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6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embeddedFontLst>
    <p:embeddedFont>
      <p:font typeface="Zen Dots"/>
      <p:regular r:id="rId17"/>
    </p:embeddedFont>
    <p:embeddedFont>
      <p:font typeface="Anaheim"/>
      <p:regular r:id="rId18"/>
      <p:bold r:id="rId1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454">
          <p15:clr>
            <a:srgbClr val="9AA0A6"/>
          </p15:clr>
        </p15:guide>
        <p15:guide id="2" orient="horz" pos="602">
          <p15:clr>
            <a:srgbClr val="9AA0A6"/>
          </p15:clr>
        </p15:guide>
        <p15:guide id="3" orient="horz" pos="340">
          <p15:clr>
            <a:srgbClr val="9AA0A6"/>
          </p15:clr>
        </p15:guide>
        <p15:guide id="4" pos="5306">
          <p15:clr>
            <a:srgbClr val="9AA0A6"/>
          </p15:clr>
        </p15:guide>
        <p15:guide id="5" orient="horz" pos="290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454"/>
        <p:guide pos="602" orient="horz"/>
        <p:guide pos="340" orient="horz"/>
        <p:guide pos="5306"/>
        <p:guide pos="2900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ZenDots-regular.fntdata"/><Relationship Id="rId16" Type="http://schemas.openxmlformats.org/officeDocument/2006/relationships/slide" Target="slides/slide11.xml"/><Relationship Id="rId19" Type="http://schemas.openxmlformats.org/officeDocument/2006/relationships/font" Target="fonts/Anaheim-bold.fntdata"/><Relationship Id="rId18" Type="http://schemas.openxmlformats.org/officeDocument/2006/relationships/font" Target="fonts/Anaheim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3" name="Shape 1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4" name="Google Shape;1254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55" name="Google Shape;1255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6" name="Shape 1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7" name="Google Shape;1367;g3a409569c25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8" name="Google Shape;1368;g3a409569c25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3" name="Shape 1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4" name="Google Shape;1374;p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75" name="Google Shape;1375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8" name="Shape 1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" name="Google Shape;1259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60" name="Google Shape;1260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Google Shape;1312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13" name="Google Shape;1313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g3a409569c25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21" name="Google Shape;1321;g3a409569c25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8" name="Shape 1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9" name="Google Shape;1329;g3a409569c25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30" name="Google Shape;1330;g3a409569c25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g3a409569c25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38" name="Google Shape;1338;g3a409569c25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4" name="Shape 1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5" name="Google Shape;1345;g3a409569c25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6" name="Google Shape;1346;g3a409569c25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1" name="Shape 1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2" name="Google Shape;1352;g3a409569c25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3" name="Google Shape;1353;g3a409569c25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8" name="Shape 1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9" name="Google Shape;1359;g3a409569c25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0" name="Google Shape;1360;g3a409569c25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 amt="14000"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" name="Google Shape;10;p2"/>
          <p:cNvGrpSpPr/>
          <p:nvPr/>
        </p:nvGrpSpPr>
        <p:grpSpPr>
          <a:xfrm>
            <a:off x="372025" y="321975"/>
            <a:ext cx="8400000" cy="4503300"/>
            <a:chOff x="372025" y="321975"/>
            <a:chExt cx="8400000" cy="4503300"/>
          </a:xfrm>
        </p:grpSpPr>
        <p:sp>
          <p:nvSpPr>
            <p:cNvPr id="11" name="Google Shape;11;p2"/>
            <p:cNvSpPr/>
            <p:nvPr/>
          </p:nvSpPr>
          <p:spPr>
            <a:xfrm>
              <a:off x="372375" y="324675"/>
              <a:ext cx="8394900" cy="4500600"/>
            </a:xfrm>
            <a:prstGeom prst="rect">
              <a:avLst/>
            </a:prstGeom>
            <a:solidFill>
              <a:srgbClr val="7C7C7C">
                <a:alpha val="1411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2" name="Google Shape;12;p2"/>
            <p:cNvGrpSpPr/>
            <p:nvPr/>
          </p:nvGrpSpPr>
          <p:grpSpPr>
            <a:xfrm>
              <a:off x="372025" y="321975"/>
              <a:ext cx="8400000" cy="4499700"/>
              <a:chOff x="372025" y="321975"/>
              <a:chExt cx="8400000" cy="4499700"/>
            </a:xfrm>
          </p:grpSpPr>
          <p:sp>
            <p:nvSpPr>
              <p:cNvPr id="13" name="Google Shape;13;p2"/>
              <p:cNvSpPr/>
              <p:nvPr/>
            </p:nvSpPr>
            <p:spPr>
              <a:xfrm>
                <a:off x="372025" y="321975"/>
                <a:ext cx="8400000" cy="4499700"/>
              </a:xfrm>
              <a:prstGeom prst="rect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" name="Google Shape;14;p2"/>
              <p:cNvSpPr/>
              <p:nvPr/>
            </p:nvSpPr>
            <p:spPr>
              <a:xfrm>
                <a:off x="372025" y="321975"/>
                <a:ext cx="8400000" cy="218100"/>
              </a:xfrm>
              <a:prstGeom prst="rect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" name="Google Shape;15;p2"/>
              <p:cNvSpPr/>
              <p:nvPr/>
            </p:nvSpPr>
            <p:spPr>
              <a:xfrm>
                <a:off x="486450" y="380900"/>
                <a:ext cx="100200" cy="100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669900" y="380900"/>
                <a:ext cx="100200" cy="100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853350" y="380900"/>
                <a:ext cx="100200" cy="100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>
                <a:off x="8537750" y="380900"/>
                <a:ext cx="100200" cy="1002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19" name="Google Shape;19;p2"/>
              <p:cNvCxnSpPr/>
              <p:nvPr/>
            </p:nvCxnSpPr>
            <p:spPr>
              <a:xfrm>
                <a:off x="7498375" y="431000"/>
                <a:ext cx="10395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</p:grpSp>
      <p:grpSp>
        <p:nvGrpSpPr>
          <p:cNvPr id="20" name="Google Shape;20;p2"/>
          <p:cNvGrpSpPr/>
          <p:nvPr/>
        </p:nvGrpSpPr>
        <p:grpSpPr>
          <a:xfrm>
            <a:off x="371330" y="3441041"/>
            <a:ext cx="8400431" cy="1380780"/>
            <a:chOff x="4122825" y="2769975"/>
            <a:chExt cx="4390775" cy="1934950"/>
          </a:xfrm>
        </p:grpSpPr>
        <p:sp>
          <p:nvSpPr>
            <p:cNvPr id="21" name="Google Shape;21;p2"/>
            <p:cNvSpPr/>
            <p:nvPr/>
          </p:nvSpPr>
          <p:spPr>
            <a:xfrm>
              <a:off x="4122825" y="2769975"/>
              <a:ext cx="4390775" cy="1399600"/>
            </a:xfrm>
            <a:custGeom>
              <a:rect b="b" l="l" r="r" t="t"/>
              <a:pathLst>
                <a:path extrusionOk="0" fill="none" h="55984" w="175631">
                  <a:moveTo>
                    <a:pt x="175486" y="55983"/>
                  </a:moveTo>
                  <a:cubicBezTo>
                    <a:pt x="175594" y="55983"/>
                    <a:pt x="175630" y="55808"/>
                    <a:pt x="175534" y="55748"/>
                  </a:cubicBezTo>
                  <a:lnTo>
                    <a:pt x="87817" y="1"/>
                  </a:lnTo>
                  <a:lnTo>
                    <a:pt x="97" y="55748"/>
                  </a:lnTo>
                  <a:cubicBezTo>
                    <a:pt x="1" y="55810"/>
                    <a:pt x="37" y="55983"/>
                    <a:pt x="146" y="55983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5419875" y="2769975"/>
              <a:ext cx="898375" cy="1934950"/>
            </a:xfrm>
            <a:custGeom>
              <a:rect b="b" l="l" r="r" t="t"/>
              <a:pathLst>
                <a:path extrusionOk="0" fill="none" h="77398" w="35935">
                  <a:moveTo>
                    <a:pt x="35935" y="1"/>
                  </a:moveTo>
                  <a:lnTo>
                    <a:pt x="0" y="77398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4355900" y="2769975"/>
              <a:ext cx="1962350" cy="1934950"/>
            </a:xfrm>
            <a:custGeom>
              <a:rect b="b" l="l" r="r" t="t"/>
              <a:pathLst>
                <a:path extrusionOk="0" fill="none" h="77398" w="78494">
                  <a:moveTo>
                    <a:pt x="0" y="77398"/>
                  </a:moveTo>
                  <a:lnTo>
                    <a:pt x="78494" y="1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6318225" y="2769975"/>
              <a:ext cx="898350" cy="1934950"/>
            </a:xfrm>
            <a:custGeom>
              <a:rect b="b" l="l" r="r" t="t"/>
              <a:pathLst>
                <a:path extrusionOk="0" fill="none" h="77398" w="35934">
                  <a:moveTo>
                    <a:pt x="1" y="1"/>
                  </a:moveTo>
                  <a:lnTo>
                    <a:pt x="35934" y="77398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318225" y="2769975"/>
              <a:ext cx="1962350" cy="1934950"/>
            </a:xfrm>
            <a:custGeom>
              <a:rect b="b" l="l" r="r" t="t"/>
              <a:pathLst>
                <a:path extrusionOk="0" fill="none" h="77398" w="78494">
                  <a:moveTo>
                    <a:pt x="78493" y="77398"/>
                  </a:moveTo>
                  <a:lnTo>
                    <a:pt x="1" y="1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4123850" y="3851100"/>
              <a:ext cx="4389300" cy="25"/>
            </a:xfrm>
            <a:custGeom>
              <a:rect b="b" l="l" r="r" t="t"/>
              <a:pathLst>
                <a:path extrusionOk="0" fill="none" h="1" w="175572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4123850" y="4346500"/>
              <a:ext cx="4389300" cy="25"/>
            </a:xfrm>
            <a:custGeom>
              <a:rect b="b" l="l" r="r" t="t"/>
              <a:pathLst>
                <a:path extrusionOk="0" fill="none" h="1" w="175572">
                  <a:moveTo>
                    <a:pt x="1" y="1"/>
                  </a:moveTo>
                  <a:lnTo>
                    <a:pt x="175571" y="1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4123850" y="3557300"/>
              <a:ext cx="4388725" cy="25"/>
            </a:xfrm>
            <a:custGeom>
              <a:rect b="b" l="l" r="r" t="t"/>
              <a:pathLst>
                <a:path extrusionOk="0" fill="none" h="1" w="175549">
                  <a:moveTo>
                    <a:pt x="1" y="0"/>
                  </a:moveTo>
                  <a:lnTo>
                    <a:pt x="175549" y="0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4123850" y="3353425"/>
              <a:ext cx="4389300" cy="25"/>
            </a:xfrm>
            <a:custGeom>
              <a:rect b="b" l="l" r="r" t="t"/>
              <a:pathLst>
                <a:path extrusionOk="0" fill="none" h="1" w="175572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4123850" y="3194925"/>
              <a:ext cx="4389300" cy="25"/>
            </a:xfrm>
            <a:custGeom>
              <a:rect b="b" l="l" r="r" t="t"/>
              <a:pathLst>
                <a:path extrusionOk="0" fill="none" h="1" w="175572">
                  <a:moveTo>
                    <a:pt x="1" y="1"/>
                  </a:moveTo>
                  <a:lnTo>
                    <a:pt x="175571" y="1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4123850" y="3079875"/>
              <a:ext cx="4388725" cy="25"/>
            </a:xfrm>
            <a:custGeom>
              <a:rect b="b" l="l" r="r" t="t"/>
              <a:pathLst>
                <a:path extrusionOk="0" fill="none" h="1" w="175549">
                  <a:moveTo>
                    <a:pt x="1" y="1"/>
                  </a:moveTo>
                  <a:lnTo>
                    <a:pt x="175549" y="1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4123850" y="2976475"/>
              <a:ext cx="4389300" cy="25"/>
            </a:xfrm>
            <a:custGeom>
              <a:rect b="b" l="l" r="r" t="t"/>
              <a:pathLst>
                <a:path extrusionOk="0" fill="none" h="1" w="175572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4123850" y="2880100"/>
              <a:ext cx="4388725" cy="25"/>
            </a:xfrm>
            <a:custGeom>
              <a:rect b="b" l="l" r="r" t="t"/>
              <a:pathLst>
                <a:path extrusionOk="0" fill="none" h="1" w="175549">
                  <a:moveTo>
                    <a:pt x="1" y="0"/>
                  </a:moveTo>
                  <a:lnTo>
                    <a:pt x="175549" y="0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4123850" y="2769975"/>
              <a:ext cx="2194400" cy="979100"/>
            </a:xfrm>
            <a:custGeom>
              <a:rect b="b" l="l" r="r" t="t"/>
              <a:pathLst>
                <a:path extrusionOk="0" fill="none" h="39164" w="87776">
                  <a:moveTo>
                    <a:pt x="87776" y="1"/>
                  </a:moveTo>
                  <a:lnTo>
                    <a:pt x="1" y="39164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4123850" y="2769975"/>
              <a:ext cx="2194400" cy="662050"/>
            </a:xfrm>
            <a:custGeom>
              <a:rect b="b" l="l" r="r" t="t"/>
              <a:pathLst>
                <a:path extrusionOk="0" fill="none" h="26482" w="87776">
                  <a:moveTo>
                    <a:pt x="87776" y="1"/>
                  </a:moveTo>
                  <a:lnTo>
                    <a:pt x="1" y="26481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4123850" y="2769975"/>
              <a:ext cx="2194400" cy="407100"/>
            </a:xfrm>
            <a:custGeom>
              <a:rect b="b" l="l" r="r" t="t"/>
              <a:pathLst>
                <a:path extrusionOk="0" fill="none" h="16284" w="87776">
                  <a:moveTo>
                    <a:pt x="87776" y="1"/>
                  </a:moveTo>
                  <a:lnTo>
                    <a:pt x="1" y="16284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4123850" y="2769975"/>
              <a:ext cx="2194400" cy="206525"/>
            </a:xfrm>
            <a:custGeom>
              <a:rect b="b" l="l" r="r" t="t"/>
              <a:pathLst>
                <a:path extrusionOk="0" fill="none" h="8261" w="87776">
                  <a:moveTo>
                    <a:pt x="87776" y="1"/>
                  </a:moveTo>
                  <a:lnTo>
                    <a:pt x="1" y="8260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4123850" y="2769975"/>
              <a:ext cx="2194400" cy="25"/>
            </a:xfrm>
            <a:custGeom>
              <a:rect b="b" l="l" r="r" t="t"/>
              <a:pathLst>
                <a:path extrusionOk="0" fill="none" h="1" w="87776">
                  <a:moveTo>
                    <a:pt x="87776" y="1"/>
                  </a:moveTo>
                  <a:lnTo>
                    <a:pt x="1" y="1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6318700" y="2769975"/>
              <a:ext cx="2194450" cy="979100"/>
            </a:xfrm>
            <a:custGeom>
              <a:rect b="b" l="l" r="r" t="t"/>
              <a:pathLst>
                <a:path extrusionOk="0" fill="none" h="39164" w="87778">
                  <a:moveTo>
                    <a:pt x="1" y="1"/>
                  </a:moveTo>
                  <a:lnTo>
                    <a:pt x="87777" y="39164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6318700" y="2769975"/>
              <a:ext cx="2194450" cy="662050"/>
            </a:xfrm>
            <a:custGeom>
              <a:rect b="b" l="l" r="r" t="t"/>
              <a:pathLst>
                <a:path extrusionOk="0" fill="none" h="26482" w="87778">
                  <a:moveTo>
                    <a:pt x="1" y="1"/>
                  </a:moveTo>
                  <a:lnTo>
                    <a:pt x="87777" y="26481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6318700" y="2769975"/>
              <a:ext cx="2194450" cy="407100"/>
            </a:xfrm>
            <a:custGeom>
              <a:rect b="b" l="l" r="r" t="t"/>
              <a:pathLst>
                <a:path extrusionOk="0" fill="none" h="16284" w="87778">
                  <a:moveTo>
                    <a:pt x="1" y="1"/>
                  </a:moveTo>
                  <a:lnTo>
                    <a:pt x="87777" y="16284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6318700" y="2769975"/>
              <a:ext cx="2194450" cy="206525"/>
            </a:xfrm>
            <a:custGeom>
              <a:rect b="b" l="l" r="r" t="t"/>
              <a:pathLst>
                <a:path extrusionOk="0" fill="none" h="8261" w="87778">
                  <a:moveTo>
                    <a:pt x="1" y="1"/>
                  </a:moveTo>
                  <a:lnTo>
                    <a:pt x="87777" y="8260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6318700" y="2769975"/>
              <a:ext cx="2194450" cy="25"/>
            </a:xfrm>
            <a:custGeom>
              <a:rect b="b" l="l" r="r" t="t"/>
              <a:pathLst>
                <a:path extrusionOk="0" fill="none" h="1" w="87778">
                  <a:moveTo>
                    <a:pt x="1" y="1"/>
                  </a:moveTo>
                  <a:lnTo>
                    <a:pt x="87777" y="1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44" name="Google Shape;44;p2"/>
          <p:cNvCxnSpPr/>
          <p:nvPr/>
        </p:nvCxnSpPr>
        <p:spPr>
          <a:xfrm>
            <a:off x="372000" y="2007600"/>
            <a:ext cx="1495500" cy="0"/>
          </a:xfrm>
          <a:prstGeom prst="straightConnector1">
            <a:avLst/>
          </a:prstGeom>
          <a:noFill/>
          <a:ln cap="flat" cmpd="sng" w="1524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5" name="Google Shape;45;p2"/>
          <p:cNvCxnSpPr/>
          <p:nvPr/>
        </p:nvCxnSpPr>
        <p:spPr>
          <a:xfrm>
            <a:off x="7276500" y="2007600"/>
            <a:ext cx="1495500" cy="0"/>
          </a:xfrm>
          <a:prstGeom prst="straightConnector1">
            <a:avLst/>
          </a:prstGeom>
          <a:noFill/>
          <a:ln cap="flat" cmpd="sng" w="1524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46" name="Google Shape;46;p2"/>
          <p:cNvGrpSpPr/>
          <p:nvPr/>
        </p:nvGrpSpPr>
        <p:grpSpPr>
          <a:xfrm>
            <a:off x="4313685" y="2999817"/>
            <a:ext cx="530320" cy="530308"/>
            <a:chOff x="5720325" y="1250450"/>
            <a:chExt cx="1103225" cy="1103200"/>
          </a:xfrm>
        </p:grpSpPr>
        <p:sp>
          <p:nvSpPr>
            <p:cNvPr id="47" name="Google Shape;47;p2"/>
            <p:cNvSpPr/>
            <p:nvPr/>
          </p:nvSpPr>
          <p:spPr>
            <a:xfrm>
              <a:off x="5720325" y="1250450"/>
              <a:ext cx="1103225" cy="551600"/>
            </a:xfrm>
            <a:custGeom>
              <a:rect b="b" l="l" r="r" t="t"/>
              <a:pathLst>
                <a:path extrusionOk="0" h="22064" w="44129">
                  <a:moveTo>
                    <a:pt x="22064" y="0"/>
                  </a:moveTo>
                  <a:cubicBezTo>
                    <a:pt x="9879" y="0"/>
                    <a:pt x="1" y="9878"/>
                    <a:pt x="1" y="22064"/>
                  </a:cubicBezTo>
                  <a:lnTo>
                    <a:pt x="44128" y="22064"/>
                  </a:lnTo>
                  <a:cubicBezTo>
                    <a:pt x="44128" y="9878"/>
                    <a:pt x="34250" y="0"/>
                    <a:pt x="220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5822600" y="2122000"/>
              <a:ext cx="898725" cy="38425"/>
            </a:xfrm>
            <a:custGeom>
              <a:rect b="b" l="l" r="r" t="t"/>
              <a:pathLst>
                <a:path extrusionOk="0" h="1537" w="35949">
                  <a:moveTo>
                    <a:pt x="0" y="0"/>
                  </a:moveTo>
                  <a:cubicBezTo>
                    <a:pt x="378" y="531"/>
                    <a:pt x="780" y="1043"/>
                    <a:pt x="1203" y="1537"/>
                  </a:cubicBezTo>
                  <a:lnTo>
                    <a:pt x="34746" y="1537"/>
                  </a:lnTo>
                  <a:cubicBezTo>
                    <a:pt x="35168" y="1043"/>
                    <a:pt x="35570" y="531"/>
                    <a:pt x="3594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5985075" y="2273275"/>
              <a:ext cx="573750" cy="29675"/>
            </a:xfrm>
            <a:custGeom>
              <a:rect b="b" l="l" r="r" t="t"/>
              <a:pathLst>
                <a:path extrusionOk="0" h="1187" w="22950">
                  <a:moveTo>
                    <a:pt x="1" y="0"/>
                  </a:moveTo>
                  <a:cubicBezTo>
                    <a:pt x="717" y="438"/>
                    <a:pt x="1460" y="833"/>
                    <a:pt x="2226" y="1187"/>
                  </a:cubicBezTo>
                  <a:lnTo>
                    <a:pt x="20725" y="1187"/>
                  </a:lnTo>
                  <a:cubicBezTo>
                    <a:pt x="21490" y="833"/>
                    <a:pt x="22233" y="435"/>
                    <a:pt x="2294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5898675" y="2208175"/>
              <a:ext cx="746500" cy="28125"/>
            </a:xfrm>
            <a:custGeom>
              <a:rect b="b" l="l" r="r" t="t"/>
              <a:pathLst>
                <a:path extrusionOk="0" h="1125" w="29860">
                  <a:moveTo>
                    <a:pt x="1" y="0"/>
                  </a:moveTo>
                  <a:cubicBezTo>
                    <a:pt x="427" y="391"/>
                    <a:pt x="867" y="767"/>
                    <a:pt x="1323" y="1125"/>
                  </a:cubicBezTo>
                  <a:lnTo>
                    <a:pt x="28538" y="1125"/>
                  </a:lnTo>
                  <a:cubicBezTo>
                    <a:pt x="28994" y="767"/>
                    <a:pt x="29435" y="391"/>
                    <a:pt x="29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5725875" y="1880175"/>
              <a:ext cx="1092175" cy="54600"/>
            </a:xfrm>
            <a:custGeom>
              <a:rect b="b" l="l" r="r" t="t"/>
              <a:pathLst>
                <a:path extrusionOk="0" h="2184" w="43687">
                  <a:moveTo>
                    <a:pt x="0" y="1"/>
                  </a:moveTo>
                  <a:cubicBezTo>
                    <a:pt x="106" y="741"/>
                    <a:pt x="246" y="1469"/>
                    <a:pt x="423" y="2184"/>
                  </a:cubicBezTo>
                  <a:lnTo>
                    <a:pt x="43264" y="2184"/>
                  </a:lnTo>
                  <a:cubicBezTo>
                    <a:pt x="43440" y="1468"/>
                    <a:pt x="43581" y="740"/>
                    <a:pt x="4368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5762450" y="2013750"/>
              <a:ext cx="1019000" cy="45250"/>
            </a:xfrm>
            <a:custGeom>
              <a:rect b="b" l="l" r="r" t="t"/>
              <a:pathLst>
                <a:path extrusionOk="0" h="1810" w="40760">
                  <a:moveTo>
                    <a:pt x="1" y="1"/>
                  </a:moveTo>
                  <a:cubicBezTo>
                    <a:pt x="257" y="620"/>
                    <a:pt x="542" y="1222"/>
                    <a:pt x="853" y="1810"/>
                  </a:cubicBezTo>
                  <a:lnTo>
                    <a:pt x="39908" y="1810"/>
                  </a:lnTo>
                  <a:cubicBezTo>
                    <a:pt x="40218" y="1222"/>
                    <a:pt x="40502" y="618"/>
                    <a:pt x="407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6109250" y="2329250"/>
              <a:ext cx="325425" cy="24400"/>
            </a:xfrm>
            <a:custGeom>
              <a:rect b="b" l="l" r="r" t="t"/>
              <a:pathLst>
                <a:path extrusionOk="0" h="976" w="13017">
                  <a:moveTo>
                    <a:pt x="1" y="1"/>
                  </a:moveTo>
                  <a:cubicBezTo>
                    <a:pt x="2058" y="636"/>
                    <a:pt x="4244" y="976"/>
                    <a:pt x="6509" y="976"/>
                  </a:cubicBezTo>
                  <a:cubicBezTo>
                    <a:pt x="8773" y="976"/>
                    <a:pt x="10959" y="634"/>
                    <a:pt x="130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4" name="Google Shape;54;p2"/>
          <p:cNvSpPr txBox="1"/>
          <p:nvPr>
            <p:ph type="ctrTitle"/>
          </p:nvPr>
        </p:nvSpPr>
        <p:spPr>
          <a:xfrm>
            <a:off x="1319275" y="590075"/>
            <a:ext cx="6505500" cy="240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55" name="Google Shape;55;p2"/>
          <p:cNvSpPr txBox="1"/>
          <p:nvPr>
            <p:ph idx="1" type="subTitle"/>
          </p:nvPr>
        </p:nvSpPr>
        <p:spPr>
          <a:xfrm>
            <a:off x="2904775" y="3440920"/>
            <a:ext cx="3334500" cy="448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BLANK_1_1_1_2"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8" name="Google Shape;478;p11"/>
          <p:cNvGrpSpPr/>
          <p:nvPr/>
        </p:nvGrpSpPr>
        <p:grpSpPr>
          <a:xfrm>
            <a:off x="818830" y="3790732"/>
            <a:ext cx="757775" cy="901643"/>
            <a:chOff x="1081548" y="3586707"/>
            <a:chExt cx="975133" cy="1160267"/>
          </a:xfrm>
        </p:grpSpPr>
        <p:sp>
          <p:nvSpPr>
            <p:cNvPr id="479" name="Google Shape;479;p11"/>
            <p:cNvSpPr/>
            <p:nvPr/>
          </p:nvSpPr>
          <p:spPr>
            <a:xfrm rot="448199">
              <a:off x="1199243" y="4572582"/>
              <a:ext cx="415099" cy="148037"/>
            </a:xfrm>
            <a:custGeom>
              <a:rect b="b" l="l" r="r" t="t"/>
              <a:pathLst>
                <a:path extrusionOk="0" h="6700" w="18787">
                  <a:moveTo>
                    <a:pt x="9393" y="0"/>
                  </a:moveTo>
                  <a:cubicBezTo>
                    <a:pt x="5040" y="0"/>
                    <a:pt x="1342" y="2801"/>
                    <a:pt x="0" y="6699"/>
                  </a:cubicBezTo>
                  <a:lnTo>
                    <a:pt x="18786" y="6699"/>
                  </a:lnTo>
                  <a:cubicBezTo>
                    <a:pt x="17443" y="2803"/>
                    <a:pt x="13748" y="0"/>
                    <a:pt x="939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" name="Google Shape;480;p11"/>
            <p:cNvSpPr/>
            <p:nvPr/>
          </p:nvSpPr>
          <p:spPr>
            <a:xfrm rot="448199">
              <a:off x="1455355" y="4141939"/>
              <a:ext cx="63236" cy="528844"/>
            </a:xfrm>
            <a:custGeom>
              <a:rect b="b" l="l" r="r" t="t"/>
              <a:pathLst>
                <a:path extrusionOk="0" h="23935" w="2862">
                  <a:moveTo>
                    <a:pt x="1431" y="0"/>
                  </a:moveTo>
                  <a:cubicBezTo>
                    <a:pt x="644" y="0"/>
                    <a:pt x="0" y="644"/>
                    <a:pt x="0" y="1431"/>
                  </a:cubicBezTo>
                  <a:lnTo>
                    <a:pt x="0" y="22504"/>
                  </a:lnTo>
                  <a:cubicBezTo>
                    <a:pt x="0" y="23291"/>
                    <a:pt x="644" y="23934"/>
                    <a:pt x="1431" y="23934"/>
                  </a:cubicBezTo>
                  <a:cubicBezTo>
                    <a:pt x="2216" y="23934"/>
                    <a:pt x="2860" y="23291"/>
                    <a:pt x="2861" y="22504"/>
                  </a:cubicBezTo>
                  <a:lnTo>
                    <a:pt x="2861" y="1431"/>
                  </a:lnTo>
                  <a:cubicBezTo>
                    <a:pt x="2861" y="644"/>
                    <a:pt x="2217" y="0"/>
                    <a:pt x="14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" name="Google Shape;481;p11"/>
            <p:cNvSpPr/>
            <p:nvPr/>
          </p:nvSpPr>
          <p:spPr>
            <a:xfrm rot="448199">
              <a:off x="1381310" y="3758307"/>
              <a:ext cx="437393" cy="437371"/>
            </a:xfrm>
            <a:custGeom>
              <a:rect b="b" l="l" r="r" t="t"/>
              <a:pathLst>
                <a:path extrusionOk="0" h="19795" w="19796">
                  <a:moveTo>
                    <a:pt x="9898" y="0"/>
                  </a:moveTo>
                  <a:cubicBezTo>
                    <a:pt x="7273" y="0"/>
                    <a:pt x="4755" y="1042"/>
                    <a:pt x="2900" y="2899"/>
                  </a:cubicBezTo>
                  <a:cubicBezTo>
                    <a:pt x="1043" y="4754"/>
                    <a:pt x="0" y="7272"/>
                    <a:pt x="0" y="9897"/>
                  </a:cubicBezTo>
                  <a:cubicBezTo>
                    <a:pt x="0" y="12522"/>
                    <a:pt x="1043" y="15039"/>
                    <a:pt x="2900" y="16896"/>
                  </a:cubicBezTo>
                  <a:cubicBezTo>
                    <a:pt x="4755" y="18752"/>
                    <a:pt x="7273" y="19794"/>
                    <a:pt x="9898" y="19794"/>
                  </a:cubicBezTo>
                  <a:cubicBezTo>
                    <a:pt x="12523" y="19794"/>
                    <a:pt x="15041" y="18752"/>
                    <a:pt x="16898" y="16896"/>
                  </a:cubicBezTo>
                  <a:cubicBezTo>
                    <a:pt x="18753" y="15039"/>
                    <a:pt x="19796" y="12522"/>
                    <a:pt x="19796" y="9897"/>
                  </a:cubicBezTo>
                  <a:cubicBezTo>
                    <a:pt x="19796" y="7272"/>
                    <a:pt x="18753" y="4754"/>
                    <a:pt x="16898" y="2899"/>
                  </a:cubicBezTo>
                  <a:cubicBezTo>
                    <a:pt x="15041" y="1042"/>
                    <a:pt x="12523" y="0"/>
                    <a:pt x="989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" name="Google Shape;482;p11"/>
            <p:cNvSpPr/>
            <p:nvPr/>
          </p:nvSpPr>
          <p:spPr>
            <a:xfrm rot="448199">
              <a:off x="1101491" y="3700859"/>
              <a:ext cx="732892" cy="354647"/>
            </a:xfrm>
            <a:custGeom>
              <a:rect b="b" l="l" r="r" t="t"/>
              <a:pathLst>
                <a:path extrusionOk="0" h="16051" w="33170">
                  <a:moveTo>
                    <a:pt x="8025" y="0"/>
                  </a:moveTo>
                  <a:cubicBezTo>
                    <a:pt x="3609" y="0"/>
                    <a:pt x="0" y="3612"/>
                    <a:pt x="0" y="8025"/>
                  </a:cubicBezTo>
                  <a:cubicBezTo>
                    <a:pt x="0" y="12440"/>
                    <a:pt x="3612" y="16051"/>
                    <a:pt x="8025" y="16051"/>
                  </a:cubicBezTo>
                  <a:lnTo>
                    <a:pt x="25144" y="16051"/>
                  </a:lnTo>
                  <a:cubicBezTo>
                    <a:pt x="29558" y="16051"/>
                    <a:pt x="33168" y="12440"/>
                    <a:pt x="33170" y="8025"/>
                  </a:cubicBezTo>
                  <a:cubicBezTo>
                    <a:pt x="33170" y="3611"/>
                    <a:pt x="29558" y="0"/>
                    <a:pt x="2514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" name="Google Shape;483;p11"/>
            <p:cNvSpPr/>
            <p:nvPr/>
          </p:nvSpPr>
          <p:spPr>
            <a:xfrm rot="448199">
              <a:off x="1637174" y="3633965"/>
              <a:ext cx="359839" cy="941402"/>
            </a:xfrm>
            <a:custGeom>
              <a:rect b="b" l="l" r="r" t="t"/>
              <a:pathLst>
                <a:path extrusionOk="0" h="42607" w="16286">
                  <a:moveTo>
                    <a:pt x="5123" y="1"/>
                  </a:moveTo>
                  <a:cubicBezTo>
                    <a:pt x="3640" y="1"/>
                    <a:pt x="2314" y="734"/>
                    <a:pt x="1532" y="2714"/>
                  </a:cubicBezTo>
                  <a:cubicBezTo>
                    <a:pt x="533" y="5248"/>
                    <a:pt x="937" y="7974"/>
                    <a:pt x="1963" y="10433"/>
                  </a:cubicBezTo>
                  <a:cubicBezTo>
                    <a:pt x="2595" y="11944"/>
                    <a:pt x="3540" y="13347"/>
                    <a:pt x="4099" y="14884"/>
                  </a:cubicBezTo>
                  <a:cubicBezTo>
                    <a:pt x="4634" y="16347"/>
                    <a:pt x="4694" y="18011"/>
                    <a:pt x="4617" y="19549"/>
                  </a:cubicBezTo>
                  <a:cubicBezTo>
                    <a:pt x="4421" y="23536"/>
                    <a:pt x="1698" y="26787"/>
                    <a:pt x="943" y="30634"/>
                  </a:cubicBezTo>
                  <a:cubicBezTo>
                    <a:pt x="0" y="35417"/>
                    <a:pt x="667" y="41118"/>
                    <a:pt x="6283" y="42427"/>
                  </a:cubicBezTo>
                  <a:cubicBezTo>
                    <a:pt x="6807" y="42549"/>
                    <a:pt x="7317" y="42607"/>
                    <a:pt x="7811" y="42607"/>
                  </a:cubicBezTo>
                  <a:cubicBezTo>
                    <a:pt x="11663" y="42607"/>
                    <a:pt x="14500" y="39100"/>
                    <a:pt x="14500" y="35234"/>
                  </a:cubicBezTo>
                  <a:lnTo>
                    <a:pt x="14500" y="21554"/>
                  </a:lnTo>
                  <a:cubicBezTo>
                    <a:pt x="15637" y="19403"/>
                    <a:pt x="16285" y="16955"/>
                    <a:pt x="16285" y="14353"/>
                  </a:cubicBezTo>
                  <a:cubicBezTo>
                    <a:pt x="16285" y="9987"/>
                    <a:pt x="14391" y="5760"/>
                    <a:pt x="11136" y="2847"/>
                  </a:cubicBezTo>
                  <a:cubicBezTo>
                    <a:pt x="9514" y="1398"/>
                    <a:pt x="7169" y="1"/>
                    <a:pt x="512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" name="Google Shape;484;p11"/>
            <p:cNvSpPr/>
            <p:nvPr/>
          </p:nvSpPr>
          <p:spPr>
            <a:xfrm rot="448199">
              <a:off x="1091629" y="3870125"/>
              <a:ext cx="269780" cy="95870"/>
            </a:xfrm>
            <a:custGeom>
              <a:rect b="b" l="l" r="r" t="t"/>
              <a:pathLst>
                <a:path extrusionOk="0" h="4339" w="12210">
                  <a:moveTo>
                    <a:pt x="208" y="1"/>
                  </a:moveTo>
                  <a:cubicBezTo>
                    <a:pt x="93" y="1"/>
                    <a:pt x="0" y="92"/>
                    <a:pt x="0" y="208"/>
                  </a:cubicBezTo>
                  <a:cubicBezTo>
                    <a:pt x="0" y="323"/>
                    <a:pt x="93" y="414"/>
                    <a:pt x="208" y="414"/>
                  </a:cubicBezTo>
                  <a:lnTo>
                    <a:pt x="7089" y="414"/>
                  </a:lnTo>
                  <a:lnTo>
                    <a:pt x="11847" y="4292"/>
                  </a:lnTo>
                  <a:cubicBezTo>
                    <a:pt x="11885" y="4324"/>
                    <a:pt x="11931" y="4338"/>
                    <a:pt x="11978" y="4338"/>
                  </a:cubicBezTo>
                  <a:cubicBezTo>
                    <a:pt x="12038" y="4338"/>
                    <a:pt x="12097" y="4314"/>
                    <a:pt x="12138" y="4261"/>
                  </a:cubicBezTo>
                  <a:cubicBezTo>
                    <a:pt x="12210" y="4172"/>
                    <a:pt x="12197" y="4042"/>
                    <a:pt x="12108" y="3970"/>
                  </a:cubicBezTo>
                  <a:lnTo>
                    <a:pt x="7292" y="47"/>
                  </a:lnTo>
                  <a:cubicBezTo>
                    <a:pt x="7255" y="16"/>
                    <a:pt x="7210" y="1"/>
                    <a:pt x="71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" name="Google Shape;485;p11"/>
            <p:cNvSpPr/>
            <p:nvPr/>
          </p:nvSpPr>
          <p:spPr>
            <a:xfrm rot="448199">
              <a:off x="1330623" y="3968076"/>
              <a:ext cx="37473" cy="37473"/>
            </a:xfrm>
            <a:custGeom>
              <a:rect b="b" l="l" r="r" t="t"/>
              <a:pathLst>
                <a:path extrusionOk="0" h="1696" w="1696">
                  <a:moveTo>
                    <a:pt x="848" y="0"/>
                  </a:moveTo>
                  <a:cubicBezTo>
                    <a:pt x="382" y="0"/>
                    <a:pt x="0" y="381"/>
                    <a:pt x="0" y="847"/>
                  </a:cubicBezTo>
                  <a:cubicBezTo>
                    <a:pt x="0" y="1314"/>
                    <a:pt x="382" y="1695"/>
                    <a:pt x="848" y="1695"/>
                  </a:cubicBezTo>
                  <a:cubicBezTo>
                    <a:pt x="1315" y="1695"/>
                    <a:pt x="1695" y="1314"/>
                    <a:pt x="1695" y="847"/>
                  </a:cubicBezTo>
                  <a:cubicBezTo>
                    <a:pt x="1695" y="381"/>
                    <a:pt x="1315" y="0"/>
                    <a:pt x="8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" name="Google Shape;486;p11"/>
            <p:cNvSpPr/>
            <p:nvPr/>
          </p:nvSpPr>
          <p:spPr>
            <a:xfrm rot="448199">
              <a:off x="1121684" y="3771313"/>
              <a:ext cx="243730" cy="166795"/>
            </a:xfrm>
            <a:custGeom>
              <a:rect b="b" l="l" r="r" t="t"/>
              <a:pathLst>
                <a:path extrusionOk="0" h="7549" w="11031">
                  <a:moveTo>
                    <a:pt x="10820" y="1"/>
                  </a:moveTo>
                  <a:cubicBezTo>
                    <a:pt x="10713" y="1"/>
                    <a:pt x="10618" y="85"/>
                    <a:pt x="10612" y="197"/>
                  </a:cubicBezTo>
                  <a:lnTo>
                    <a:pt x="10439" y="3999"/>
                  </a:lnTo>
                  <a:lnTo>
                    <a:pt x="4083" y="7134"/>
                  </a:lnTo>
                  <a:lnTo>
                    <a:pt x="208" y="7134"/>
                  </a:lnTo>
                  <a:cubicBezTo>
                    <a:pt x="94" y="7134"/>
                    <a:pt x="1" y="7227"/>
                    <a:pt x="1" y="7341"/>
                  </a:cubicBezTo>
                  <a:cubicBezTo>
                    <a:pt x="1" y="7456"/>
                    <a:pt x="94" y="7549"/>
                    <a:pt x="208" y="7549"/>
                  </a:cubicBezTo>
                  <a:lnTo>
                    <a:pt x="4132" y="7549"/>
                  </a:lnTo>
                  <a:cubicBezTo>
                    <a:pt x="4162" y="7549"/>
                    <a:pt x="4195" y="7541"/>
                    <a:pt x="4224" y="7527"/>
                  </a:cubicBezTo>
                  <a:lnTo>
                    <a:pt x="10732" y="4317"/>
                  </a:lnTo>
                  <a:cubicBezTo>
                    <a:pt x="10798" y="4284"/>
                    <a:pt x="10843" y="4215"/>
                    <a:pt x="10847" y="4141"/>
                  </a:cubicBezTo>
                  <a:lnTo>
                    <a:pt x="11026" y="217"/>
                  </a:lnTo>
                  <a:cubicBezTo>
                    <a:pt x="11030" y="103"/>
                    <a:pt x="10943" y="7"/>
                    <a:pt x="10828" y="1"/>
                  </a:cubicBezTo>
                  <a:cubicBezTo>
                    <a:pt x="10826" y="1"/>
                    <a:pt x="10823" y="1"/>
                    <a:pt x="1082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" name="Google Shape;487;p11"/>
            <p:cNvSpPr/>
            <p:nvPr/>
          </p:nvSpPr>
          <p:spPr>
            <a:xfrm rot="448199">
              <a:off x="1348743" y="3773242"/>
              <a:ext cx="29563" cy="29563"/>
            </a:xfrm>
            <a:custGeom>
              <a:rect b="b" l="l" r="r" t="t"/>
              <a:pathLst>
                <a:path extrusionOk="0" h="1338" w="1338">
                  <a:moveTo>
                    <a:pt x="668" y="0"/>
                  </a:moveTo>
                  <a:cubicBezTo>
                    <a:pt x="301" y="0"/>
                    <a:pt x="0" y="301"/>
                    <a:pt x="0" y="668"/>
                  </a:cubicBezTo>
                  <a:cubicBezTo>
                    <a:pt x="0" y="1038"/>
                    <a:pt x="301" y="1338"/>
                    <a:pt x="668" y="1338"/>
                  </a:cubicBezTo>
                  <a:cubicBezTo>
                    <a:pt x="1035" y="1338"/>
                    <a:pt x="1338" y="1036"/>
                    <a:pt x="1338" y="668"/>
                  </a:cubicBezTo>
                  <a:cubicBezTo>
                    <a:pt x="1338" y="301"/>
                    <a:pt x="1038" y="0"/>
                    <a:pt x="6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" name="Google Shape;488;p11"/>
            <p:cNvSpPr/>
            <p:nvPr/>
          </p:nvSpPr>
          <p:spPr>
            <a:xfrm rot="448199">
              <a:off x="1141995" y="3755918"/>
              <a:ext cx="451158" cy="184471"/>
            </a:xfrm>
            <a:custGeom>
              <a:rect b="b" l="l" r="r" t="t"/>
              <a:pathLst>
                <a:path extrusionOk="0" h="8349" w="20419">
                  <a:moveTo>
                    <a:pt x="0" y="0"/>
                  </a:moveTo>
                  <a:lnTo>
                    <a:pt x="0" y="414"/>
                  </a:lnTo>
                  <a:lnTo>
                    <a:pt x="3923" y="414"/>
                  </a:lnTo>
                  <a:lnTo>
                    <a:pt x="11323" y="8259"/>
                  </a:lnTo>
                  <a:lnTo>
                    <a:pt x="20415" y="8349"/>
                  </a:lnTo>
                  <a:lnTo>
                    <a:pt x="20418" y="7935"/>
                  </a:lnTo>
                  <a:lnTo>
                    <a:pt x="11503" y="7847"/>
                  </a:lnTo>
                  <a:lnTo>
                    <a:pt x="410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" name="Google Shape;489;p11"/>
            <p:cNvSpPr/>
            <p:nvPr/>
          </p:nvSpPr>
          <p:spPr>
            <a:xfrm rot="448199">
              <a:off x="1556068" y="3947692"/>
              <a:ext cx="33562" cy="33518"/>
            </a:xfrm>
            <a:custGeom>
              <a:rect b="b" l="l" r="r" t="t"/>
              <a:pathLst>
                <a:path extrusionOk="0" h="1517" w="1519">
                  <a:moveTo>
                    <a:pt x="760" y="1"/>
                  </a:moveTo>
                  <a:cubicBezTo>
                    <a:pt x="341" y="1"/>
                    <a:pt x="1" y="340"/>
                    <a:pt x="1" y="759"/>
                  </a:cubicBezTo>
                  <a:cubicBezTo>
                    <a:pt x="1" y="1178"/>
                    <a:pt x="341" y="1517"/>
                    <a:pt x="760" y="1517"/>
                  </a:cubicBezTo>
                  <a:cubicBezTo>
                    <a:pt x="1178" y="1517"/>
                    <a:pt x="1518" y="1178"/>
                    <a:pt x="1518" y="759"/>
                  </a:cubicBezTo>
                  <a:cubicBezTo>
                    <a:pt x="1518" y="340"/>
                    <a:pt x="1178" y="1"/>
                    <a:pt x="76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" name="Google Shape;490;p11"/>
            <p:cNvSpPr/>
            <p:nvPr/>
          </p:nvSpPr>
          <p:spPr>
            <a:xfrm rot="448199">
              <a:off x="1117365" y="3708388"/>
              <a:ext cx="103095" cy="116861"/>
            </a:xfrm>
            <a:custGeom>
              <a:rect b="b" l="l" r="r" t="t"/>
              <a:pathLst>
                <a:path extrusionOk="0" h="5289" w="4666">
                  <a:moveTo>
                    <a:pt x="4251" y="0"/>
                  </a:moveTo>
                  <a:lnTo>
                    <a:pt x="4251" y="4874"/>
                  </a:lnTo>
                  <a:lnTo>
                    <a:pt x="1" y="4874"/>
                  </a:lnTo>
                  <a:lnTo>
                    <a:pt x="1" y="5289"/>
                  </a:lnTo>
                  <a:lnTo>
                    <a:pt x="4666" y="5289"/>
                  </a:lnTo>
                  <a:lnTo>
                    <a:pt x="466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" name="Google Shape;491;p11"/>
            <p:cNvSpPr/>
            <p:nvPr/>
          </p:nvSpPr>
          <p:spPr>
            <a:xfrm rot="448199">
              <a:off x="1210047" y="3695309"/>
              <a:ext cx="27597" cy="27575"/>
            </a:xfrm>
            <a:custGeom>
              <a:rect b="b" l="l" r="r" t="t"/>
              <a:pathLst>
                <a:path extrusionOk="0" h="1248" w="1249">
                  <a:moveTo>
                    <a:pt x="624" y="0"/>
                  </a:moveTo>
                  <a:cubicBezTo>
                    <a:pt x="280" y="0"/>
                    <a:pt x="1" y="279"/>
                    <a:pt x="1" y="624"/>
                  </a:cubicBezTo>
                  <a:cubicBezTo>
                    <a:pt x="1" y="969"/>
                    <a:pt x="280" y="1248"/>
                    <a:pt x="624" y="1248"/>
                  </a:cubicBezTo>
                  <a:cubicBezTo>
                    <a:pt x="969" y="1248"/>
                    <a:pt x="1248" y="969"/>
                    <a:pt x="1248" y="624"/>
                  </a:cubicBezTo>
                  <a:cubicBezTo>
                    <a:pt x="1248" y="279"/>
                    <a:pt x="969" y="0"/>
                    <a:pt x="6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" name="Google Shape;492;p11"/>
            <p:cNvSpPr/>
            <p:nvPr/>
          </p:nvSpPr>
          <p:spPr>
            <a:xfrm rot="448199">
              <a:off x="1456382" y="3745409"/>
              <a:ext cx="72229" cy="254137"/>
            </a:xfrm>
            <a:custGeom>
              <a:rect b="b" l="l" r="r" t="t"/>
              <a:pathLst>
                <a:path extrusionOk="0" h="11502" w="3269">
                  <a:moveTo>
                    <a:pt x="2854" y="0"/>
                  </a:moveTo>
                  <a:lnTo>
                    <a:pt x="2854" y="2940"/>
                  </a:lnTo>
                  <a:lnTo>
                    <a:pt x="0" y="5526"/>
                  </a:lnTo>
                  <a:lnTo>
                    <a:pt x="0" y="11501"/>
                  </a:lnTo>
                  <a:lnTo>
                    <a:pt x="415" y="11501"/>
                  </a:lnTo>
                  <a:lnTo>
                    <a:pt x="415" y="5709"/>
                  </a:lnTo>
                  <a:lnTo>
                    <a:pt x="3269" y="3124"/>
                  </a:lnTo>
                  <a:lnTo>
                    <a:pt x="326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" name="Google Shape;493;p11"/>
            <p:cNvSpPr/>
            <p:nvPr/>
          </p:nvSpPr>
          <p:spPr>
            <a:xfrm rot="448199">
              <a:off x="1430645" y="3980801"/>
              <a:ext cx="31574" cy="31530"/>
            </a:xfrm>
            <a:custGeom>
              <a:rect b="b" l="l" r="r" t="t"/>
              <a:pathLst>
                <a:path extrusionOk="0" h="1427" w="1429">
                  <a:moveTo>
                    <a:pt x="715" y="1"/>
                  </a:moveTo>
                  <a:cubicBezTo>
                    <a:pt x="321" y="1"/>
                    <a:pt x="1" y="321"/>
                    <a:pt x="1" y="715"/>
                  </a:cubicBezTo>
                  <a:cubicBezTo>
                    <a:pt x="1" y="1108"/>
                    <a:pt x="321" y="1427"/>
                    <a:pt x="715" y="1427"/>
                  </a:cubicBezTo>
                  <a:cubicBezTo>
                    <a:pt x="1108" y="1427"/>
                    <a:pt x="1428" y="1108"/>
                    <a:pt x="1428" y="715"/>
                  </a:cubicBezTo>
                  <a:cubicBezTo>
                    <a:pt x="1428" y="321"/>
                    <a:pt x="1108" y="1"/>
                    <a:pt x="71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" name="Google Shape;494;p11"/>
            <p:cNvSpPr/>
            <p:nvPr/>
          </p:nvSpPr>
          <p:spPr>
            <a:xfrm rot="448199">
              <a:off x="1407896" y="3696379"/>
              <a:ext cx="163547" cy="188471"/>
            </a:xfrm>
            <a:custGeom>
              <a:rect b="b" l="l" r="r" t="t"/>
              <a:pathLst>
                <a:path extrusionOk="0" h="8530" w="7402">
                  <a:moveTo>
                    <a:pt x="305" y="1"/>
                  </a:moveTo>
                  <a:cubicBezTo>
                    <a:pt x="205" y="5"/>
                    <a:pt x="96" y="88"/>
                    <a:pt x="92" y="203"/>
                  </a:cubicBezTo>
                  <a:lnTo>
                    <a:pt x="3" y="3590"/>
                  </a:lnTo>
                  <a:cubicBezTo>
                    <a:pt x="0" y="3662"/>
                    <a:pt x="34" y="3729"/>
                    <a:pt x="93" y="3768"/>
                  </a:cubicBezTo>
                  <a:lnTo>
                    <a:pt x="7048" y="8494"/>
                  </a:lnTo>
                  <a:cubicBezTo>
                    <a:pt x="7084" y="8520"/>
                    <a:pt x="7124" y="8530"/>
                    <a:pt x="7164" y="8530"/>
                  </a:cubicBezTo>
                  <a:cubicBezTo>
                    <a:pt x="7230" y="8530"/>
                    <a:pt x="7294" y="8498"/>
                    <a:pt x="7337" y="8438"/>
                  </a:cubicBezTo>
                  <a:cubicBezTo>
                    <a:pt x="7402" y="8344"/>
                    <a:pt x="7377" y="8215"/>
                    <a:pt x="7281" y="8151"/>
                  </a:cubicBezTo>
                  <a:lnTo>
                    <a:pt x="421" y="3489"/>
                  </a:lnTo>
                  <a:lnTo>
                    <a:pt x="506" y="213"/>
                  </a:lnTo>
                  <a:cubicBezTo>
                    <a:pt x="508" y="98"/>
                    <a:pt x="419" y="4"/>
                    <a:pt x="30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" name="Google Shape;495;p11"/>
            <p:cNvSpPr/>
            <p:nvPr/>
          </p:nvSpPr>
          <p:spPr>
            <a:xfrm rot="448199">
              <a:off x="1541589" y="3876264"/>
              <a:ext cx="33518" cy="33518"/>
            </a:xfrm>
            <a:custGeom>
              <a:rect b="b" l="l" r="r" t="t"/>
              <a:pathLst>
                <a:path extrusionOk="0" h="1517" w="1517">
                  <a:moveTo>
                    <a:pt x="759" y="1"/>
                  </a:moveTo>
                  <a:cubicBezTo>
                    <a:pt x="340" y="1"/>
                    <a:pt x="1" y="340"/>
                    <a:pt x="1" y="759"/>
                  </a:cubicBezTo>
                  <a:cubicBezTo>
                    <a:pt x="1" y="1176"/>
                    <a:pt x="340" y="1517"/>
                    <a:pt x="759" y="1517"/>
                  </a:cubicBezTo>
                  <a:cubicBezTo>
                    <a:pt x="1177" y="1517"/>
                    <a:pt x="1517" y="1176"/>
                    <a:pt x="1517" y="759"/>
                  </a:cubicBezTo>
                  <a:cubicBezTo>
                    <a:pt x="1517" y="340"/>
                    <a:pt x="1177" y="1"/>
                    <a:pt x="75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" name="Google Shape;496;p11"/>
            <p:cNvSpPr/>
            <p:nvPr/>
          </p:nvSpPr>
          <p:spPr>
            <a:xfrm rot="448199">
              <a:off x="1306695" y="3694565"/>
              <a:ext cx="185841" cy="40058"/>
            </a:xfrm>
            <a:custGeom>
              <a:rect b="b" l="l" r="r" t="t"/>
              <a:pathLst>
                <a:path extrusionOk="0" h="1813" w="8411">
                  <a:moveTo>
                    <a:pt x="0" y="0"/>
                  </a:moveTo>
                  <a:lnTo>
                    <a:pt x="0" y="1813"/>
                  </a:lnTo>
                  <a:lnTo>
                    <a:pt x="8411" y="1813"/>
                  </a:lnTo>
                  <a:lnTo>
                    <a:pt x="8411" y="1397"/>
                  </a:lnTo>
                  <a:lnTo>
                    <a:pt x="415" y="1397"/>
                  </a:lnTo>
                  <a:lnTo>
                    <a:pt x="41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" name="Google Shape;497;p11"/>
            <p:cNvSpPr/>
            <p:nvPr/>
          </p:nvSpPr>
          <p:spPr>
            <a:xfrm rot="448199">
              <a:off x="1471933" y="3729510"/>
              <a:ext cx="25630" cy="25630"/>
            </a:xfrm>
            <a:custGeom>
              <a:rect b="b" l="l" r="r" t="t"/>
              <a:pathLst>
                <a:path extrusionOk="0" h="1160" w="1160">
                  <a:moveTo>
                    <a:pt x="580" y="0"/>
                  </a:moveTo>
                  <a:cubicBezTo>
                    <a:pt x="259" y="0"/>
                    <a:pt x="0" y="259"/>
                    <a:pt x="0" y="580"/>
                  </a:cubicBezTo>
                  <a:cubicBezTo>
                    <a:pt x="0" y="900"/>
                    <a:pt x="259" y="1159"/>
                    <a:pt x="580" y="1159"/>
                  </a:cubicBezTo>
                  <a:cubicBezTo>
                    <a:pt x="900" y="1159"/>
                    <a:pt x="1159" y="900"/>
                    <a:pt x="1159" y="580"/>
                  </a:cubicBezTo>
                  <a:cubicBezTo>
                    <a:pt x="1159" y="259"/>
                    <a:pt x="900" y="0"/>
                    <a:pt x="58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" name="Google Shape;498;p11"/>
            <p:cNvSpPr/>
            <p:nvPr/>
          </p:nvSpPr>
          <p:spPr>
            <a:xfrm rot="448199">
              <a:off x="1186301" y="4113114"/>
              <a:ext cx="141121" cy="83342"/>
            </a:xfrm>
            <a:custGeom>
              <a:rect b="b" l="l" r="r" t="t"/>
              <a:pathLst>
                <a:path extrusionOk="0" h="3772" w="6387">
                  <a:moveTo>
                    <a:pt x="6087" y="2981"/>
                  </a:moveTo>
                  <a:cubicBezTo>
                    <a:pt x="6091" y="2982"/>
                    <a:pt x="6095" y="2984"/>
                    <a:pt x="6095" y="2987"/>
                  </a:cubicBezTo>
                  <a:cubicBezTo>
                    <a:pt x="6092" y="2985"/>
                    <a:pt x="6089" y="2983"/>
                    <a:pt x="6087" y="2981"/>
                  </a:cubicBezTo>
                  <a:close/>
                  <a:moveTo>
                    <a:pt x="870" y="3159"/>
                  </a:moveTo>
                  <a:lnTo>
                    <a:pt x="870" y="3159"/>
                  </a:lnTo>
                  <a:cubicBezTo>
                    <a:pt x="870" y="3159"/>
                    <a:pt x="870" y="3159"/>
                    <a:pt x="870" y="3159"/>
                  </a:cubicBezTo>
                  <a:lnTo>
                    <a:pt x="870" y="3159"/>
                  </a:lnTo>
                  <a:close/>
                  <a:moveTo>
                    <a:pt x="3027" y="1"/>
                  </a:moveTo>
                  <a:cubicBezTo>
                    <a:pt x="2848" y="1"/>
                    <a:pt x="2691" y="144"/>
                    <a:pt x="2669" y="325"/>
                  </a:cubicBezTo>
                  <a:cubicBezTo>
                    <a:pt x="2660" y="392"/>
                    <a:pt x="2673" y="464"/>
                    <a:pt x="2700" y="524"/>
                  </a:cubicBezTo>
                  <a:cubicBezTo>
                    <a:pt x="2626" y="534"/>
                    <a:pt x="2553" y="552"/>
                    <a:pt x="2480" y="570"/>
                  </a:cubicBezTo>
                  <a:lnTo>
                    <a:pt x="2480" y="570"/>
                  </a:lnTo>
                  <a:cubicBezTo>
                    <a:pt x="2492" y="383"/>
                    <a:pt x="2356" y="219"/>
                    <a:pt x="2166" y="196"/>
                  </a:cubicBezTo>
                  <a:cubicBezTo>
                    <a:pt x="2152" y="195"/>
                    <a:pt x="2138" y="194"/>
                    <a:pt x="2124" y="194"/>
                  </a:cubicBezTo>
                  <a:cubicBezTo>
                    <a:pt x="1947" y="194"/>
                    <a:pt x="1793" y="326"/>
                    <a:pt x="1772" y="507"/>
                  </a:cubicBezTo>
                  <a:cubicBezTo>
                    <a:pt x="1757" y="618"/>
                    <a:pt x="1799" y="720"/>
                    <a:pt x="1870" y="796"/>
                  </a:cubicBezTo>
                  <a:cubicBezTo>
                    <a:pt x="1789" y="836"/>
                    <a:pt x="1706" y="926"/>
                    <a:pt x="1636" y="926"/>
                  </a:cubicBezTo>
                  <a:cubicBezTo>
                    <a:pt x="1617" y="778"/>
                    <a:pt x="1493" y="631"/>
                    <a:pt x="1322" y="611"/>
                  </a:cubicBezTo>
                  <a:cubicBezTo>
                    <a:pt x="1308" y="609"/>
                    <a:pt x="1294" y="609"/>
                    <a:pt x="1280" y="609"/>
                  </a:cubicBezTo>
                  <a:cubicBezTo>
                    <a:pt x="1103" y="609"/>
                    <a:pt x="947" y="741"/>
                    <a:pt x="925" y="921"/>
                  </a:cubicBezTo>
                  <a:cubicBezTo>
                    <a:pt x="906" y="1092"/>
                    <a:pt x="1008" y="1249"/>
                    <a:pt x="1164" y="1301"/>
                  </a:cubicBezTo>
                  <a:cubicBezTo>
                    <a:pt x="1099" y="1365"/>
                    <a:pt x="1036" y="1434"/>
                    <a:pt x="978" y="1504"/>
                  </a:cubicBezTo>
                  <a:cubicBezTo>
                    <a:pt x="922" y="1414"/>
                    <a:pt x="829" y="1349"/>
                    <a:pt x="716" y="1335"/>
                  </a:cubicBezTo>
                  <a:cubicBezTo>
                    <a:pt x="702" y="1333"/>
                    <a:pt x="689" y="1333"/>
                    <a:pt x="676" y="1333"/>
                  </a:cubicBezTo>
                  <a:cubicBezTo>
                    <a:pt x="504" y="1333"/>
                    <a:pt x="391" y="1472"/>
                    <a:pt x="370" y="1654"/>
                  </a:cubicBezTo>
                  <a:cubicBezTo>
                    <a:pt x="347" y="1847"/>
                    <a:pt x="355" y="2007"/>
                    <a:pt x="723" y="2056"/>
                  </a:cubicBezTo>
                  <a:cubicBezTo>
                    <a:pt x="501" y="2113"/>
                    <a:pt x="599" y="2209"/>
                    <a:pt x="566" y="2293"/>
                  </a:cubicBezTo>
                  <a:cubicBezTo>
                    <a:pt x="533" y="2278"/>
                    <a:pt x="471" y="2263"/>
                    <a:pt x="433" y="2258"/>
                  </a:cubicBezTo>
                  <a:cubicBezTo>
                    <a:pt x="418" y="2256"/>
                    <a:pt x="404" y="2255"/>
                    <a:pt x="390" y="2255"/>
                  </a:cubicBezTo>
                  <a:cubicBezTo>
                    <a:pt x="210" y="2255"/>
                    <a:pt x="46" y="2386"/>
                    <a:pt x="25" y="2567"/>
                  </a:cubicBezTo>
                  <a:cubicBezTo>
                    <a:pt x="1" y="2763"/>
                    <a:pt x="151" y="2934"/>
                    <a:pt x="347" y="2957"/>
                  </a:cubicBezTo>
                  <a:cubicBezTo>
                    <a:pt x="347" y="2957"/>
                    <a:pt x="348" y="2957"/>
                    <a:pt x="348" y="2957"/>
                  </a:cubicBezTo>
                  <a:cubicBezTo>
                    <a:pt x="352" y="2957"/>
                    <a:pt x="345" y="2952"/>
                    <a:pt x="364" y="2952"/>
                  </a:cubicBezTo>
                  <a:cubicBezTo>
                    <a:pt x="370" y="2952"/>
                    <a:pt x="379" y="2952"/>
                    <a:pt x="393" y="2954"/>
                  </a:cubicBezTo>
                  <a:lnTo>
                    <a:pt x="393" y="2954"/>
                  </a:lnTo>
                  <a:lnTo>
                    <a:pt x="391" y="2971"/>
                  </a:lnTo>
                  <a:cubicBezTo>
                    <a:pt x="384" y="3034"/>
                    <a:pt x="335" y="3094"/>
                    <a:pt x="341" y="3094"/>
                  </a:cubicBezTo>
                  <a:lnTo>
                    <a:pt x="870" y="3159"/>
                  </a:lnTo>
                  <a:lnTo>
                    <a:pt x="870" y="3159"/>
                  </a:lnTo>
                  <a:cubicBezTo>
                    <a:pt x="866" y="3158"/>
                    <a:pt x="873" y="3081"/>
                    <a:pt x="880" y="3030"/>
                  </a:cubicBezTo>
                  <a:cubicBezTo>
                    <a:pt x="1022" y="1874"/>
                    <a:pt x="2001" y="1037"/>
                    <a:pt x="3136" y="1037"/>
                  </a:cubicBezTo>
                  <a:cubicBezTo>
                    <a:pt x="3229" y="1037"/>
                    <a:pt x="3322" y="1043"/>
                    <a:pt x="3417" y="1055"/>
                  </a:cubicBezTo>
                  <a:cubicBezTo>
                    <a:pt x="4667" y="1206"/>
                    <a:pt x="5558" y="2322"/>
                    <a:pt x="5408" y="3572"/>
                  </a:cubicBezTo>
                  <a:cubicBezTo>
                    <a:pt x="5401" y="3623"/>
                    <a:pt x="5391" y="3706"/>
                    <a:pt x="5387" y="3707"/>
                  </a:cubicBezTo>
                  <a:lnTo>
                    <a:pt x="5387" y="3707"/>
                  </a:lnTo>
                  <a:lnTo>
                    <a:pt x="5387" y="3707"/>
                  </a:lnTo>
                  <a:lnTo>
                    <a:pt x="5387" y="3707"/>
                  </a:lnTo>
                  <a:cubicBezTo>
                    <a:pt x="5387" y="3707"/>
                    <a:pt x="5387" y="3707"/>
                    <a:pt x="5387" y="3707"/>
                  </a:cubicBezTo>
                  <a:cubicBezTo>
                    <a:pt x="5387" y="3707"/>
                    <a:pt x="5387" y="3707"/>
                    <a:pt x="5387" y="3707"/>
                  </a:cubicBezTo>
                  <a:lnTo>
                    <a:pt x="5387" y="3707"/>
                  </a:lnTo>
                  <a:lnTo>
                    <a:pt x="5916" y="3771"/>
                  </a:lnTo>
                  <a:cubicBezTo>
                    <a:pt x="5920" y="3771"/>
                    <a:pt x="5940" y="3738"/>
                    <a:pt x="5947" y="3682"/>
                  </a:cubicBezTo>
                  <a:lnTo>
                    <a:pt x="5954" y="3625"/>
                  </a:lnTo>
                  <a:lnTo>
                    <a:pt x="5954" y="3625"/>
                  </a:lnTo>
                  <a:cubicBezTo>
                    <a:pt x="5966" y="3626"/>
                    <a:pt x="5978" y="3627"/>
                    <a:pt x="5990" y="3627"/>
                  </a:cubicBezTo>
                  <a:cubicBezTo>
                    <a:pt x="6171" y="3627"/>
                    <a:pt x="6353" y="3522"/>
                    <a:pt x="6374" y="3345"/>
                  </a:cubicBezTo>
                  <a:cubicBezTo>
                    <a:pt x="6387" y="3150"/>
                    <a:pt x="6288" y="3006"/>
                    <a:pt x="6093" y="2980"/>
                  </a:cubicBezTo>
                  <a:cubicBezTo>
                    <a:pt x="6089" y="2980"/>
                    <a:pt x="6087" y="2979"/>
                    <a:pt x="6085" y="2979"/>
                  </a:cubicBezTo>
                  <a:lnTo>
                    <a:pt x="6085" y="2979"/>
                  </a:lnTo>
                  <a:cubicBezTo>
                    <a:pt x="5950" y="2868"/>
                    <a:pt x="5984" y="2779"/>
                    <a:pt x="5962" y="2685"/>
                  </a:cubicBezTo>
                  <a:lnTo>
                    <a:pt x="5962" y="2685"/>
                  </a:lnTo>
                  <a:cubicBezTo>
                    <a:pt x="5966" y="2685"/>
                    <a:pt x="5971" y="2686"/>
                    <a:pt x="5975" y="2686"/>
                  </a:cubicBezTo>
                  <a:cubicBezTo>
                    <a:pt x="6149" y="2686"/>
                    <a:pt x="6264" y="2550"/>
                    <a:pt x="6285" y="2369"/>
                  </a:cubicBezTo>
                  <a:cubicBezTo>
                    <a:pt x="6308" y="2173"/>
                    <a:pt x="6149" y="1994"/>
                    <a:pt x="5955" y="1971"/>
                  </a:cubicBezTo>
                  <a:cubicBezTo>
                    <a:pt x="5940" y="1970"/>
                    <a:pt x="5925" y="1969"/>
                    <a:pt x="5910" y="1969"/>
                  </a:cubicBezTo>
                  <a:cubicBezTo>
                    <a:pt x="5819" y="1969"/>
                    <a:pt x="5730" y="2002"/>
                    <a:pt x="5666" y="2057"/>
                  </a:cubicBezTo>
                  <a:lnTo>
                    <a:pt x="5656" y="2107"/>
                  </a:lnTo>
                  <a:cubicBezTo>
                    <a:pt x="5608" y="2013"/>
                    <a:pt x="5555" y="1884"/>
                    <a:pt x="5490" y="1884"/>
                  </a:cubicBezTo>
                  <a:cubicBezTo>
                    <a:pt x="5663" y="1662"/>
                    <a:pt x="5770" y="1685"/>
                    <a:pt x="5790" y="1525"/>
                  </a:cubicBezTo>
                  <a:cubicBezTo>
                    <a:pt x="5813" y="1329"/>
                    <a:pt x="5633" y="1120"/>
                    <a:pt x="5437" y="1097"/>
                  </a:cubicBezTo>
                  <a:cubicBezTo>
                    <a:pt x="5421" y="1096"/>
                    <a:pt x="5408" y="1095"/>
                    <a:pt x="5395" y="1095"/>
                  </a:cubicBezTo>
                  <a:cubicBezTo>
                    <a:pt x="5266" y="1095"/>
                    <a:pt x="5234" y="1182"/>
                    <a:pt x="5020" y="1299"/>
                  </a:cubicBezTo>
                  <a:lnTo>
                    <a:pt x="5020" y="1296"/>
                  </a:lnTo>
                  <a:cubicBezTo>
                    <a:pt x="5025" y="1258"/>
                    <a:pt x="4976" y="1213"/>
                    <a:pt x="4927" y="1172"/>
                  </a:cubicBezTo>
                  <a:cubicBezTo>
                    <a:pt x="4972" y="1120"/>
                    <a:pt x="5026" y="1056"/>
                    <a:pt x="5035" y="983"/>
                  </a:cubicBezTo>
                  <a:cubicBezTo>
                    <a:pt x="5058" y="788"/>
                    <a:pt x="4977" y="617"/>
                    <a:pt x="4783" y="592"/>
                  </a:cubicBezTo>
                  <a:cubicBezTo>
                    <a:pt x="4769" y="591"/>
                    <a:pt x="4755" y="590"/>
                    <a:pt x="4741" y="590"/>
                  </a:cubicBezTo>
                  <a:cubicBezTo>
                    <a:pt x="4603" y="590"/>
                    <a:pt x="4490" y="672"/>
                    <a:pt x="4478" y="798"/>
                  </a:cubicBezTo>
                  <a:lnTo>
                    <a:pt x="4478" y="799"/>
                  </a:lnTo>
                  <a:lnTo>
                    <a:pt x="4478" y="799"/>
                  </a:lnTo>
                  <a:cubicBezTo>
                    <a:pt x="4475" y="775"/>
                    <a:pt x="4304" y="681"/>
                    <a:pt x="4242" y="674"/>
                  </a:cubicBezTo>
                  <a:lnTo>
                    <a:pt x="4226" y="671"/>
                  </a:lnTo>
                  <a:lnTo>
                    <a:pt x="4226" y="671"/>
                  </a:lnTo>
                  <a:cubicBezTo>
                    <a:pt x="4227" y="671"/>
                    <a:pt x="4228" y="671"/>
                    <a:pt x="4229" y="671"/>
                  </a:cubicBezTo>
                  <a:cubicBezTo>
                    <a:pt x="4260" y="671"/>
                    <a:pt x="4281" y="580"/>
                    <a:pt x="4288" y="514"/>
                  </a:cubicBezTo>
                  <a:cubicBezTo>
                    <a:pt x="4311" y="319"/>
                    <a:pt x="4168" y="152"/>
                    <a:pt x="3970" y="126"/>
                  </a:cubicBezTo>
                  <a:cubicBezTo>
                    <a:pt x="3949" y="124"/>
                    <a:pt x="3928" y="122"/>
                    <a:pt x="3908" y="122"/>
                  </a:cubicBezTo>
                  <a:cubicBezTo>
                    <a:pt x="3740" y="122"/>
                    <a:pt x="3600" y="206"/>
                    <a:pt x="3577" y="382"/>
                  </a:cubicBezTo>
                  <a:cubicBezTo>
                    <a:pt x="3574" y="407"/>
                    <a:pt x="3574" y="409"/>
                    <a:pt x="3579" y="409"/>
                  </a:cubicBezTo>
                  <a:lnTo>
                    <a:pt x="3579" y="409"/>
                  </a:lnTo>
                  <a:cubicBezTo>
                    <a:pt x="3558" y="409"/>
                    <a:pt x="3538" y="411"/>
                    <a:pt x="3518" y="411"/>
                  </a:cubicBezTo>
                  <a:cubicBezTo>
                    <a:pt x="3508" y="411"/>
                    <a:pt x="3497" y="410"/>
                    <a:pt x="3487" y="409"/>
                  </a:cubicBezTo>
                  <a:cubicBezTo>
                    <a:pt x="3473" y="407"/>
                    <a:pt x="3459" y="407"/>
                    <a:pt x="3446" y="407"/>
                  </a:cubicBezTo>
                  <a:cubicBezTo>
                    <a:pt x="3419" y="407"/>
                    <a:pt x="3392" y="409"/>
                    <a:pt x="3367" y="409"/>
                  </a:cubicBezTo>
                  <a:cubicBezTo>
                    <a:pt x="3374" y="409"/>
                    <a:pt x="3377" y="404"/>
                    <a:pt x="3381" y="375"/>
                  </a:cubicBezTo>
                  <a:cubicBezTo>
                    <a:pt x="3404" y="180"/>
                    <a:pt x="3262" y="26"/>
                    <a:pt x="3066" y="3"/>
                  </a:cubicBezTo>
                  <a:cubicBezTo>
                    <a:pt x="3053" y="2"/>
                    <a:pt x="3040" y="1"/>
                    <a:pt x="302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" name="Google Shape;499;p11"/>
            <p:cNvSpPr/>
            <p:nvPr/>
          </p:nvSpPr>
          <p:spPr>
            <a:xfrm rot="448199">
              <a:off x="1226441" y="4149285"/>
              <a:ext cx="25652" cy="24437"/>
            </a:xfrm>
            <a:custGeom>
              <a:rect b="b" l="l" r="r" t="t"/>
              <a:pathLst>
                <a:path extrusionOk="0" h="1106" w="1161">
                  <a:moveTo>
                    <a:pt x="577" y="0"/>
                  </a:moveTo>
                  <a:cubicBezTo>
                    <a:pt x="297" y="0"/>
                    <a:pt x="58" y="213"/>
                    <a:pt x="30" y="498"/>
                  </a:cubicBezTo>
                  <a:cubicBezTo>
                    <a:pt x="0" y="801"/>
                    <a:pt x="222" y="1072"/>
                    <a:pt x="525" y="1103"/>
                  </a:cubicBezTo>
                  <a:cubicBezTo>
                    <a:pt x="544" y="1105"/>
                    <a:pt x="562" y="1106"/>
                    <a:pt x="580" y="1106"/>
                  </a:cubicBezTo>
                  <a:cubicBezTo>
                    <a:pt x="862" y="1106"/>
                    <a:pt x="1101" y="893"/>
                    <a:pt x="1130" y="607"/>
                  </a:cubicBezTo>
                  <a:cubicBezTo>
                    <a:pt x="1160" y="304"/>
                    <a:pt x="937" y="33"/>
                    <a:pt x="634" y="3"/>
                  </a:cubicBezTo>
                  <a:cubicBezTo>
                    <a:pt x="615" y="1"/>
                    <a:pt x="596" y="0"/>
                    <a:pt x="57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" name="Google Shape;500;p11"/>
            <p:cNvSpPr/>
            <p:nvPr/>
          </p:nvSpPr>
          <p:spPr>
            <a:xfrm rot="448199">
              <a:off x="1261483" y="4170774"/>
              <a:ext cx="25697" cy="24459"/>
            </a:xfrm>
            <a:custGeom>
              <a:rect b="b" l="l" r="r" t="t"/>
              <a:pathLst>
                <a:path extrusionOk="0" h="1107" w="1163">
                  <a:moveTo>
                    <a:pt x="578" y="0"/>
                  </a:moveTo>
                  <a:cubicBezTo>
                    <a:pt x="299" y="0"/>
                    <a:pt x="60" y="213"/>
                    <a:pt x="32" y="498"/>
                  </a:cubicBezTo>
                  <a:cubicBezTo>
                    <a:pt x="1" y="802"/>
                    <a:pt x="222" y="1072"/>
                    <a:pt x="527" y="1103"/>
                  </a:cubicBezTo>
                  <a:cubicBezTo>
                    <a:pt x="546" y="1105"/>
                    <a:pt x="564" y="1106"/>
                    <a:pt x="582" y="1106"/>
                  </a:cubicBezTo>
                  <a:cubicBezTo>
                    <a:pt x="862" y="1106"/>
                    <a:pt x="1103" y="893"/>
                    <a:pt x="1131" y="607"/>
                  </a:cubicBezTo>
                  <a:cubicBezTo>
                    <a:pt x="1162" y="304"/>
                    <a:pt x="941" y="33"/>
                    <a:pt x="636" y="3"/>
                  </a:cubicBezTo>
                  <a:cubicBezTo>
                    <a:pt x="617" y="1"/>
                    <a:pt x="597" y="0"/>
                    <a:pt x="57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" name="Google Shape;501;p11"/>
            <p:cNvSpPr/>
            <p:nvPr/>
          </p:nvSpPr>
          <p:spPr>
            <a:xfrm rot="448199">
              <a:off x="1278862" y="4219205"/>
              <a:ext cx="226982" cy="226982"/>
            </a:xfrm>
            <a:custGeom>
              <a:rect b="b" l="l" r="r" t="t"/>
              <a:pathLst>
                <a:path extrusionOk="0" h="10273" w="10273">
                  <a:moveTo>
                    <a:pt x="5139" y="1"/>
                  </a:moveTo>
                  <a:cubicBezTo>
                    <a:pt x="5138" y="1"/>
                    <a:pt x="5137" y="1"/>
                    <a:pt x="5136" y="1"/>
                  </a:cubicBezTo>
                  <a:cubicBezTo>
                    <a:pt x="2301" y="1"/>
                    <a:pt x="1" y="2300"/>
                    <a:pt x="1" y="5137"/>
                  </a:cubicBezTo>
                  <a:cubicBezTo>
                    <a:pt x="1" y="7972"/>
                    <a:pt x="2301" y="10272"/>
                    <a:pt x="5136" y="10272"/>
                  </a:cubicBezTo>
                  <a:cubicBezTo>
                    <a:pt x="7972" y="10272"/>
                    <a:pt x="10272" y="7972"/>
                    <a:pt x="10272" y="5137"/>
                  </a:cubicBezTo>
                  <a:cubicBezTo>
                    <a:pt x="10272" y="2299"/>
                    <a:pt x="7975" y="1"/>
                    <a:pt x="513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" name="Google Shape;502;p11"/>
            <p:cNvSpPr/>
            <p:nvPr/>
          </p:nvSpPr>
          <p:spPr>
            <a:xfrm rot="448199">
              <a:off x="1329218" y="4272717"/>
              <a:ext cx="122031" cy="122031"/>
            </a:xfrm>
            <a:custGeom>
              <a:rect b="b" l="l" r="r" t="t"/>
              <a:pathLst>
                <a:path extrusionOk="0" h="5523" w="5523">
                  <a:moveTo>
                    <a:pt x="2762" y="0"/>
                  </a:moveTo>
                  <a:cubicBezTo>
                    <a:pt x="1235" y="0"/>
                    <a:pt x="1" y="1236"/>
                    <a:pt x="1" y="2761"/>
                  </a:cubicBezTo>
                  <a:cubicBezTo>
                    <a:pt x="1" y="4286"/>
                    <a:pt x="1235" y="5522"/>
                    <a:pt x="2762" y="5522"/>
                  </a:cubicBezTo>
                  <a:cubicBezTo>
                    <a:pt x="4287" y="5522"/>
                    <a:pt x="5523" y="4286"/>
                    <a:pt x="5523" y="2761"/>
                  </a:cubicBezTo>
                  <a:cubicBezTo>
                    <a:pt x="5523" y="1236"/>
                    <a:pt x="4287" y="0"/>
                    <a:pt x="276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" name="Google Shape;503;p11"/>
            <p:cNvSpPr/>
            <p:nvPr/>
          </p:nvSpPr>
          <p:spPr>
            <a:xfrm rot="448199">
              <a:off x="1352837" y="4296357"/>
              <a:ext cx="74770" cy="74770"/>
            </a:xfrm>
            <a:custGeom>
              <a:rect b="b" l="l" r="r" t="t"/>
              <a:pathLst>
                <a:path extrusionOk="0" h="3384" w="3384">
                  <a:moveTo>
                    <a:pt x="1693" y="0"/>
                  </a:moveTo>
                  <a:cubicBezTo>
                    <a:pt x="759" y="0"/>
                    <a:pt x="0" y="756"/>
                    <a:pt x="0" y="1691"/>
                  </a:cubicBezTo>
                  <a:cubicBezTo>
                    <a:pt x="0" y="2625"/>
                    <a:pt x="757" y="3384"/>
                    <a:pt x="1693" y="3384"/>
                  </a:cubicBezTo>
                  <a:cubicBezTo>
                    <a:pt x="2625" y="3384"/>
                    <a:pt x="3384" y="2627"/>
                    <a:pt x="3384" y="1691"/>
                  </a:cubicBezTo>
                  <a:cubicBezTo>
                    <a:pt x="3384" y="756"/>
                    <a:pt x="2627" y="0"/>
                    <a:pt x="169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" name="Google Shape;504;p11"/>
            <p:cNvSpPr/>
            <p:nvPr/>
          </p:nvSpPr>
          <p:spPr>
            <a:xfrm rot="448199">
              <a:off x="1396860" y="4191294"/>
              <a:ext cx="24459" cy="55392"/>
            </a:xfrm>
            <a:custGeom>
              <a:rect b="b" l="l" r="r" t="t"/>
              <a:pathLst>
                <a:path extrusionOk="0" h="2507" w="1107">
                  <a:moveTo>
                    <a:pt x="536" y="0"/>
                  </a:moveTo>
                  <a:cubicBezTo>
                    <a:pt x="241" y="0"/>
                    <a:pt x="1" y="240"/>
                    <a:pt x="1" y="535"/>
                  </a:cubicBezTo>
                  <a:lnTo>
                    <a:pt x="1" y="1971"/>
                  </a:lnTo>
                  <a:cubicBezTo>
                    <a:pt x="1" y="2266"/>
                    <a:pt x="241" y="2506"/>
                    <a:pt x="536" y="2506"/>
                  </a:cubicBezTo>
                  <a:lnTo>
                    <a:pt x="572" y="2506"/>
                  </a:lnTo>
                  <a:cubicBezTo>
                    <a:pt x="866" y="2506"/>
                    <a:pt x="1107" y="2266"/>
                    <a:pt x="1107" y="1971"/>
                  </a:cubicBezTo>
                  <a:lnTo>
                    <a:pt x="1107" y="535"/>
                  </a:lnTo>
                  <a:cubicBezTo>
                    <a:pt x="1107" y="240"/>
                    <a:pt x="866" y="0"/>
                    <a:pt x="57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" name="Google Shape;505;p11"/>
            <p:cNvSpPr/>
            <p:nvPr/>
          </p:nvSpPr>
          <p:spPr>
            <a:xfrm rot="448199">
              <a:off x="1367875" y="4412341"/>
              <a:ext cx="24459" cy="55414"/>
            </a:xfrm>
            <a:custGeom>
              <a:rect b="b" l="l" r="r" t="t"/>
              <a:pathLst>
                <a:path extrusionOk="0" h="2508" w="1107">
                  <a:moveTo>
                    <a:pt x="536" y="1"/>
                  </a:moveTo>
                  <a:cubicBezTo>
                    <a:pt x="241" y="1"/>
                    <a:pt x="1" y="241"/>
                    <a:pt x="1" y="536"/>
                  </a:cubicBezTo>
                  <a:lnTo>
                    <a:pt x="1" y="1972"/>
                  </a:lnTo>
                  <a:cubicBezTo>
                    <a:pt x="1" y="2267"/>
                    <a:pt x="241" y="2507"/>
                    <a:pt x="536" y="2507"/>
                  </a:cubicBezTo>
                  <a:lnTo>
                    <a:pt x="572" y="2507"/>
                  </a:lnTo>
                  <a:cubicBezTo>
                    <a:pt x="866" y="2507"/>
                    <a:pt x="1107" y="2267"/>
                    <a:pt x="1107" y="1972"/>
                  </a:cubicBezTo>
                  <a:lnTo>
                    <a:pt x="1107" y="536"/>
                  </a:lnTo>
                  <a:cubicBezTo>
                    <a:pt x="1107" y="241"/>
                    <a:pt x="866" y="1"/>
                    <a:pt x="57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" name="Google Shape;506;p11"/>
            <p:cNvSpPr/>
            <p:nvPr/>
          </p:nvSpPr>
          <p:spPr>
            <a:xfrm rot="448199">
              <a:off x="1255994" y="4306080"/>
              <a:ext cx="55326" cy="24415"/>
            </a:xfrm>
            <a:custGeom>
              <a:rect b="b" l="l" r="r" t="t"/>
              <a:pathLst>
                <a:path extrusionOk="0" h="1105" w="2504">
                  <a:moveTo>
                    <a:pt x="521" y="0"/>
                  </a:moveTo>
                  <a:cubicBezTo>
                    <a:pt x="221" y="0"/>
                    <a:pt x="0" y="248"/>
                    <a:pt x="0" y="541"/>
                  </a:cubicBezTo>
                  <a:lnTo>
                    <a:pt x="0" y="581"/>
                  </a:lnTo>
                  <a:cubicBezTo>
                    <a:pt x="0" y="876"/>
                    <a:pt x="219" y="1105"/>
                    <a:pt x="521" y="1105"/>
                  </a:cubicBezTo>
                  <a:lnTo>
                    <a:pt x="1934" y="1105"/>
                  </a:lnTo>
                  <a:cubicBezTo>
                    <a:pt x="2235" y="1105"/>
                    <a:pt x="2504" y="876"/>
                    <a:pt x="2504" y="581"/>
                  </a:cubicBezTo>
                  <a:lnTo>
                    <a:pt x="2504" y="541"/>
                  </a:lnTo>
                  <a:cubicBezTo>
                    <a:pt x="2504" y="248"/>
                    <a:pt x="2236" y="0"/>
                    <a:pt x="193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" name="Google Shape;507;p11"/>
            <p:cNvSpPr/>
            <p:nvPr/>
          </p:nvSpPr>
          <p:spPr>
            <a:xfrm rot="448199">
              <a:off x="1476997" y="4335061"/>
              <a:ext cx="55370" cy="24415"/>
            </a:xfrm>
            <a:custGeom>
              <a:rect b="b" l="l" r="r" t="t"/>
              <a:pathLst>
                <a:path extrusionOk="0" h="1105" w="2506">
                  <a:moveTo>
                    <a:pt x="534" y="0"/>
                  </a:moveTo>
                  <a:cubicBezTo>
                    <a:pt x="239" y="0"/>
                    <a:pt x="0" y="239"/>
                    <a:pt x="0" y="534"/>
                  </a:cubicBezTo>
                  <a:lnTo>
                    <a:pt x="0" y="570"/>
                  </a:lnTo>
                  <a:cubicBezTo>
                    <a:pt x="0" y="866"/>
                    <a:pt x="239" y="1105"/>
                    <a:pt x="534" y="1105"/>
                  </a:cubicBezTo>
                  <a:lnTo>
                    <a:pt x="1970" y="1105"/>
                  </a:lnTo>
                  <a:cubicBezTo>
                    <a:pt x="2265" y="1105"/>
                    <a:pt x="2505" y="866"/>
                    <a:pt x="2505" y="570"/>
                  </a:cubicBezTo>
                  <a:lnTo>
                    <a:pt x="2505" y="534"/>
                  </a:lnTo>
                  <a:cubicBezTo>
                    <a:pt x="2505" y="239"/>
                    <a:pt x="2265" y="0"/>
                    <a:pt x="197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" name="Google Shape;508;p11"/>
            <p:cNvSpPr/>
            <p:nvPr/>
          </p:nvSpPr>
          <p:spPr>
            <a:xfrm rot="448199">
              <a:off x="1291632" y="4228239"/>
              <a:ext cx="48211" cy="45958"/>
            </a:xfrm>
            <a:custGeom>
              <a:rect b="b" l="l" r="r" t="t"/>
              <a:pathLst>
                <a:path extrusionOk="0" h="2080" w="2182">
                  <a:moveTo>
                    <a:pt x="587" y="0"/>
                  </a:moveTo>
                  <a:cubicBezTo>
                    <a:pt x="450" y="0"/>
                    <a:pt x="313" y="53"/>
                    <a:pt x="209" y="157"/>
                  </a:cubicBezTo>
                  <a:cubicBezTo>
                    <a:pt x="0" y="367"/>
                    <a:pt x="0" y="705"/>
                    <a:pt x="209" y="914"/>
                  </a:cubicBezTo>
                  <a:lnTo>
                    <a:pt x="1218" y="1922"/>
                  </a:lnTo>
                  <a:cubicBezTo>
                    <a:pt x="1322" y="2027"/>
                    <a:pt x="1459" y="2079"/>
                    <a:pt x="1596" y="2079"/>
                  </a:cubicBezTo>
                  <a:cubicBezTo>
                    <a:pt x="1733" y="2079"/>
                    <a:pt x="1870" y="2027"/>
                    <a:pt x="1974" y="1922"/>
                  </a:cubicBezTo>
                  <a:cubicBezTo>
                    <a:pt x="2182" y="1714"/>
                    <a:pt x="2182" y="1376"/>
                    <a:pt x="1974" y="1166"/>
                  </a:cubicBezTo>
                  <a:lnTo>
                    <a:pt x="966" y="157"/>
                  </a:lnTo>
                  <a:cubicBezTo>
                    <a:pt x="861" y="53"/>
                    <a:pt x="724" y="0"/>
                    <a:pt x="58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" name="Google Shape;509;p11"/>
            <p:cNvSpPr/>
            <p:nvPr/>
          </p:nvSpPr>
          <p:spPr>
            <a:xfrm rot="448199">
              <a:off x="1428283" y="4406158"/>
              <a:ext cx="48233" cy="45936"/>
            </a:xfrm>
            <a:custGeom>
              <a:rect b="b" l="l" r="r" t="t"/>
              <a:pathLst>
                <a:path extrusionOk="0" h="2079" w="2183">
                  <a:moveTo>
                    <a:pt x="588" y="0"/>
                  </a:moveTo>
                  <a:cubicBezTo>
                    <a:pt x="451" y="0"/>
                    <a:pt x="314" y="52"/>
                    <a:pt x="210" y="157"/>
                  </a:cubicBezTo>
                  <a:cubicBezTo>
                    <a:pt x="1" y="366"/>
                    <a:pt x="1" y="705"/>
                    <a:pt x="210" y="914"/>
                  </a:cubicBezTo>
                  <a:lnTo>
                    <a:pt x="1218" y="1922"/>
                  </a:lnTo>
                  <a:cubicBezTo>
                    <a:pt x="1323" y="2027"/>
                    <a:pt x="1459" y="2079"/>
                    <a:pt x="1596" y="2079"/>
                  </a:cubicBezTo>
                  <a:cubicBezTo>
                    <a:pt x="1733" y="2079"/>
                    <a:pt x="1870" y="2027"/>
                    <a:pt x="1975" y="1922"/>
                  </a:cubicBezTo>
                  <a:cubicBezTo>
                    <a:pt x="2183" y="1713"/>
                    <a:pt x="2183" y="1374"/>
                    <a:pt x="1975" y="1165"/>
                  </a:cubicBezTo>
                  <a:lnTo>
                    <a:pt x="967" y="157"/>
                  </a:lnTo>
                  <a:cubicBezTo>
                    <a:pt x="861" y="52"/>
                    <a:pt x="724" y="0"/>
                    <a:pt x="58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" name="Google Shape;510;p11"/>
            <p:cNvSpPr/>
            <p:nvPr/>
          </p:nvSpPr>
          <p:spPr>
            <a:xfrm rot="448199">
              <a:off x="1455848" y="4236536"/>
              <a:ext cx="48233" cy="45958"/>
            </a:xfrm>
            <a:custGeom>
              <a:rect b="b" l="l" r="r" t="t"/>
              <a:pathLst>
                <a:path extrusionOk="0" h="2080" w="2183">
                  <a:moveTo>
                    <a:pt x="1595" y="1"/>
                  </a:moveTo>
                  <a:cubicBezTo>
                    <a:pt x="1458" y="1"/>
                    <a:pt x="1321" y="53"/>
                    <a:pt x="1217" y="157"/>
                  </a:cubicBezTo>
                  <a:lnTo>
                    <a:pt x="208" y="1166"/>
                  </a:lnTo>
                  <a:cubicBezTo>
                    <a:pt x="1" y="1376"/>
                    <a:pt x="1" y="1714"/>
                    <a:pt x="208" y="1923"/>
                  </a:cubicBezTo>
                  <a:cubicBezTo>
                    <a:pt x="313" y="2027"/>
                    <a:pt x="450" y="2079"/>
                    <a:pt x="587" y="2079"/>
                  </a:cubicBezTo>
                  <a:cubicBezTo>
                    <a:pt x="724" y="2079"/>
                    <a:pt x="861" y="2027"/>
                    <a:pt x="965" y="1923"/>
                  </a:cubicBezTo>
                  <a:lnTo>
                    <a:pt x="1974" y="914"/>
                  </a:lnTo>
                  <a:cubicBezTo>
                    <a:pt x="2182" y="705"/>
                    <a:pt x="2182" y="368"/>
                    <a:pt x="1974" y="157"/>
                  </a:cubicBezTo>
                  <a:cubicBezTo>
                    <a:pt x="1869" y="53"/>
                    <a:pt x="1732" y="1"/>
                    <a:pt x="159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" name="Google Shape;511;p11"/>
            <p:cNvSpPr/>
            <p:nvPr/>
          </p:nvSpPr>
          <p:spPr>
            <a:xfrm rot="448199">
              <a:off x="1926942" y="4104648"/>
              <a:ext cx="98013" cy="218719"/>
            </a:xfrm>
            <a:custGeom>
              <a:rect b="b" l="l" r="r" t="t"/>
              <a:pathLst>
                <a:path extrusionOk="0" h="9899" w="4436">
                  <a:moveTo>
                    <a:pt x="1" y="1"/>
                  </a:moveTo>
                  <a:lnTo>
                    <a:pt x="447" y="9899"/>
                  </a:lnTo>
                  <a:lnTo>
                    <a:pt x="3056" y="8568"/>
                  </a:lnTo>
                  <a:cubicBezTo>
                    <a:pt x="4091" y="8040"/>
                    <a:pt x="4435" y="6734"/>
                    <a:pt x="3797" y="5764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" name="Google Shape;512;p11"/>
            <p:cNvSpPr/>
            <p:nvPr/>
          </p:nvSpPr>
          <p:spPr>
            <a:xfrm rot="448199">
              <a:off x="1788097" y="4048989"/>
              <a:ext cx="127798" cy="60629"/>
            </a:xfrm>
            <a:custGeom>
              <a:rect b="b" l="l" r="r" t="t"/>
              <a:pathLst>
                <a:path extrusionOk="0" h="2744" w="5784">
                  <a:moveTo>
                    <a:pt x="0" y="1"/>
                  </a:moveTo>
                  <a:cubicBezTo>
                    <a:pt x="1525" y="976"/>
                    <a:pt x="3077" y="1908"/>
                    <a:pt x="4679" y="2743"/>
                  </a:cubicBezTo>
                  <a:cubicBezTo>
                    <a:pt x="5362" y="2031"/>
                    <a:pt x="5784" y="1065"/>
                    <a:pt x="57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" name="Google Shape;513;p11"/>
            <p:cNvSpPr/>
            <p:nvPr/>
          </p:nvSpPr>
          <p:spPr>
            <a:xfrm rot="448199">
              <a:off x="1871179" y="4054391"/>
              <a:ext cx="44367" cy="60585"/>
            </a:xfrm>
            <a:custGeom>
              <a:rect b="b" l="l" r="r" t="t"/>
              <a:pathLst>
                <a:path extrusionOk="0" h="2742" w="2008">
                  <a:moveTo>
                    <a:pt x="1" y="0"/>
                  </a:moveTo>
                  <a:lnTo>
                    <a:pt x="1" y="2"/>
                  </a:lnTo>
                  <a:lnTo>
                    <a:pt x="1" y="2255"/>
                  </a:lnTo>
                  <a:cubicBezTo>
                    <a:pt x="301" y="2419"/>
                    <a:pt x="600" y="2584"/>
                    <a:pt x="903" y="2741"/>
                  </a:cubicBezTo>
                  <a:cubicBezTo>
                    <a:pt x="1586" y="2030"/>
                    <a:pt x="2008" y="1065"/>
                    <a:pt x="200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" name="Google Shape;514;p11"/>
            <p:cNvSpPr/>
            <p:nvPr/>
          </p:nvSpPr>
          <p:spPr>
            <a:xfrm rot="448199">
              <a:off x="1852976" y="4339552"/>
              <a:ext cx="102410" cy="91562"/>
            </a:xfrm>
            <a:custGeom>
              <a:rect b="b" l="l" r="r" t="t"/>
              <a:pathLst>
                <a:path extrusionOk="0" h="4144" w="4635">
                  <a:moveTo>
                    <a:pt x="3403" y="1"/>
                  </a:moveTo>
                  <a:cubicBezTo>
                    <a:pt x="3282" y="1"/>
                    <a:pt x="3152" y="52"/>
                    <a:pt x="3015" y="167"/>
                  </a:cubicBezTo>
                  <a:cubicBezTo>
                    <a:pt x="2938" y="231"/>
                    <a:pt x="2859" y="314"/>
                    <a:pt x="2779" y="420"/>
                  </a:cubicBezTo>
                  <a:cubicBezTo>
                    <a:pt x="1852" y="1640"/>
                    <a:pt x="926" y="2860"/>
                    <a:pt x="1" y="4081"/>
                  </a:cubicBezTo>
                  <a:cubicBezTo>
                    <a:pt x="399" y="4112"/>
                    <a:pt x="800" y="4144"/>
                    <a:pt x="1199" y="4144"/>
                  </a:cubicBezTo>
                  <a:cubicBezTo>
                    <a:pt x="1470" y="4144"/>
                    <a:pt x="1740" y="4129"/>
                    <a:pt x="2008" y="4091"/>
                  </a:cubicBezTo>
                  <a:cubicBezTo>
                    <a:pt x="2672" y="3996"/>
                    <a:pt x="3333" y="3740"/>
                    <a:pt x="3798" y="3257"/>
                  </a:cubicBezTo>
                  <a:cubicBezTo>
                    <a:pt x="4635" y="2387"/>
                    <a:pt x="4231" y="1"/>
                    <a:pt x="340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" name="Google Shape;515;p11"/>
            <p:cNvSpPr/>
            <p:nvPr/>
          </p:nvSpPr>
          <p:spPr>
            <a:xfrm rot="448199">
              <a:off x="1846512" y="4416594"/>
              <a:ext cx="123820" cy="35772"/>
            </a:xfrm>
            <a:custGeom>
              <a:rect b="b" l="l" r="r" t="t"/>
              <a:pathLst>
                <a:path extrusionOk="0" h="1619" w="5604">
                  <a:moveTo>
                    <a:pt x="2796" y="0"/>
                  </a:moveTo>
                  <a:cubicBezTo>
                    <a:pt x="2772" y="0"/>
                    <a:pt x="2749" y="1"/>
                    <a:pt x="2728" y="2"/>
                  </a:cubicBezTo>
                  <a:cubicBezTo>
                    <a:pt x="1810" y="74"/>
                    <a:pt x="916" y="533"/>
                    <a:pt x="0" y="550"/>
                  </a:cubicBezTo>
                  <a:cubicBezTo>
                    <a:pt x="9" y="550"/>
                    <a:pt x="18" y="550"/>
                    <a:pt x="26" y="550"/>
                  </a:cubicBezTo>
                  <a:cubicBezTo>
                    <a:pt x="1073" y="550"/>
                    <a:pt x="2183" y="1618"/>
                    <a:pt x="3346" y="1618"/>
                  </a:cubicBezTo>
                  <a:cubicBezTo>
                    <a:pt x="3574" y="1618"/>
                    <a:pt x="3803" y="1578"/>
                    <a:pt x="4034" y="1480"/>
                  </a:cubicBezTo>
                  <a:cubicBezTo>
                    <a:pt x="5604" y="818"/>
                    <a:pt x="3564" y="0"/>
                    <a:pt x="279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" name="Google Shape;516;p11"/>
            <p:cNvSpPr/>
            <p:nvPr/>
          </p:nvSpPr>
          <p:spPr>
            <a:xfrm rot="448199">
              <a:off x="1723523" y="3704850"/>
              <a:ext cx="25630" cy="25630"/>
            </a:xfrm>
            <a:custGeom>
              <a:rect b="b" l="l" r="r" t="t"/>
              <a:pathLst>
                <a:path extrusionOk="0" h="1160" w="1160">
                  <a:moveTo>
                    <a:pt x="580" y="1"/>
                  </a:moveTo>
                  <a:cubicBezTo>
                    <a:pt x="261" y="1"/>
                    <a:pt x="1" y="261"/>
                    <a:pt x="1" y="580"/>
                  </a:cubicBezTo>
                  <a:cubicBezTo>
                    <a:pt x="1" y="901"/>
                    <a:pt x="261" y="1160"/>
                    <a:pt x="580" y="1160"/>
                  </a:cubicBezTo>
                  <a:cubicBezTo>
                    <a:pt x="900" y="1160"/>
                    <a:pt x="1159" y="901"/>
                    <a:pt x="1159" y="580"/>
                  </a:cubicBezTo>
                  <a:cubicBezTo>
                    <a:pt x="1159" y="261"/>
                    <a:pt x="900" y="1"/>
                    <a:pt x="58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" name="Google Shape;517;p11"/>
            <p:cNvSpPr/>
            <p:nvPr/>
          </p:nvSpPr>
          <p:spPr>
            <a:xfrm rot="448199">
              <a:off x="1640860" y="4410073"/>
              <a:ext cx="36766" cy="33496"/>
            </a:xfrm>
            <a:custGeom>
              <a:rect b="b" l="l" r="r" t="t"/>
              <a:pathLst>
                <a:path extrusionOk="0" h="1516" w="1664">
                  <a:moveTo>
                    <a:pt x="832" y="1"/>
                  </a:moveTo>
                  <a:cubicBezTo>
                    <a:pt x="638" y="1"/>
                    <a:pt x="444" y="74"/>
                    <a:pt x="296" y="222"/>
                  </a:cubicBezTo>
                  <a:cubicBezTo>
                    <a:pt x="0" y="516"/>
                    <a:pt x="0" y="996"/>
                    <a:pt x="296" y="1293"/>
                  </a:cubicBezTo>
                  <a:cubicBezTo>
                    <a:pt x="444" y="1441"/>
                    <a:pt x="637" y="1515"/>
                    <a:pt x="831" y="1515"/>
                  </a:cubicBezTo>
                  <a:cubicBezTo>
                    <a:pt x="1025" y="1515"/>
                    <a:pt x="1219" y="1441"/>
                    <a:pt x="1368" y="1293"/>
                  </a:cubicBezTo>
                  <a:cubicBezTo>
                    <a:pt x="1664" y="997"/>
                    <a:pt x="1664" y="518"/>
                    <a:pt x="1368" y="222"/>
                  </a:cubicBezTo>
                  <a:cubicBezTo>
                    <a:pt x="1221" y="74"/>
                    <a:pt x="1026" y="1"/>
                    <a:pt x="83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" name="Google Shape;518;p11"/>
            <p:cNvSpPr/>
            <p:nvPr/>
          </p:nvSpPr>
          <p:spPr>
            <a:xfrm rot="448199">
              <a:off x="1722719" y="3761526"/>
              <a:ext cx="13854" cy="13854"/>
            </a:xfrm>
            <a:custGeom>
              <a:rect b="b" l="l" r="r" t="t"/>
              <a:pathLst>
                <a:path extrusionOk="0" h="627" w="627">
                  <a:moveTo>
                    <a:pt x="314" y="1"/>
                  </a:moveTo>
                  <a:cubicBezTo>
                    <a:pt x="140" y="1"/>
                    <a:pt x="0" y="141"/>
                    <a:pt x="0" y="313"/>
                  </a:cubicBezTo>
                  <a:cubicBezTo>
                    <a:pt x="0" y="487"/>
                    <a:pt x="142" y="626"/>
                    <a:pt x="314" y="626"/>
                  </a:cubicBezTo>
                  <a:cubicBezTo>
                    <a:pt x="487" y="626"/>
                    <a:pt x="627" y="484"/>
                    <a:pt x="627" y="313"/>
                  </a:cubicBezTo>
                  <a:cubicBezTo>
                    <a:pt x="627" y="141"/>
                    <a:pt x="487" y="2"/>
                    <a:pt x="3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9" name="Google Shape;519;p11"/>
            <p:cNvSpPr/>
            <p:nvPr/>
          </p:nvSpPr>
          <p:spPr>
            <a:xfrm rot="448199">
              <a:off x="1632416" y="4372046"/>
              <a:ext cx="19731" cy="19687"/>
            </a:xfrm>
            <a:custGeom>
              <a:rect b="b" l="l" r="r" t="t"/>
              <a:pathLst>
                <a:path extrusionOk="0" h="891" w="893">
                  <a:moveTo>
                    <a:pt x="447" y="0"/>
                  </a:moveTo>
                  <a:cubicBezTo>
                    <a:pt x="201" y="0"/>
                    <a:pt x="1" y="198"/>
                    <a:pt x="1" y="445"/>
                  </a:cubicBezTo>
                  <a:cubicBezTo>
                    <a:pt x="1" y="690"/>
                    <a:pt x="201" y="890"/>
                    <a:pt x="447" y="890"/>
                  </a:cubicBezTo>
                  <a:cubicBezTo>
                    <a:pt x="692" y="890"/>
                    <a:pt x="892" y="691"/>
                    <a:pt x="892" y="445"/>
                  </a:cubicBezTo>
                  <a:cubicBezTo>
                    <a:pt x="892" y="198"/>
                    <a:pt x="692" y="0"/>
                    <a:pt x="44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0" name="Google Shape;520;p11"/>
            <p:cNvSpPr/>
            <p:nvPr/>
          </p:nvSpPr>
          <p:spPr>
            <a:xfrm rot="448199">
              <a:off x="1316783" y="3642236"/>
              <a:ext cx="428467" cy="32502"/>
            </a:xfrm>
            <a:custGeom>
              <a:rect b="b" l="l" r="r" t="t"/>
              <a:pathLst>
                <a:path extrusionOk="0" h="1471" w="19392">
                  <a:moveTo>
                    <a:pt x="736" y="0"/>
                  </a:moveTo>
                  <a:cubicBezTo>
                    <a:pt x="331" y="0"/>
                    <a:pt x="0" y="331"/>
                    <a:pt x="0" y="736"/>
                  </a:cubicBezTo>
                  <a:cubicBezTo>
                    <a:pt x="0" y="1139"/>
                    <a:pt x="331" y="1471"/>
                    <a:pt x="736" y="1471"/>
                  </a:cubicBezTo>
                  <a:lnTo>
                    <a:pt x="18656" y="1471"/>
                  </a:lnTo>
                  <a:cubicBezTo>
                    <a:pt x="19061" y="1471"/>
                    <a:pt x="19391" y="1139"/>
                    <a:pt x="19391" y="736"/>
                  </a:cubicBezTo>
                  <a:cubicBezTo>
                    <a:pt x="19391" y="331"/>
                    <a:pt x="19061" y="0"/>
                    <a:pt x="1865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1" name="Google Shape;521;p11"/>
            <p:cNvSpPr/>
            <p:nvPr/>
          </p:nvSpPr>
          <p:spPr>
            <a:xfrm rot="448199">
              <a:off x="1446906" y="3602934"/>
              <a:ext cx="251176" cy="23642"/>
            </a:xfrm>
            <a:custGeom>
              <a:rect b="b" l="l" r="r" t="t"/>
              <a:pathLst>
                <a:path extrusionOk="0" h="1070" w="11368">
                  <a:moveTo>
                    <a:pt x="536" y="1"/>
                  </a:moveTo>
                  <a:cubicBezTo>
                    <a:pt x="242" y="1"/>
                    <a:pt x="1" y="240"/>
                    <a:pt x="1" y="534"/>
                  </a:cubicBezTo>
                  <a:cubicBezTo>
                    <a:pt x="1" y="828"/>
                    <a:pt x="241" y="1069"/>
                    <a:pt x="536" y="1069"/>
                  </a:cubicBezTo>
                  <a:lnTo>
                    <a:pt x="10834" y="1069"/>
                  </a:lnTo>
                  <a:cubicBezTo>
                    <a:pt x="11127" y="1069"/>
                    <a:pt x="11367" y="828"/>
                    <a:pt x="11367" y="534"/>
                  </a:cubicBezTo>
                  <a:cubicBezTo>
                    <a:pt x="11367" y="241"/>
                    <a:pt x="11129" y="1"/>
                    <a:pt x="1083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2" name="Google Shape;522;p11"/>
            <p:cNvSpPr/>
            <p:nvPr/>
          </p:nvSpPr>
          <p:spPr>
            <a:xfrm rot="448199">
              <a:off x="1421805" y="4543099"/>
              <a:ext cx="86480" cy="86480"/>
            </a:xfrm>
            <a:custGeom>
              <a:rect b="b" l="l" r="r" t="t"/>
              <a:pathLst>
                <a:path extrusionOk="0" h="3914" w="3914">
                  <a:moveTo>
                    <a:pt x="1958" y="1"/>
                  </a:moveTo>
                  <a:cubicBezTo>
                    <a:pt x="880" y="1"/>
                    <a:pt x="1" y="880"/>
                    <a:pt x="1" y="1956"/>
                  </a:cubicBezTo>
                  <a:cubicBezTo>
                    <a:pt x="1" y="3033"/>
                    <a:pt x="880" y="3913"/>
                    <a:pt x="1958" y="3913"/>
                  </a:cubicBezTo>
                  <a:cubicBezTo>
                    <a:pt x="3032" y="3913"/>
                    <a:pt x="3913" y="3032"/>
                    <a:pt x="3913" y="1956"/>
                  </a:cubicBezTo>
                  <a:cubicBezTo>
                    <a:pt x="3913" y="880"/>
                    <a:pt x="3033" y="1"/>
                    <a:pt x="195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3" name="Google Shape;523;p11"/>
            <p:cNvSpPr/>
            <p:nvPr/>
          </p:nvSpPr>
          <p:spPr>
            <a:xfrm rot="448199">
              <a:off x="1835047" y="3675643"/>
              <a:ext cx="82680" cy="53227"/>
            </a:xfrm>
            <a:custGeom>
              <a:rect b="b" l="l" r="r" t="t"/>
              <a:pathLst>
                <a:path extrusionOk="0" h="2409" w="3742">
                  <a:moveTo>
                    <a:pt x="744" y="1"/>
                  </a:moveTo>
                  <a:cubicBezTo>
                    <a:pt x="297" y="1"/>
                    <a:pt x="1" y="683"/>
                    <a:pt x="482" y="972"/>
                  </a:cubicBezTo>
                  <a:cubicBezTo>
                    <a:pt x="1233" y="1424"/>
                    <a:pt x="1986" y="1876"/>
                    <a:pt x="2737" y="2331"/>
                  </a:cubicBezTo>
                  <a:cubicBezTo>
                    <a:pt x="2826" y="2385"/>
                    <a:pt x="2915" y="2409"/>
                    <a:pt x="2998" y="2409"/>
                  </a:cubicBezTo>
                  <a:cubicBezTo>
                    <a:pt x="3446" y="2409"/>
                    <a:pt x="3741" y="1727"/>
                    <a:pt x="3259" y="1437"/>
                  </a:cubicBezTo>
                  <a:cubicBezTo>
                    <a:pt x="2508" y="985"/>
                    <a:pt x="1755" y="532"/>
                    <a:pt x="1004" y="78"/>
                  </a:cubicBezTo>
                  <a:cubicBezTo>
                    <a:pt x="915" y="24"/>
                    <a:pt x="827" y="1"/>
                    <a:pt x="7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" name="Google Shape;524;p11"/>
            <p:cNvSpPr/>
            <p:nvPr/>
          </p:nvSpPr>
          <p:spPr>
            <a:xfrm rot="448199">
              <a:off x="1920319" y="3760564"/>
              <a:ext cx="47350" cy="37915"/>
            </a:xfrm>
            <a:custGeom>
              <a:rect b="b" l="l" r="r" t="t"/>
              <a:pathLst>
                <a:path extrusionOk="0" h="1716" w="2143">
                  <a:moveTo>
                    <a:pt x="754" y="0"/>
                  </a:moveTo>
                  <a:cubicBezTo>
                    <a:pt x="356" y="0"/>
                    <a:pt x="1" y="520"/>
                    <a:pt x="366" y="885"/>
                  </a:cubicBezTo>
                  <a:lnTo>
                    <a:pt x="1044" y="1563"/>
                  </a:lnTo>
                  <a:cubicBezTo>
                    <a:pt x="1151" y="1670"/>
                    <a:pt x="1272" y="1716"/>
                    <a:pt x="1389" y="1716"/>
                  </a:cubicBezTo>
                  <a:cubicBezTo>
                    <a:pt x="1787" y="1716"/>
                    <a:pt x="2142" y="1195"/>
                    <a:pt x="1777" y="831"/>
                  </a:cubicBezTo>
                  <a:lnTo>
                    <a:pt x="1099" y="153"/>
                  </a:lnTo>
                  <a:cubicBezTo>
                    <a:pt x="992" y="45"/>
                    <a:pt x="871" y="0"/>
                    <a:pt x="7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" name="Google Shape;525;p11"/>
            <p:cNvSpPr/>
            <p:nvPr/>
          </p:nvSpPr>
          <p:spPr>
            <a:xfrm rot="448199">
              <a:off x="1935673" y="4199834"/>
              <a:ext cx="42224" cy="42798"/>
            </a:xfrm>
            <a:custGeom>
              <a:rect b="b" l="l" r="r" t="t"/>
              <a:pathLst>
                <a:path extrusionOk="0" h="1937" w="1911">
                  <a:moveTo>
                    <a:pt x="605" y="0"/>
                  </a:moveTo>
                  <a:cubicBezTo>
                    <a:pt x="523" y="0"/>
                    <a:pt x="439" y="22"/>
                    <a:pt x="357" y="70"/>
                  </a:cubicBezTo>
                  <a:cubicBezTo>
                    <a:pt x="135" y="199"/>
                    <a:pt x="1" y="553"/>
                    <a:pt x="171" y="779"/>
                  </a:cubicBezTo>
                  <a:cubicBezTo>
                    <a:pt x="395" y="1079"/>
                    <a:pt x="621" y="1381"/>
                    <a:pt x="849" y="1681"/>
                  </a:cubicBezTo>
                  <a:cubicBezTo>
                    <a:pt x="964" y="1834"/>
                    <a:pt x="1131" y="1936"/>
                    <a:pt x="1309" y="1936"/>
                  </a:cubicBezTo>
                  <a:cubicBezTo>
                    <a:pt x="1391" y="1936"/>
                    <a:pt x="1475" y="1915"/>
                    <a:pt x="1557" y="1867"/>
                  </a:cubicBezTo>
                  <a:cubicBezTo>
                    <a:pt x="1776" y="1738"/>
                    <a:pt x="1910" y="1384"/>
                    <a:pt x="1743" y="1159"/>
                  </a:cubicBezTo>
                  <a:cubicBezTo>
                    <a:pt x="1517" y="859"/>
                    <a:pt x="1291" y="557"/>
                    <a:pt x="1065" y="256"/>
                  </a:cubicBezTo>
                  <a:cubicBezTo>
                    <a:pt x="949" y="103"/>
                    <a:pt x="782" y="0"/>
                    <a:pt x="6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6" name="Google Shape;526;p11"/>
            <p:cNvSpPr/>
            <p:nvPr/>
          </p:nvSpPr>
          <p:spPr>
            <a:xfrm rot="448199">
              <a:off x="1897639" y="3943250"/>
              <a:ext cx="47151" cy="58927"/>
            </a:xfrm>
            <a:custGeom>
              <a:rect b="b" l="l" r="r" t="t"/>
              <a:pathLst>
                <a:path extrusionOk="0" h="2667" w="2134">
                  <a:moveTo>
                    <a:pt x="701" y="0"/>
                  </a:moveTo>
                  <a:cubicBezTo>
                    <a:pt x="359" y="0"/>
                    <a:pt x="0" y="376"/>
                    <a:pt x="208" y="784"/>
                  </a:cubicBezTo>
                  <a:cubicBezTo>
                    <a:pt x="483" y="1325"/>
                    <a:pt x="757" y="1865"/>
                    <a:pt x="1032" y="2405"/>
                  </a:cubicBezTo>
                  <a:cubicBezTo>
                    <a:pt x="1126" y="2590"/>
                    <a:pt x="1277" y="2666"/>
                    <a:pt x="1432" y="2666"/>
                  </a:cubicBezTo>
                  <a:cubicBezTo>
                    <a:pt x="1775" y="2666"/>
                    <a:pt x="2134" y="2291"/>
                    <a:pt x="1926" y="1883"/>
                  </a:cubicBezTo>
                  <a:cubicBezTo>
                    <a:pt x="1651" y="1343"/>
                    <a:pt x="1377" y="803"/>
                    <a:pt x="1102" y="263"/>
                  </a:cubicBezTo>
                  <a:cubicBezTo>
                    <a:pt x="1008" y="77"/>
                    <a:pt x="856" y="0"/>
                    <a:pt x="7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" name="Google Shape;527;p11"/>
            <p:cNvSpPr/>
            <p:nvPr/>
          </p:nvSpPr>
          <p:spPr>
            <a:xfrm rot="448199">
              <a:off x="1704175" y="4198913"/>
              <a:ext cx="29519" cy="22890"/>
            </a:xfrm>
            <a:custGeom>
              <a:rect b="b" l="l" r="r" t="t"/>
              <a:pathLst>
                <a:path extrusionOk="0" h="1036" w="1336">
                  <a:moveTo>
                    <a:pt x="667" y="0"/>
                  </a:moveTo>
                  <a:cubicBezTo>
                    <a:pt x="2" y="0"/>
                    <a:pt x="1" y="1036"/>
                    <a:pt x="667" y="1036"/>
                  </a:cubicBezTo>
                  <a:cubicBezTo>
                    <a:pt x="1335" y="1036"/>
                    <a:pt x="1335" y="0"/>
                    <a:pt x="6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" name="Google Shape;528;p11"/>
            <p:cNvSpPr/>
            <p:nvPr/>
          </p:nvSpPr>
          <p:spPr>
            <a:xfrm rot="448199">
              <a:off x="1726745" y="4257245"/>
              <a:ext cx="29475" cy="22868"/>
            </a:xfrm>
            <a:custGeom>
              <a:rect b="b" l="l" r="r" t="t"/>
              <a:pathLst>
                <a:path extrusionOk="0" h="1035" w="1334">
                  <a:moveTo>
                    <a:pt x="667" y="0"/>
                  </a:moveTo>
                  <a:cubicBezTo>
                    <a:pt x="1" y="0"/>
                    <a:pt x="1" y="1034"/>
                    <a:pt x="667" y="1034"/>
                  </a:cubicBezTo>
                  <a:cubicBezTo>
                    <a:pt x="1334" y="1034"/>
                    <a:pt x="1334" y="0"/>
                    <a:pt x="6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529" name="Google Shape;529;p11"/>
          <p:cNvPicPr preferRelativeResize="0"/>
          <p:nvPr/>
        </p:nvPicPr>
        <p:blipFill rotWithShape="1">
          <a:blip r:embed="rId2">
            <a:alphaModFix amt="14000"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30" name="Google Shape;530;p11"/>
          <p:cNvGrpSpPr/>
          <p:nvPr/>
        </p:nvGrpSpPr>
        <p:grpSpPr>
          <a:xfrm>
            <a:off x="372025" y="321975"/>
            <a:ext cx="8400000" cy="4503300"/>
            <a:chOff x="372025" y="321975"/>
            <a:chExt cx="8400000" cy="4503300"/>
          </a:xfrm>
        </p:grpSpPr>
        <p:grpSp>
          <p:nvGrpSpPr>
            <p:cNvPr id="531" name="Google Shape;531;p11"/>
            <p:cNvGrpSpPr/>
            <p:nvPr/>
          </p:nvGrpSpPr>
          <p:grpSpPr>
            <a:xfrm>
              <a:off x="372025" y="321975"/>
              <a:ext cx="8400000" cy="4503300"/>
              <a:chOff x="372025" y="321975"/>
              <a:chExt cx="8400000" cy="4503300"/>
            </a:xfrm>
          </p:grpSpPr>
          <p:sp>
            <p:nvSpPr>
              <p:cNvPr id="532" name="Google Shape;532;p11"/>
              <p:cNvSpPr/>
              <p:nvPr/>
            </p:nvSpPr>
            <p:spPr>
              <a:xfrm>
                <a:off x="372375" y="324675"/>
                <a:ext cx="8394900" cy="4500600"/>
              </a:xfrm>
              <a:prstGeom prst="rect">
                <a:avLst/>
              </a:prstGeom>
              <a:solidFill>
                <a:srgbClr val="7C7C7C">
                  <a:alpha val="14117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533" name="Google Shape;533;p11"/>
              <p:cNvGrpSpPr/>
              <p:nvPr/>
            </p:nvGrpSpPr>
            <p:grpSpPr>
              <a:xfrm>
                <a:off x="372025" y="321975"/>
                <a:ext cx="8400000" cy="4499700"/>
                <a:chOff x="372025" y="321975"/>
                <a:chExt cx="8400000" cy="4499700"/>
              </a:xfrm>
            </p:grpSpPr>
            <p:sp>
              <p:nvSpPr>
                <p:cNvPr id="534" name="Google Shape;534;p11"/>
                <p:cNvSpPr/>
                <p:nvPr/>
              </p:nvSpPr>
              <p:spPr>
                <a:xfrm>
                  <a:off x="372025" y="321975"/>
                  <a:ext cx="8400000" cy="44997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35" name="Google Shape;535;p11"/>
                <p:cNvSpPr/>
                <p:nvPr/>
              </p:nvSpPr>
              <p:spPr>
                <a:xfrm>
                  <a:off x="372025" y="321975"/>
                  <a:ext cx="8400000" cy="2181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36" name="Google Shape;536;p11"/>
                <p:cNvSpPr/>
                <p:nvPr/>
              </p:nvSpPr>
              <p:spPr>
                <a:xfrm>
                  <a:off x="48645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37" name="Google Shape;537;p11"/>
                <p:cNvSpPr/>
                <p:nvPr/>
              </p:nvSpPr>
              <p:spPr>
                <a:xfrm>
                  <a:off x="66990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38" name="Google Shape;538;p11"/>
                <p:cNvSpPr/>
                <p:nvPr/>
              </p:nvSpPr>
              <p:spPr>
                <a:xfrm>
                  <a:off x="85335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39" name="Google Shape;539;p11"/>
                <p:cNvSpPr/>
                <p:nvPr/>
              </p:nvSpPr>
              <p:spPr>
                <a:xfrm>
                  <a:off x="8537750" y="380900"/>
                  <a:ext cx="100200" cy="1002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cxnSp>
              <p:nvCxnSpPr>
                <p:cNvPr id="540" name="Google Shape;540;p11"/>
                <p:cNvCxnSpPr/>
                <p:nvPr/>
              </p:nvCxnSpPr>
              <p:spPr>
                <a:xfrm>
                  <a:off x="7498375" y="431000"/>
                  <a:ext cx="10395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</p:grpSp>
        </p:grpSp>
        <p:cxnSp>
          <p:nvCxnSpPr>
            <p:cNvPr id="541" name="Google Shape;541;p11"/>
            <p:cNvCxnSpPr/>
            <p:nvPr/>
          </p:nvCxnSpPr>
          <p:spPr>
            <a:xfrm>
              <a:off x="372025" y="1104300"/>
              <a:ext cx="8400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542" name="Google Shape;542;p11"/>
          <p:cNvSpPr txBox="1"/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43" name="Google Shape;543;p11"/>
          <p:cNvSpPr txBox="1"/>
          <p:nvPr>
            <p:ph idx="2" type="title"/>
          </p:nvPr>
        </p:nvSpPr>
        <p:spPr>
          <a:xfrm>
            <a:off x="1355100" y="2482871"/>
            <a:ext cx="2336400" cy="5277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44" name="Google Shape;544;p11"/>
          <p:cNvSpPr txBox="1"/>
          <p:nvPr>
            <p:ph idx="1" type="subTitle"/>
          </p:nvPr>
        </p:nvSpPr>
        <p:spPr>
          <a:xfrm>
            <a:off x="1355100" y="3010584"/>
            <a:ext cx="2336400" cy="6573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45" name="Google Shape;545;p11"/>
          <p:cNvSpPr txBox="1"/>
          <p:nvPr>
            <p:ph idx="3" type="title"/>
          </p:nvPr>
        </p:nvSpPr>
        <p:spPr>
          <a:xfrm>
            <a:off x="5452500" y="1598709"/>
            <a:ext cx="2336400" cy="5277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46" name="Google Shape;546;p11"/>
          <p:cNvSpPr txBox="1"/>
          <p:nvPr>
            <p:ph idx="4" type="subTitle"/>
          </p:nvPr>
        </p:nvSpPr>
        <p:spPr>
          <a:xfrm>
            <a:off x="5452500" y="2126421"/>
            <a:ext cx="2336400" cy="6573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47" name="Google Shape;547;p11"/>
          <p:cNvSpPr txBox="1"/>
          <p:nvPr>
            <p:ph idx="5" type="title"/>
          </p:nvPr>
        </p:nvSpPr>
        <p:spPr>
          <a:xfrm>
            <a:off x="5452500" y="3367059"/>
            <a:ext cx="2336400" cy="5277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48" name="Google Shape;548;p11"/>
          <p:cNvSpPr txBox="1"/>
          <p:nvPr>
            <p:ph idx="6" type="subTitle"/>
          </p:nvPr>
        </p:nvSpPr>
        <p:spPr>
          <a:xfrm>
            <a:off x="5452500" y="3894771"/>
            <a:ext cx="2336400" cy="6573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SECTION_HEADER_1">
    <p:bg>
      <p:bgPr>
        <a:solidFill>
          <a:schemeClr val="accent4"/>
        </a:solidFill>
      </p:bgPr>
    </p:bg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0" name="Google Shape;550;p12"/>
          <p:cNvPicPr preferRelativeResize="0"/>
          <p:nvPr/>
        </p:nvPicPr>
        <p:blipFill rotWithShape="1">
          <a:blip r:embed="rId2">
            <a:alphaModFix amt="14000"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51" name="Google Shape;551;p12"/>
          <p:cNvGrpSpPr/>
          <p:nvPr/>
        </p:nvGrpSpPr>
        <p:grpSpPr>
          <a:xfrm>
            <a:off x="372025" y="321975"/>
            <a:ext cx="8400000" cy="4499700"/>
            <a:chOff x="372025" y="321975"/>
            <a:chExt cx="8400000" cy="4499700"/>
          </a:xfrm>
        </p:grpSpPr>
        <p:sp>
          <p:nvSpPr>
            <p:cNvPr id="552" name="Google Shape;552;p12"/>
            <p:cNvSpPr/>
            <p:nvPr/>
          </p:nvSpPr>
          <p:spPr>
            <a:xfrm>
              <a:off x="372025" y="321975"/>
              <a:ext cx="8400000" cy="4499700"/>
            </a:xfrm>
            <a:prstGeom prst="rect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3" name="Google Shape;553;p12"/>
            <p:cNvSpPr/>
            <p:nvPr/>
          </p:nvSpPr>
          <p:spPr>
            <a:xfrm>
              <a:off x="372025" y="321975"/>
              <a:ext cx="8400000" cy="218100"/>
            </a:xfrm>
            <a:prstGeom prst="rect">
              <a:avLst/>
            </a:prstGeom>
            <a:solidFill>
              <a:schemeClr val="accent5"/>
            </a:solidFill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4" name="Google Shape;554;p12"/>
            <p:cNvSpPr/>
            <p:nvPr/>
          </p:nvSpPr>
          <p:spPr>
            <a:xfrm>
              <a:off x="486450" y="380900"/>
              <a:ext cx="100200" cy="1002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5" name="Google Shape;555;p12"/>
            <p:cNvSpPr/>
            <p:nvPr/>
          </p:nvSpPr>
          <p:spPr>
            <a:xfrm>
              <a:off x="669900" y="380900"/>
              <a:ext cx="100200" cy="1002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6" name="Google Shape;556;p12"/>
            <p:cNvSpPr/>
            <p:nvPr/>
          </p:nvSpPr>
          <p:spPr>
            <a:xfrm>
              <a:off x="853350" y="380900"/>
              <a:ext cx="100200" cy="1002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57" name="Google Shape;557;p12"/>
          <p:cNvSpPr/>
          <p:nvPr/>
        </p:nvSpPr>
        <p:spPr>
          <a:xfrm>
            <a:off x="372375" y="324675"/>
            <a:ext cx="8394900" cy="4500600"/>
          </a:xfrm>
          <a:prstGeom prst="rect">
            <a:avLst/>
          </a:prstGeom>
          <a:solidFill>
            <a:srgbClr val="7C7C7C">
              <a:alpha val="14117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58" name="Google Shape;558;p12"/>
          <p:cNvGrpSpPr/>
          <p:nvPr/>
        </p:nvGrpSpPr>
        <p:grpSpPr>
          <a:xfrm>
            <a:off x="371330" y="4054252"/>
            <a:ext cx="8400431" cy="767401"/>
            <a:chOff x="4122825" y="2769975"/>
            <a:chExt cx="4390775" cy="1934950"/>
          </a:xfrm>
        </p:grpSpPr>
        <p:sp>
          <p:nvSpPr>
            <p:cNvPr id="559" name="Google Shape;559;p12"/>
            <p:cNvSpPr/>
            <p:nvPr/>
          </p:nvSpPr>
          <p:spPr>
            <a:xfrm>
              <a:off x="4122825" y="2769975"/>
              <a:ext cx="4390775" cy="1399600"/>
            </a:xfrm>
            <a:custGeom>
              <a:rect b="b" l="l" r="r" t="t"/>
              <a:pathLst>
                <a:path extrusionOk="0" fill="none" h="55984" w="175631">
                  <a:moveTo>
                    <a:pt x="175486" y="55983"/>
                  </a:moveTo>
                  <a:cubicBezTo>
                    <a:pt x="175594" y="55983"/>
                    <a:pt x="175630" y="55808"/>
                    <a:pt x="175534" y="55748"/>
                  </a:cubicBezTo>
                  <a:lnTo>
                    <a:pt x="87817" y="1"/>
                  </a:lnTo>
                  <a:lnTo>
                    <a:pt x="97" y="55748"/>
                  </a:lnTo>
                  <a:cubicBezTo>
                    <a:pt x="1" y="55810"/>
                    <a:pt x="37" y="55983"/>
                    <a:pt x="146" y="55983"/>
                  </a:cubicBez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0" name="Google Shape;560;p12"/>
            <p:cNvSpPr/>
            <p:nvPr/>
          </p:nvSpPr>
          <p:spPr>
            <a:xfrm>
              <a:off x="5419875" y="2769975"/>
              <a:ext cx="898375" cy="1934950"/>
            </a:xfrm>
            <a:custGeom>
              <a:rect b="b" l="l" r="r" t="t"/>
              <a:pathLst>
                <a:path extrusionOk="0" fill="none" h="77398" w="35935">
                  <a:moveTo>
                    <a:pt x="35935" y="1"/>
                  </a:moveTo>
                  <a:lnTo>
                    <a:pt x="0" y="7739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1" name="Google Shape;561;p12"/>
            <p:cNvSpPr/>
            <p:nvPr/>
          </p:nvSpPr>
          <p:spPr>
            <a:xfrm>
              <a:off x="4355900" y="2769975"/>
              <a:ext cx="1962350" cy="1934950"/>
            </a:xfrm>
            <a:custGeom>
              <a:rect b="b" l="l" r="r" t="t"/>
              <a:pathLst>
                <a:path extrusionOk="0" fill="none" h="77398" w="78494">
                  <a:moveTo>
                    <a:pt x="0" y="77398"/>
                  </a:moveTo>
                  <a:lnTo>
                    <a:pt x="78494" y="1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2" name="Google Shape;562;p12"/>
            <p:cNvSpPr/>
            <p:nvPr/>
          </p:nvSpPr>
          <p:spPr>
            <a:xfrm>
              <a:off x="6318225" y="2769975"/>
              <a:ext cx="898350" cy="1934950"/>
            </a:xfrm>
            <a:custGeom>
              <a:rect b="b" l="l" r="r" t="t"/>
              <a:pathLst>
                <a:path extrusionOk="0" fill="none" h="77398" w="35934">
                  <a:moveTo>
                    <a:pt x="1" y="1"/>
                  </a:moveTo>
                  <a:lnTo>
                    <a:pt x="35934" y="7739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3" name="Google Shape;563;p12"/>
            <p:cNvSpPr/>
            <p:nvPr/>
          </p:nvSpPr>
          <p:spPr>
            <a:xfrm>
              <a:off x="6318225" y="2769975"/>
              <a:ext cx="1962350" cy="1934950"/>
            </a:xfrm>
            <a:custGeom>
              <a:rect b="b" l="l" r="r" t="t"/>
              <a:pathLst>
                <a:path extrusionOk="0" fill="none" h="77398" w="78494">
                  <a:moveTo>
                    <a:pt x="78493" y="77398"/>
                  </a:moveTo>
                  <a:lnTo>
                    <a:pt x="1" y="1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4" name="Google Shape;564;p12"/>
            <p:cNvSpPr/>
            <p:nvPr/>
          </p:nvSpPr>
          <p:spPr>
            <a:xfrm>
              <a:off x="4123850" y="3851100"/>
              <a:ext cx="4389300" cy="25"/>
            </a:xfrm>
            <a:custGeom>
              <a:rect b="b" l="l" r="r" t="t"/>
              <a:pathLst>
                <a:path extrusionOk="0" fill="none" h="1" w="175572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5" name="Google Shape;565;p12"/>
            <p:cNvSpPr/>
            <p:nvPr/>
          </p:nvSpPr>
          <p:spPr>
            <a:xfrm>
              <a:off x="4123850" y="4346500"/>
              <a:ext cx="4389300" cy="25"/>
            </a:xfrm>
            <a:custGeom>
              <a:rect b="b" l="l" r="r" t="t"/>
              <a:pathLst>
                <a:path extrusionOk="0" fill="none" h="1" w="175572">
                  <a:moveTo>
                    <a:pt x="1" y="1"/>
                  </a:moveTo>
                  <a:lnTo>
                    <a:pt x="175571" y="1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6" name="Google Shape;566;p12"/>
            <p:cNvSpPr/>
            <p:nvPr/>
          </p:nvSpPr>
          <p:spPr>
            <a:xfrm>
              <a:off x="4123850" y="3557300"/>
              <a:ext cx="4388725" cy="25"/>
            </a:xfrm>
            <a:custGeom>
              <a:rect b="b" l="l" r="r" t="t"/>
              <a:pathLst>
                <a:path extrusionOk="0" fill="none" h="1" w="175549">
                  <a:moveTo>
                    <a:pt x="1" y="0"/>
                  </a:moveTo>
                  <a:lnTo>
                    <a:pt x="175549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7" name="Google Shape;567;p12"/>
            <p:cNvSpPr/>
            <p:nvPr/>
          </p:nvSpPr>
          <p:spPr>
            <a:xfrm>
              <a:off x="4123850" y="3353425"/>
              <a:ext cx="4389300" cy="25"/>
            </a:xfrm>
            <a:custGeom>
              <a:rect b="b" l="l" r="r" t="t"/>
              <a:pathLst>
                <a:path extrusionOk="0" fill="none" h="1" w="175572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8" name="Google Shape;568;p12"/>
            <p:cNvSpPr/>
            <p:nvPr/>
          </p:nvSpPr>
          <p:spPr>
            <a:xfrm>
              <a:off x="4123850" y="3194925"/>
              <a:ext cx="4389300" cy="25"/>
            </a:xfrm>
            <a:custGeom>
              <a:rect b="b" l="l" r="r" t="t"/>
              <a:pathLst>
                <a:path extrusionOk="0" fill="none" h="1" w="175572">
                  <a:moveTo>
                    <a:pt x="1" y="1"/>
                  </a:moveTo>
                  <a:lnTo>
                    <a:pt x="175571" y="1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9" name="Google Shape;569;p12"/>
            <p:cNvSpPr/>
            <p:nvPr/>
          </p:nvSpPr>
          <p:spPr>
            <a:xfrm>
              <a:off x="4123850" y="3079875"/>
              <a:ext cx="4388725" cy="25"/>
            </a:xfrm>
            <a:custGeom>
              <a:rect b="b" l="l" r="r" t="t"/>
              <a:pathLst>
                <a:path extrusionOk="0" fill="none" h="1" w="175549">
                  <a:moveTo>
                    <a:pt x="1" y="1"/>
                  </a:moveTo>
                  <a:lnTo>
                    <a:pt x="175549" y="1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0" name="Google Shape;570;p12"/>
            <p:cNvSpPr/>
            <p:nvPr/>
          </p:nvSpPr>
          <p:spPr>
            <a:xfrm>
              <a:off x="4123850" y="2976475"/>
              <a:ext cx="4389300" cy="25"/>
            </a:xfrm>
            <a:custGeom>
              <a:rect b="b" l="l" r="r" t="t"/>
              <a:pathLst>
                <a:path extrusionOk="0" fill="none" h="1" w="175572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1" name="Google Shape;571;p12"/>
            <p:cNvSpPr/>
            <p:nvPr/>
          </p:nvSpPr>
          <p:spPr>
            <a:xfrm>
              <a:off x="4123850" y="2880100"/>
              <a:ext cx="4388725" cy="25"/>
            </a:xfrm>
            <a:custGeom>
              <a:rect b="b" l="l" r="r" t="t"/>
              <a:pathLst>
                <a:path extrusionOk="0" fill="none" h="1" w="175549">
                  <a:moveTo>
                    <a:pt x="1" y="0"/>
                  </a:moveTo>
                  <a:lnTo>
                    <a:pt x="175549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2" name="Google Shape;572;p12"/>
            <p:cNvSpPr/>
            <p:nvPr/>
          </p:nvSpPr>
          <p:spPr>
            <a:xfrm>
              <a:off x="4123850" y="2769975"/>
              <a:ext cx="2194400" cy="979100"/>
            </a:xfrm>
            <a:custGeom>
              <a:rect b="b" l="l" r="r" t="t"/>
              <a:pathLst>
                <a:path extrusionOk="0" fill="none" h="39164" w="87776">
                  <a:moveTo>
                    <a:pt x="87776" y="1"/>
                  </a:moveTo>
                  <a:lnTo>
                    <a:pt x="1" y="39164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3" name="Google Shape;573;p12"/>
            <p:cNvSpPr/>
            <p:nvPr/>
          </p:nvSpPr>
          <p:spPr>
            <a:xfrm>
              <a:off x="4123850" y="2769975"/>
              <a:ext cx="2194400" cy="662050"/>
            </a:xfrm>
            <a:custGeom>
              <a:rect b="b" l="l" r="r" t="t"/>
              <a:pathLst>
                <a:path extrusionOk="0" fill="none" h="26482" w="87776">
                  <a:moveTo>
                    <a:pt x="87776" y="1"/>
                  </a:moveTo>
                  <a:lnTo>
                    <a:pt x="1" y="26481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4" name="Google Shape;574;p12"/>
            <p:cNvSpPr/>
            <p:nvPr/>
          </p:nvSpPr>
          <p:spPr>
            <a:xfrm>
              <a:off x="4123850" y="2769975"/>
              <a:ext cx="2194400" cy="407100"/>
            </a:xfrm>
            <a:custGeom>
              <a:rect b="b" l="l" r="r" t="t"/>
              <a:pathLst>
                <a:path extrusionOk="0" fill="none" h="16284" w="87776">
                  <a:moveTo>
                    <a:pt x="87776" y="1"/>
                  </a:moveTo>
                  <a:lnTo>
                    <a:pt x="1" y="16284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5" name="Google Shape;575;p12"/>
            <p:cNvSpPr/>
            <p:nvPr/>
          </p:nvSpPr>
          <p:spPr>
            <a:xfrm>
              <a:off x="4123850" y="2769975"/>
              <a:ext cx="2194400" cy="206525"/>
            </a:xfrm>
            <a:custGeom>
              <a:rect b="b" l="l" r="r" t="t"/>
              <a:pathLst>
                <a:path extrusionOk="0" fill="none" h="8261" w="87776">
                  <a:moveTo>
                    <a:pt x="87776" y="1"/>
                  </a:moveTo>
                  <a:lnTo>
                    <a:pt x="1" y="826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6" name="Google Shape;576;p12"/>
            <p:cNvSpPr/>
            <p:nvPr/>
          </p:nvSpPr>
          <p:spPr>
            <a:xfrm>
              <a:off x="4123850" y="2769975"/>
              <a:ext cx="2194400" cy="25"/>
            </a:xfrm>
            <a:custGeom>
              <a:rect b="b" l="l" r="r" t="t"/>
              <a:pathLst>
                <a:path extrusionOk="0" fill="none" h="1" w="87776">
                  <a:moveTo>
                    <a:pt x="87776" y="1"/>
                  </a:moveTo>
                  <a:lnTo>
                    <a:pt x="1" y="1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7" name="Google Shape;577;p12"/>
            <p:cNvSpPr/>
            <p:nvPr/>
          </p:nvSpPr>
          <p:spPr>
            <a:xfrm>
              <a:off x="6318700" y="2769975"/>
              <a:ext cx="2194450" cy="979100"/>
            </a:xfrm>
            <a:custGeom>
              <a:rect b="b" l="l" r="r" t="t"/>
              <a:pathLst>
                <a:path extrusionOk="0" fill="none" h="39164" w="87778">
                  <a:moveTo>
                    <a:pt x="1" y="1"/>
                  </a:moveTo>
                  <a:lnTo>
                    <a:pt x="87777" y="39164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8" name="Google Shape;578;p12"/>
            <p:cNvSpPr/>
            <p:nvPr/>
          </p:nvSpPr>
          <p:spPr>
            <a:xfrm>
              <a:off x="6318700" y="2769975"/>
              <a:ext cx="2194450" cy="662050"/>
            </a:xfrm>
            <a:custGeom>
              <a:rect b="b" l="l" r="r" t="t"/>
              <a:pathLst>
                <a:path extrusionOk="0" fill="none" h="26482" w="87778">
                  <a:moveTo>
                    <a:pt x="1" y="1"/>
                  </a:moveTo>
                  <a:lnTo>
                    <a:pt x="87777" y="26481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9" name="Google Shape;579;p12"/>
            <p:cNvSpPr/>
            <p:nvPr/>
          </p:nvSpPr>
          <p:spPr>
            <a:xfrm>
              <a:off x="6318700" y="2769975"/>
              <a:ext cx="2194450" cy="407100"/>
            </a:xfrm>
            <a:custGeom>
              <a:rect b="b" l="l" r="r" t="t"/>
              <a:pathLst>
                <a:path extrusionOk="0" fill="none" h="16284" w="87778">
                  <a:moveTo>
                    <a:pt x="1" y="1"/>
                  </a:moveTo>
                  <a:lnTo>
                    <a:pt x="87777" y="16284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0" name="Google Shape;580;p12"/>
            <p:cNvSpPr/>
            <p:nvPr/>
          </p:nvSpPr>
          <p:spPr>
            <a:xfrm>
              <a:off x="6318700" y="2769975"/>
              <a:ext cx="2194450" cy="206525"/>
            </a:xfrm>
            <a:custGeom>
              <a:rect b="b" l="l" r="r" t="t"/>
              <a:pathLst>
                <a:path extrusionOk="0" fill="none" h="8261" w="87778">
                  <a:moveTo>
                    <a:pt x="1" y="1"/>
                  </a:moveTo>
                  <a:lnTo>
                    <a:pt x="87777" y="826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1" name="Google Shape;581;p12"/>
            <p:cNvSpPr/>
            <p:nvPr/>
          </p:nvSpPr>
          <p:spPr>
            <a:xfrm>
              <a:off x="6318700" y="2769975"/>
              <a:ext cx="2194450" cy="25"/>
            </a:xfrm>
            <a:custGeom>
              <a:rect b="b" l="l" r="r" t="t"/>
              <a:pathLst>
                <a:path extrusionOk="0" fill="none" h="1" w="87778">
                  <a:moveTo>
                    <a:pt x="1" y="1"/>
                  </a:moveTo>
                  <a:lnTo>
                    <a:pt x="87777" y="1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82" name="Google Shape;582;p12"/>
          <p:cNvGrpSpPr/>
          <p:nvPr/>
        </p:nvGrpSpPr>
        <p:grpSpPr>
          <a:xfrm flipH="1" rot="10800000">
            <a:off x="371330" y="539955"/>
            <a:ext cx="8400431" cy="767401"/>
            <a:chOff x="4122825" y="2769975"/>
            <a:chExt cx="4390775" cy="1934950"/>
          </a:xfrm>
        </p:grpSpPr>
        <p:sp>
          <p:nvSpPr>
            <p:cNvPr id="583" name="Google Shape;583;p12"/>
            <p:cNvSpPr/>
            <p:nvPr/>
          </p:nvSpPr>
          <p:spPr>
            <a:xfrm>
              <a:off x="4122825" y="2769975"/>
              <a:ext cx="4390775" cy="1399600"/>
            </a:xfrm>
            <a:custGeom>
              <a:rect b="b" l="l" r="r" t="t"/>
              <a:pathLst>
                <a:path extrusionOk="0" fill="none" h="55984" w="175631">
                  <a:moveTo>
                    <a:pt x="175486" y="55983"/>
                  </a:moveTo>
                  <a:cubicBezTo>
                    <a:pt x="175594" y="55983"/>
                    <a:pt x="175630" y="55808"/>
                    <a:pt x="175534" y="55748"/>
                  </a:cubicBezTo>
                  <a:lnTo>
                    <a:pt x="87817" y="1"/>
                  </a:lnTo>
                  <a:lnTo>
                    <a:pt x="97" y="55748"/>
                  </a:lnTo>
                  <a:cubicBezTo>
                    <a:pt x="1" y="55810"/>
                    <a:pt x="37" y="55983"/>
                    <a:pt x="146" y="55983"/>
                  </a:cubicBez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4" name="Google Shape;584;p12"/>
            <p:cNvSpPr/>
            <p:nvPr/>
          </p:nvSpPr>
          <p:spPr>
            <a:xfrm>
              <a:off x="5419875" y="2769975"/>
              <a:ext cx="898375" cy="1934950"/>
            </a:xfrm>
            <a:custGeom>
              <a:rect b="b" l="l" r="r" t="t"/>
              <a:pathLst>
                <a:path extrusionOk="0" fill="none" h="77398" w="35935">
                  <a:moveTo>
                    <a:pt x="35935" y="1"/>
                  </a:moveTo>
                  <a:lnTo>
                    <a:pt x="0" y="7739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5" name="Google Shape;585;p12"/>
            <p:cNvSpPr/>
            <p:nvPr/>
          </p:nvSpPr>
          <p:spPr>
            <a:xfrm>
              <a:off x="4355900" y="2769975"/>
              <a:ext cx="1962350" cy="1934950"/>
            </a:xfrm>
            <a:custGeom>
              <a:rect b="b" l="l" r="r" t="t"/>
              <a:pathLst>
                <a:path extrusionOk="0" fill="none" h="77398" w="78494">
                  <a:moveTo>
                    <a:pt x="0" y="77398"/>
                  </a:moveTo>
                  <a:lnTo>
                    <a:pt x="78494" y="1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6" name="Google Shape;586;p12"/>
            <p:cNvSpPr/>
            <p:nvPr/>
          </p:nvSpPr>
          <p:spPr>
            <a:xfrm>
              <a:off x="6318225" y="2769975"/>
              <a:ext cx="898350" cy="1934950"/>
            </a:xfrm>
            <a:custGeom>
              <a:rect b="b" l="l" r="r" t="t"/>
              <a:pathLst>
                <a:path extrusionOk="0" fill="none" h="77398" w="35934">
                  <a:moveTo>
                    <a:pt x="1" y="1"/>
                  </a:moveTo>
                  <a:lnTo>
                    <a:pt x="35934" y="7739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7" name="Google Shape;587;p12"/>
            <p:cNvSpPr/>
            <p:nvPr/>
          </p:nvSpPr>
          <p:spPr>
            <a:xfrm>
              <a:off x="6318225" y="2769975"/>
              <a:ext cx="1962350" cy="1934950"/>
            </a:xfrm>
            <a:custGeom>
              <a:rect b="b" l="l" r="r" t="t"/>
              <a:pathLst>
                <a:path extrusionOk="0" fill="none" h="77398" w="78494">
                  <a:moveTo>
                    <a:pt x="78493" y="77398"/>
                  </a:moveTo>
                  <a:lnTo>
                    <a:pt x="1" y="1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8" name="Google Shape;588;p12"/>
            <p:cNvSpPr/>
            <p:nvPr/>
          </p:nvSpPr>
          <p:spPr>
            <a:xfrm>
              <a:off x="4123850" y="3851100"/>
              <a:ext cx="4389300" cy="25"/>
            </a:xfrm>
            <a:custGeom>
              <a:rect b="b" l="l" r="r" t="t"/>
              <a:pathLst>
                <a:path extrusionOk="0" fill="none" h="1" w="175572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9" name="Google Shape;589;p12"/>
            <p:cNvSpPr/>
            <p:nvPr/>
          </p:nvSpPr>
          <p:spPr>
            <a:xfrm>
              <a:off x="4123850" y="4346500"/>
              <a:ext cx="4389300" cy="25"/>
            </a:xfrm>
            <a:custGeom>
              <a:rect b="b" l="l" r="r" t="t"/>
              <a:pathLst>
                <a:path extrusionOk="0" fill="none" h="1" w="175572">
                  <a:moveTo>
                    <a:pt x="1" y="1"/>
                  </a:moveTo>
                  <a:lnTo>
                    <a:pt x="175571" y="1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0" name="Google Shape;590;p12"/>
            <p:cNvSpPr/>
            <p:nvPr/>
          </p:nvSpPr>
          <p:spPr>
            <a:xfrm>
              <a:off x="4123850" y="3557300"/>
              <a:ext cx="4388725" cy="25"/>
            </a:xfrm>
            <a:custGeom>
              <a:rect b="b" l="l" r="r" t="t"/>
              <a:pathLst>
                <a:path extrusionOk="0" fill="none" h="1" w="175549">
                  <a:moveTo>
                    <a:pt x="1" y="0"/>
                  </a:moveTo>
                  <a:lnTo>
                    <a:pt x="175549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1" name="Google Shape;591;p12"/>
            <p:cNvSpPr/>
            <p:nvPr/>
          </p:nvSpPr>
          <p:spPr>
            <a:xfrm>
              <a:off x="4123850" y="3353425"/>
              <a:ext cx="4389300" cy="25"/>
            </a:xfrm>
            <a:custGeom>
              <a:rect b="b" l="l" r="r" t="t"/>
              <a:pathLst>
                <a:path extrusionOk="0" fill="none" h="1" w="175572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2" name="Google Shape;592;p12"/>
            <p:cNvSpPr/>
            <p:nvPr/>
          </p:nvSpPr>
          <p:spPr>
            <a:xfrm>
              <a:off x="4123850" y="3194925"/>
              <a:ext cx="4389300" cy="25"/>
            </a:xfrm>
            <a:custGeom>
              <a:rect b="b" l="l" r="r" t="t"/>
              <a:pathLst>
                <a:path extrusionOk="0" fill="none" h="1" w="175572">
                  <a:moveTo>
                    <a:pt x="1" y="1"/>
                  </a:moveTo>
                  <a:lnTo>
                    <a:pt x="175571" y="1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3" name="Google Shape;593;p12"/>
            <p:cNvSpPr/>
            <p:nvPr/>
          </p:nvSpPr>
          <p:spPr>
            <a:xfrm>
              <a:off x="4123850" y="3079875"/>
              <a:ext cx="4388725" cy="25"/>
            </a:xfrm>
            <a:custGeom>
              <a:rect b="b" l="l" r="r" t="t"/>
              <a:pathLst>
                <a:path extrusionOk="0" fill="none" h="1" w="175549">
                  <a:moveTo>
                    <a:pt x="1" y="1"/>
                  </a:moveTo>
                  <a:lnTo>
                    <a:pt x="175549" y="1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4" name="Google Shape;594;p12"/>
            <p:cNvSpPr/>
            <p:nvPr/>
          </p:nvSpPr>
          <p:spPr>
            <a:xfrm>
              <a:off x="4123850" y="2976475"/>
              <a:ext cx="4389300" cy="25"/>
            </a:xfrm>
            <a:custGeom>
              <a:rect b="b" l="l" r="r" t="t"/>
              <a:pathLst>
                <a:path extrusionOk="0" fill="none" h="1" w="175572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5" name="Google Shape;595;p12"/>
            <p:cNvSpPr/>
            <p:nvPr/>
          </p:nvSpPr>
          <p:spPr>
            <a:xfrm>
              <a:off x="4123850" y="2880100"/>
              <a:ext cx="4388725" cy="25"/>
            </a:xfrm>
            <a:custGeom>
              <a:rect b="b" l="l" r="r" t="t"/>
              <a:pathLst>
                <a:path extrusionOk="0" fill="none" h="1" w="175549">
                  <a:moveTo>
                    <a:pt x="1" y="0"/>
                  </a:moveTo>
                  <a:lnTo>
                    <a:pt x="175549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6" name="Google Shape;596;p12"/>
            <p:cNvSpPr/>
            <p:nvPr/>
          </p:nvSpPr>
          <p:spPr>
            <a:xfrm>
              <a:off x="4123850" y="2769975"/>
              <a:ext cx="2194400" cy="979100"/>
            </a:xfrm>
            <a:custGeom>
              <a:rect b="b" l="l" r="r" t="t"/>
              <a:pathLst>
                <a:path extrusionOk="0" fill="none" h="39164" w="87776">
                  <a:moveTo>
                    <a:pt x="87776" y="1"/>
                  </a:moveTo>
                  <a:lnTo>
                    <a:pt x="1" y="39164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7" name="Google Shape;597;p12"/>
            <p:cNvSpPr/>
            <p:nvPr/>
          </p:nvSpPr>
          <p:spPr>
            <a:xfrm>
              <a:off x="4123850" y="2769975"/>
              <a:ext cx="2194400" cy="662050"/>
            </a:xfrm>
            <a:custGeom>
              <a:rect b="b" l="l" r="r" t="t"/>
              <a:pathLst>
                <a:path extrusionOk="0" fill="none" h="26482" w="87776">
                  <a:moveTo>
                    <a:pt x="87776" y="1"/>
                  </a:moveTo>
                  <a:lnTo>
                    <a:pt x="1" y="26481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8" name="Google Shape;598;p12"/>
            <p:cNvSpPr/>
            <p:nvPr/>
          </p:nvSpPr>
          <p:spPr>
            <a:xfrm>
              <a:off x="4123850" y="2769975"/>
              <a:ext cx="2194400" cy="407100"/>
            </a:xfrm>
            <a:custGeom>
              <a:rect b="b" l="l" r="r" t="t"/>
              <a:pathLst>
                <a:path extrusionOk="0" fill="none" h="16284" w="87776">
                  <a:moveTo>
                    <a:pt x="87776" y="1"/>
                  </a:moveTo>
                  <a:lnTo>
                    <a:pt x="1" y="16284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9" name="Google Shape;599;p12"/>
            <p:cNvSpPr/>
            <p:nvPr/>
          </p:nvSpPr>
          <p:spPr>
            <a:xfrm>
              <a:off x="4123850" y="2769975"/>
              <a:ext cx="2194400" cy="206525"/>
            </a:xfrm>
            <a:custGeom>
              <a:rect b="b" l="l" r="r" t="t"/>
              <a:pathLst>
                <a:path extrusionOk="0" fill="none" h="8261" w="87776">
                  <a:moveTo>
                    <a:pt x="87776" y="1"/>
                  </a:moveTo>
                  <a:lnTo>
                    <a:pt x="1" y="826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0" name="Google Shape;600;p12"/>
            <p:cNvSpPr/>
            <p:nvPr/>
          </p:nvSpPr>
          <p:spPr>
            <a:xfrm>
              <a:off x="4123850" y="2769975"/>
              <a:ext cx="2194400" cy="25"/>
            </a:xfrm>
            <a:custGeom>
              <a:rect b="b" l="l" r="r" t="t"/>
              <a:pathLst>
                <a:path extrusionOk="0" fill="none" h="1" w="87776">
                  <a:moveTo>
                    <a:pt x="87776" y="1"/>
                  </a:moveTo>
                  <a:lnTo>
                    <a:pt x="1" y="1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1" name="Google Shape;601;p12"/>
            <p:cNvSpPr/>
            <p:nvPr/>
          </p:nvSpPr>
          <p:spPr>
            <a:xfrm>
              <a:off x="6318700" y="2769975"/>
              <a:ext cx="2194450" cy="979100"/>
            </a:xfrm>
            <a:custGeom>
              <a:rect b="b" l="l" r="r" t="t"/>
              <a:pathLst>
                <a:path extrusionOk="0" fill="none" h="39164" w="87778">
                  <a:moveTo>
                    <a:pt x="1" y="1"/>
                  </a:moveTo>
                  <a:lnTo>
                    <a:pt x="87777" y="39164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2" name="Google Shape;602;p12"/>
            <p:cNvSpPr/>
            <p:nvPr/>
          </p:nvSpPr>
          <p:spPr>
            <a:xfrm>
              <a:off x="6318700" y="2769975"/>
              <a:ext cx="2194450" cy="662050"/>
            </a:xfrm>
            <a:custGeom>
              <a:rect b="b" l="l" r="r" t="t"/>
              <a:pathLst>
                <a:path extrusionOk="0" fill="none" h="26482" w="87778">
                  <a:moveTo>
                    <a:pt x="1" y="1"/>
                  </a:moveTo>
                  <a:lnTo>
                    <a:pt x="87777" y="26481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3" name="Google Shape;603;p12"/>
            <p:cNvSpPr/>
            <p:nvPr/>
          </p:nvSpPr>
          <p:spPr>
            <a:xfrm>
              <a:off x="6318700" y="2769975"/>
              <a:ext cx="2194450" cy="407100"/>
            </a:xfrm>
            <a:custGeom>
              <a:rect b="b" l="l" r="r" t="t"/>
              <a:pathLst>
                <a:path extrusionOk="0" fill="none" h="16284" w="87778">
                  <a:moveTo>
                    <a:pt x="1" y="1"/>
                  </a:moveTo>
                  <a:lnTo>
                    <a:pt x="87777" y="16284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4" name="Google Shape;604;p12"/>
            <p:cNvSpPr/>
            <p:nvPr/>
          </p:nvSpPr>
          <p:spPr>
            <a:xfrm>
              <a:off x="6318700" y="2769975"/>
              <a:ext cx="2194450" cy="206525"/>
            </a:xfrm>
            <a:custGeom>
              <a:rect b="b" l="l" r="r" t="t"/>
              <a:pathLst>
                <a:path extrusionOk="0" fill="none" h="8261" w="87778">
                  <a:moveTo>
                    <a:pt x="1" y="1"/>
                  </a:moveTo>
                  <a:lnTo>
                    <a:pt x="87777" y="826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5" name="Google Shape;605;p12"/>
            <p:cNvSpPr/>
            <p:nvPr/>
          </p:nvSpPr>
          <p:spPr>
            <a:xfrm>
              <a:off x="6318700" y="2769975"/>
              <a:ext cx="2194450" cy="25"/>
            </a:xfrm>
            <a:custGeom>
              <a:rect b="b" l="l" r="r" t="t"/>
              <a:pathLst>
                <a:path extrusionOk="0" fill="none" h="1" w="87778">
                  <a:moveTo>
                    <a:pt x="1" y="1"/>
                  </a:moveTo>
                  <a:lnTo>
                    <a:pt x="87777" y="1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06" name="Google Shape;606;p12"/>
          <p:cNvSpPr txBox="1"/>
          <p:nvPr>
            <p:ph idx="1" type="subTitle"/>
          </p:nvPr>
        </p:nvSpPr>
        <p:spPr>
          <a:xfrm>
            <a:off x="2369750" y="3096300"/>
            <a:ext cx="4404600" cy="615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07" name="Google Shape;607;p12"/>
          <p:cNvSpPr txBox="1"/>
          <p:nvPr>
            <p:ph type="title"/>
          </p:nvPr>
        </p:nvSpPr>
        <p:spPr>
          <a:xfrm>
            <a:off x="720150" y="1431300"/>
            <a:ext cx="7704000" cy="166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BLANK_1_1_1_1_1"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9" name="Google Shape;609;p13"/>
          <p:cNvPicPr preferRelativeResize="0"/>
          <p:nvPr/>
        </p:nvPicPr>
        <p:blipFill rotWithShape="1">
          <a:blip r:embed="rId2">
            <a:alphaModFix amt="14000"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10" name="Google Shape;610;p13"/>
          <p:cNvGrpSpPr/>
          <p:nvPr/>
        </p:nvGrpSpPr>
        <p:grpSpPr>
          <a:xfrm>
            <a:off x="372025" y="321975"/>
            <a:ext cx="8400000" cy="4503300"/>
            <a:chOff x="372025" y="321975"/>
            <a:chExt cx="8400000" cy="4503300"/>
          </a:xfrm>
        </p:grpSpPr>
        <p:grpSp>
          <p:nvGrpSpPr>
            <p:cNvPr id="611" name="Google Shape;611;p13"/>
            <p:cNvGrpSpPr/>
            <p:nvPr/>
          </p:nvGrpSpPr>
          <p:grpSpPr>
            <a:xfrm>
              <a:off x="372025" y="321975"/>
              <a:ext cx="8400000" cy="4503300"/>
              <a:chOff x="372025" y="321975"/>
              <a:chExt cx="8400000" cy="4503300"/>
            </a:xfrm>
          </p:grpSpPr>
          <p:sp>
            <p:nvSpPr>
              <p:cNvPr id="612" name="Google Shape;612;p13"/>
              <p:cNvSpPr/>
              <p:nvPr/>
            </p:nvSpPr>
            <p:spPr>
              <a:xfrm>
                <a:off x="372375" y="324675"/>
                <a:ext cx="8394900" cy="4500600"/>
              </a:xfrm>
              <a:prstGeom prst="rect">
                <a:avLst/>
              </a:prstGeom>
              <a:solidFill>
                <a:srgbClr val="7C7C7C">
                  <a:alpha val="14117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613" name="Google Shape;613;p13"/>
              <p:cNvGrpSpPr/>
              <p:nvPr/>
            </p:nvGrpSpPr>
            <p:grpSpPr>
              <a:xfrm>
                <a:off x="372025" y="321975"/>
                <a:ext cx="8400000" cy="4499700"/>
                <a:chOff x="372025" y="321975"/>
                <a:chExt cx="8400000" cy="4499700"/>
              </a:xfrm>
            </p:grpSpPr>
            <p:sp>
              <p:nvSpPr>
                <p:cNvPr id="614" name="Google Shape;614;p13"/>
                <p:cNvSpPr/>
                <p:nvPr/>
              </p:nvSpPr>
              <p:spPr>
                <a:xfrm>
                  <a:off x="372025" y="321975"/>
                  <a:ext cx="8400000" cy="44997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15" name="Google Shape;615;p13"/>
                <p:cNvSpPr/>
                <p:nvPr/>
              </p:nvSpPr>
              <p:spPr>
                <a:xfrm>
                  <a:off x="372025" y="321975"/>
                  <a:ext cx="8400000" cy="2181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16" name="Google Shape;616;p13"/>
                <p:cNvSpPr/>
                <p:nvPr/>
              </p:nvSpPr>
              <p:spPr>
                <a:xfrm>
                  <a:off x="48645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17" name="Google Shape;617;p13"/>
                <p:cNvSpPr/>
                <p:nvPr/>
              </p:nvSpPr>
              <p:spPr>
                <a:xfrm>
                  <a:off x="66990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18" name="Google Shape;618;p13"/>
                <p:cNvSpPr/>
                <p:nvPr/>
              </p:nvSpPr>
              <p:spPr>
                <a:xfrm>
                  <a:off x="85335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19" name="Google Shape;619;p13"/>
                <p:cNvSpPr/>
                <p:nvPr/>
              </p:nvSpPr>
              <p:spPr>
                <a:xfrm>
                  <a:off x="8537750" y="380900"/>
                  <a:ext cx="100200" cy="1002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cxnSp>
              <p:nvCxnSpPr>
                <p:cNvPr id="620" name="Google Shape;620;p13"/>
                <p:cNvCxnSpPr/>
                <p:nvPr/>
              </p:nvCxnSpPr>
              <p:spPr>
                <a:xfrm>
                  <a:off x="7498375" y="431000"/>
                  <a:ext cx="10395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</p:grpSp>
        </p:grpSp>
        <p:cxnSp>
          <p:nvCxnSpPr>
            <p:cNvPr id="621" name="Google Shape;621;p13"/>
            <p:cNvCxnSpPr/>
            <p:nvPr/>
          </p:nvCxnSpPr>
          <p:spPr>
            <a:xfrm>
              <a:off x="372025" y="1104300"/>
              <a:ext cx="8400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622" name="Google Shape;622;p13"/>
          <p:cNvSpPr txBox="1"/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23" name="Google Shape;623;p13"/>
          <p:cNvSpPr txBox="1"/>
          <p:nvPr>
            <p:ph idx="2" type="title"/>
          </p:nvPr>
        </p:nvSpPr>
        <p:spPr>
          <a:xfrm>
            <a:off x="720000" y="1639250"/>
            <a:ext cx="2305500" cy="5277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24" name="Google Shape;624;p13"/>
          <p:cNvSpPr txBox="1"/>
          <p:nvPr>
            <p:ph idx="1" type="subTitle"/>
          </p:nvPr>
        </p:nvSpPr>
        <p:spPr>
          <a:xfrm>
            <a:off x="720000" y="2166950"/>
            <a:ext cx="2305500" cy="6132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25" name="Google Shape;625;p13"/>
          <p:cNvSpPr txBox="1"/>
          <p:nvPr>
            <p:ph idx="3" type="title"/>
          </p:nvPr>
        </p:nvSpPr>
        <p:spPr>
          <a:xfrm>
            <a:off x="3419269" y="1639250"/>
            <a:ext cx="2305500" cy="5277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26" name="Google Shape;626;p13"/>
          <p:cNvSpPr txBox="1"/>
          <p:nvPr>
            <p:ph idx="4" type="subTitle"/>
          </p:nvPr>
        </p:nvSpPr>
        <p:spPr>
          <a:xfrm>
            <a:off x="3419271" y="2166950"/>
            <a:ext cx="2305500" cy="6132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27" name="Google Shape;627;p13"/>
          <p:cNvSpPr txBox="1"/>
          <p:nvPr>
            <p:ph idx="5" type="title"/>
          </p:nvPr>
        </p:nvSpPr>
        <p:spPr>
          <a:xfrm>
            <a:off x="720000" y="3325325"/>
            <a:ext cx="2305500" cy="5277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28" name="Google Shape;628;p13"/>
          <p:cNvSpPr txBox="1"/>
          <p:nvPr>
            <p:ph idx="6" type="subTitle"/>
          </p:nvPr>
        </p:nvSpPr>
        <p:spPr>
          <a:xfrm>
            <a:off x="720000" y="3853025"/>
            <a:ext cx="2305500" cy="6132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29" name="Google Shape;629;p13"/>
          <p:cNvSpPr txBox="1"/>
          <p:nvPr>
            <p:ph idx="7" type="title"/>
          </p:nvPr>
        </p:nvSpPr>
        <p:spPr>
          <a:xfrm>
            <a:off x="3419269" y="3325325"/>
            <a:ext cx="2305500" cy="5277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30" name="Google Shape;630;p13"/>
          <p:cNvSpPr txBox="1"/>
          <p:nvPr>
            <p:ph idx="8" type="subTitle"/>
          </p:nvPr>
        </p:nvSpPr>
        <p:spPr>
          <a:xfrm>
            <a:off x="3419271" y="3853025"/>
            <a:ext cx="2305500" cy="6132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31" name="Google Shape;631;p13"/>
          <p:cNvSpPr txBox="1"/>
          <p:nvPr>
            <p:ph idx="9" type="title"/>
          </p:nvPr>
        </p:nvSpPr>
        <p:spPr>
          <a:xfrm>
            <a:off x="6118545" y="1639250"/>
            <a:ext cx="2305500" cy="5277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32" name="Google Shape;632;p13"/>
          <p:cNvSpPr txBox="1"/>
          <p:nvPr>
            <p:ph idx="13" type="subTitle"/>
          </p:nvPr>
        </p:nvSpPr>
        <p:spPr>
          <a:xfrm>
            <a:off x="6118549" y="2166950"/>
            <a:ext cx="2305500" cy="6132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3"/>
          <p:cNvSpPr txBox="1"/>
          <p:nvPr>
            <p:ph idx="14" type="title"/>
          </p:nvPr>
        </p:nvSpPr>
        <p:spPr>
          <a:xfrm>
            <a:off x="6118545" y="3325325"/>
            <a:ext cx="2305500" cy="5277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34" name="Google Shape;634;p13"/>
          <p:cNvSpPr txBox="1"/>
          <p:nvPr>
            <p:ph idx="15" type="subTitle"/>
          </p:nvPr>
        </p:nvSpPr>
        <p:spPr>
          <a:xfrm>
            <a:off x="6118550" y="3853025"/>
            <a:ext cx="2305500" cy="6132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6" name="Google Shape;636;p14"/>
          <p:cNvPicPr preferRelativeResize="0"/>
          <p:nvPr/>
        </p:nvPicPr>
        <p:blipFill rotWithShape="1">
          <a:blip r:embed="rId2">
            <a:alphaModFix amt="14000"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37" name="Google Shape;637;p14"/>
          <p:cNvGrpSpPr/>
          <p:nvPr/>
        </p:nvGrpSpPr>
        <p:grpSpPr>
          <a:xfrm>
            <a:off x="372025" y="321975"/>
            <a:ext cx="8400000" cy="4503300"/>
            <a:chOff x="372025" y="321975"/>
            <a:chExt cx="8400000" cy="4503300"/>
          </a:xfrm>
        </p:grpSpPr>
        <p:grpSp>
          <p:nvGrpSpPr>
            <p:cNvPr id="638" name="Google Shape;638;p14"/>
            <p:cNvGrpSpPr/>
            <p:nvPr/>
          </p:nvGrpSpPr>
          <p:grpSpPr>
            <a:xfrm>
              <a:off x="372025" y="321975"/>
              <a:ext cx="8400000" cy="4503300"/>
              <a:chOff x="372025" y="321975"/>
              <a:chExt cx="8400000" cy="4503300"/>
            </a:xfrm>
          </p:grpSpPr>
          <p:sp>
            <p:nvSpPr>
              <p:cNvPr id="639" name="Google Shape;639;p14"/>
              <p:cNvSpPr/>
              <p:nvPr/>
            </p:nvSpPr>
            <p:spPr>
              <a:xfrm>
                <a:off x="372375" y="324675"/>
                <a:ext cx="8394900" cy="4500600"/>
              </a:xfrm>
              <a:prstGeom prst="rect">
                <a:avLst/>
              </a:prstGeom>
              <a:solidFill>
                <a:srgbClr val="7C7C7C">
                  <a:alpha val="14117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640" name="Google Shape;640;p14"/>
              <p:cNvGrpSpPr/>
              <p:nvPr/>
            </p:nvGrpSpPr>
            <p:grpSpPr>
              <a:xfrm>
                <a:off x="372025" y="321975"/>
                <a:ext cx="8400000" cy="4499700"/>
                <a:chOff x="372025" y="321975"/>
                <a:chExt cx="8400000" cy="4499700"/>
              </a:xfrm>
            </p:grpSpPr>
            <p:sp>
              <p:nvSpPr>
                <p:cNvPr id="641" name="Google Shape;641;p14"/>
                <p:cNvSpPr/>
                <p:nvPr/>
              </p:nvSpPr>
              <p:spPr>
                <a:xfrm>
                  <a:off x="372025" y="321975"/>
                  <a:ext cx="8400000" cy="44997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42" name="Google Shape;642;p14"/>
                <p:cNvSpPr/>
                <p:nvPr/>
              </p:nvSpPr>
              <p:spPr>
                <a:xfrm>
                  <a:off x="372025" y="321975"/>
                  <a:ext cx="8400000" cy="2181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43" name="Google Shape;643;p14"/>
                <p:cNvSpPr/>
                <p:nvPr/>
              </p:nvSpPr>
              <p:spPr>
                <a:xfrm>
                  <a:off x="48645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44" name="Google Shape;644;p14"/>
                <p:cNvSpPr/>
                <p:nvPr/>
              </p:nvSpPr>
              <p:spPr>
                <a:xfrm>
                  <a:off x="66990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45" name="Google Shape;645;p14"/>
                <p:cNvSpPr/>
                <p:nvPr/>
              </p:nvSpPr>
              <p:spPr>
                <a:xfrm>
                  <a:off x="85335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46" name="Google Shape;646;p14"/>
                <p:cNvSpPr/>
                <p:nvPr/>
              </p:nvSpPr>
              <p:spPr>
                <a:xfrm>
                  <a:off x="8537750" y="380900"/>
                  <a:ext cx="100200" cy="1002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cxnSp>
              <p:nvCxnSpPr>
                <p:cNvPr id="647" name="Google Shape;647;p14"/>
                <p:cNvCxnSpPr/>
                <p:nvPr/>
              </p:nvCxnSpPr>
              <p:spPr>
                <a:xfrm>
                  <a:off x="7498375" y="431000"/>
                  <a:ext cx="10395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</p:grpSp>
        </p:grpSp>
        <p:cxnSp>
          <p:nvCxnSpPr>
            <p:cNvPr id="648" name="Google Shape;648;p14"/>
            <p:cNvCxnSpPr/>
            <p:nvPr/>
          </p:nvCxnSpPr>
          <p:spPr>
            <a:xfrm>
              <a:off x="372025" y="1104300"/>
              <a:ext cx="8400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649" name="Google Shape;649;p14"/>
          <p:cNvSpPr txBox="1"/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50" name="Google Shape;650;p14"/>
          <p:cNvSpPr txBox="1"/>
          <p:nvPr>
            <p:ph idx="1" type="subTitle"/>
          </p:nvPr>
        </p:nvSpPr>
        <p:spPr>
          <a:xfrm>
            <a:off x="1383650" y="2639606"/>
            <a:ext cx="2907600" cy="10521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2"/>
        </a:solidFill>
      </p:bgPr>
    </p:bg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2" name="Google Shape;652;p15"/>
          <p:cNvGrpSpPr/>
          <p:nvPr/>
        </p:nvGrpSpPr>
        <p:grpSpPr>
          <a:xfrm rot="513767">
            <a:off x="7302476" y="127263"/>
            <a:ext cx="1208232" cy="1240909"/>
            <a:chOff x="3275000" y="551700"/>
            <a:chExt cx="1208175" cy="1240850"/>
          </a:xfrm>
        </p:grpSpPr>
        <p:sp>
          <p:nvSpPr>
            <p:cNvPr id="653" name="Google Shape;653;p15"/>
            <p:cNvSpPr/>
            <p:nvPr/>
          </p:nvSpPr>
          <p:spPr>
            <a:xfrm>
              <a:off x="3956050" y="578475"/>
              <a:ext cx="172800" cy="376500"/>
            </a:xfrm>
            <a:custGeom>
              <a:rect b="b" l="l" r="r" t="t"/>
              <a:pathLst>
                <a:path extrusionOk="0" h="15060" w="6912">
                  <a:moveTo>
                    <a:pt x="6658" y="1"/>
                  </a:moveTo>
                  <a:cubicBezTo>
                    <a:pt x="6610" y="1"/>
                    <a:pt x="6563" y="15"/>
                    <a:pt x="6522" y="46"/>
                  </a:cubicBezTo>
                  <a:lnTo>
                    <a:pt x="89" y="4972"/>
                  </a:lnTo>
                  <a:cubicBezTo>
                    <a:pt x="32" y="5015"/>
                    <a:pt x="0" y="5080"/>
                    <a:pt x="0" y="5150"/>
                  </a:cubicBezTo>
                  <a:lnTo>
                    <a:pt x="0" y="14836"/>
                  </a:lnTo>
                  <a:cubicBezTo>
                    <a:pt x="0" y="14959"/>
                    <a:pt x="101" y="15060"/>
                    <a:pt x="224" y="15060"/>
                  </a:cubicBezTo>
                  <a:cubicBezTo>
                    <a:pt x="348" y="15060"/>
                    <a:pt x="448" y="14959"/>
                    <a:pt x="451" y="14836"/>
                  </a:cubicBezTo>
                  <a:lnTo>
                    <a:pt x="451" y="5261"/>
                  </a:lnTo>
                  <a:lnTo>
                    <a:pt x="6796" y="403"/>
                  </a:lnTo>
                  <a:cubicBezTo>
                    <a:pt x="6893" y="327"/>
                    <a:pt x="6911" y="188"/>
                    <a:pt x="6836" y="88"/>
                  </a:cubicBezTo>
                  <a:cubicBezTo>
                    <a:pt x="6792" y="31"/>
                    <a:pt x="6725" y="1"/>
                    <a:pt x="66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4" name="Google Shape;654;p15"/>
            <p:cNvSpPr/>
            <p:nvPr/>
          </p:nvSpPr>
          <p:spPr>
            <a:xfrm>
              <a:off x="3830600" y="748775"/>
              <a:ext cx="11225" cy="143650"/>
            </a:xfrm>
            <a:custGeom>
              <a:rect b="b" l="l" r="r" t="t"/>
              <a:pathLst>
                <a:path extrusionOk="0" h="5746" w="449">
                  <a:moveTo>
                    <a:pt x="225" y="1"/>
                  </a:moveTo>
                  <a:cubicBezTo>
                    <a:pt x="101" y="1"/>
                    <a:pt x="1" y="102"/>
                    <a:pt x="1" y="225"/>
                  </a:cubicBezTo>
                  <a:lnTo>
                    <a:pt x="1" y="5521"/>
                  </a:lnTo>
                  <a:cubicBezTo>
                    <a:pt x="1" y="5645"/>
                    <a:pt x="101" y="5746"/>
                    <a:pt x="225" y="5746"/>
                  </a:cubicBezTo>
                  <a:cubicBezTo>
                    <a:pt x="349" y="5746"/>
                    <a:pt x="449" y="5645"/>
                    <a:pt x="449" y="5521"/>
                  </a:cubicBezTo>
                  <a:lnTo>
                    <a:pt x="449" y="225"/>
                  </a:lnTo>
                  <a:cubicBezTo>
                    <a:pt x="449" y="102"/>
                    <a:pt x="348" y="1"/>
                    <a:pt x="22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5" name="Google Shape;655;p15"/>
            <p:cNvSpPr/>
            <p:nvPr/>
          </p:nvSpPr>
          <p:spPr>
            <a:xfrm>
              <a:off x="3582400" y="652375"/>
              <a:ext cx="11225" cy="289425"/>
            </a:xfrm>
            <a:custGeom>
              <a:rect b="b" l="l" r="r" t="t"/>
              <a:pathLst>
                <a:path extrusionOk="0" h="11577" w="449">
                  <a:moveTo>
                    <a:pt x="224" y="0"/>
                  </a:moveTo>
                  <a:cubicBezTo>
                    <a:pt x="101" y="0"/>
                    <a:pt x="0" y="101"/>
                    <a:pt x="0" y="224"/>
                  </a:cubicBezTo>
                  <a:lnTo>
                    <a:pt x="0" y="11353"/>
                  </a:lnTo>
                  <a:cubicBezTo>
                    <a:pt x="0" y="11477"/>
                    <a:pt x="101" y="11576"/>
                    <a:pt x="224" y="11576"/>
                  </a:cubicBezTo>
                  <a:cubicBezTo>
                    <a:pt x="348" y="11576"/>
                    <a:pt x="448" y="11478"/>
                    <a:pt x="448" y="11353"/>
                  </a:cubicBezTo>
                  <a:lnTo>
                    <a:pt x="448" y="224"/>
                  </a:lnTo>
                  <a:cubicBezTo>
                    <a:pt x="448" y="101"/>
                    <a:pt x="348" y="0"/>
                    <a:pt x="22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6" name="Google Shape;656;p15"/>
            <p:cNvSpPr/>
            <p:nvPr/>
          </p:nvSpPr>
          <p:spPr>
            <a:xfrm>
              <a:off x="3463725" y="640050"/>
              <a:ext cx="181800" cy="425775"/>
            </a:xfrm>
            <a:custGeom>
              <a:rect b="b" l="l" r="r" t="t"/>
              <a:pathLst>
                <a:path extrusionOk="0" h="17031" w="7272">
                  <a:moveTo>
                    <a:pt x="225" y="0"/>
                  </a:moveTo>
                  <a:cubicBezTo>
                    <a:pt x="102" y="0"/>
                    <a:pt x="1" y="101"/>
                    <a:pt x="1" y="224"/>
                  </a:cubicBezTo>
                  <a:lnTo>
                    <a:pt x="1" y="8532"/>
                  </a:lnTo>
                  <a:cubicBezTo>
                    <a:pt x="1" y="8584"/>
                    <a:pt x="18" y="8634"/>
                    <a:pt x="51" y="8674"/>
                  </a:cubicBezTo>
                  <a:lnTo>
                    <a:pt x="6847" y="16949"/>
                  </a:lnTo>
                  <a:cubicBezTo>
                    <a:pt x="6891" y="17002"/>
                    <a:pt x="6955" y="17030"/>
                    <a:pt x="7019" y="17030"/>
                  </a:cubicBezTo>
                  <a:cubicBezTo>
                    <a:pt x="7069" y="17030"/>
                    <a:pt x="7120" y="17014"/>
                    <a:pt x="7161" y="16979"/>
                  </a:cubicBezTo>
                  <a:cubicBezTo>
                    <a:pt x="7256" y="16902"/>
                    <a:pt x="7271" y="16759"/>
                    <a:pt x="7192" y="16665"/>
                  </a:cubicBezTo>
                  <a:lnTo>
                    <a:pt x="448" y="8452"/>
                  </a:lnTo>
                  <a:lnTo>
                    <a:pt x="448" y="224"/>
                  </a:lnTo>
                  <a:cubicBezTo>
                    <a:pt x="448" y="101"/>
                    <a:pt x="348" y="0"/>
                    <a:pt x="2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7" name="Google Shape;657;p15"/>
            <p:cNvSpPr/>
            <p:nvPr/>
          </p:nvSpPr>
          <p:spPr>
            <a:xfrm>
              <a:off x="3978550" y="634175"/>
              <a:ext cx="269950" cy="424000"/>
            </a:xfrm>
            <a:custGeom>
              <a:rect b="b" l="l" r="r" t="t"/>
              <a:pathLst>
                <a:path extrusionOk="0" h="16960" w="10798">
                  <a:moveTo>
                    <a:pt x="10560" y="1"/>
                  </a:moveTo>
                  <a:cubicBezTo>
                    <a:pt x="10449" y="1"/>
                    <a:pt x="10351" y="83"/>
                    <a:pt x="10336" y="196"/>
                  </a:cubicBezTo>
                  <a:lnTo>
                    <a:pt x="9277" y="8569"/>
                  </a:lnTo>
                  <a:lnTo>
                    <a:pt x="105" y="16567"/>
                  </a:lnTo>
                  <a:cubicBezTo>
                    <a:pt x="11" y="16649"/>
                    <a:pt x="1" y="16789"/>
                    <a:pt x="83" y="16884"/>
                  </a:cubicBezTo>
                  <a:cubicBezTo>
                    <a:pt x="127" y="16934"/>
                    <a:pt x="188" y="16960"/>
                    <a:pt x="252" y="16960"/>
                  </a:cubicBezTo>
                  <a:cubicBezTo>
                    <a:pt x="304" y="16960"/>
                    <a:pt x="356" y="16940"/>
                    <a:pt x="400" y="16905"/>
                  </a:cubicBezTo>
                  <a:lnTo>
                    <a:pt x="9636" y="8850"/>
                  </a:lnTo>
                  <a:cubicBezTo>
                    <a:pt x="9677" y="8813"/>
                    <a:pt x="9704" y="8764"/>
                    <a:pt x="9711" y="8709"/>
                  </a:cubicBezTo>
                  <a:lnTo>
                    <a:pt x="10781" y="252"/>
                  </a:lnTo>
                  <a:cubicBezTo>
                    <a:pt x="10798" y="129"/>
                    <a:pt x="10711" y="19"/>
                    <a:pt x="10587" y="2"/>
                  </a:cubicBezTo>
                  <a:cubicBezTo>
                    <a:pt x="10578" y="1"/>
                    <a:pt x="10569" y="1"/>
                    <a:pt x="105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8" name="Google Shape;658;p15"/>
            <p:cNvSpPr/>
            <p:nvPr/>
          </p:nvSpPr>
          <p:spPr>
            <a:xfrm>
              <a:off x="4055700" y="895325"/>
              <a:ext cx="248425" cy="88350"/>
            </a:xfrm>
            <a:custGeom>
              <a:rect b="b" l="l" r="r" t="t"/>
              <a:pathLst>
                <a:path extrusionOk="0" h="3534" w="9937">
                  <a:moveTo>
                    <a:pt x="9688" y="1"/>
                  </a:moveTo>
                  <a:cubicBezTo>
                    <a:pt x="9629" y="1"/>
                    <a:pt x="9570" y="24"/>
                    <a:pt x="9526" y="70"/>
                  </a:cubicBezTo>
                  <a:lnTo>
                    <a:pt x="6654" y="3085"/>
                  </a:lnTo>
                  <a:lnTo>
                    <a:pt x="225" y="3085"/>
                  </a:lnTo>
                  <a:cubicBezTo>
                    <a:pt x="101" y="3085"/>
                    <a:pt x="1" y="3186"/>
                    <a:pt x="1" y="3309"/>
                  </a:cubicBezTo>
                  <a:cubicBezTo>
                    <a:pt x="1" y="3432"/>
                    <a:pt x="101" y="3533"/>
                    <a:pt x="225" y="3533"/>
                  </a:cubicBezTo>
                  <a:lnTo>
                    <a:pt x="6751" y="3533"/>
                  </a:lnTo>
                  <a:cubicBezTo>
                    <a:pt x="6812" y="3533"/>
                    <a:pt x="6872" y="3508"/>
                    <a:pt x="6913" y="3465"/>
                  </a:cubicBezTo>
                  <a:lnTo>
                    <a:pt x="9850" y="380"/>
                  </a:lnTo>
                  <a:cubicBezTo>
                    <a:pt x="9936" y="290"/>
                    <a:pt x="9933" y="147"/>
                    <a:pt x="9843" y="61"/>
                  </a:cubicBezTo>
                  <a:cubicBezTo>
                    <a:pt x="9799" y="21"/>
                    <a:pt x="9744" y="1"/>
                    <a:pt x="968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9" name="Google Shape;659;p15"/>
            <p:cNvSpPr/>
            <p:nvPr/>
          </p:nvSpPr>
          <p:spPr>
            <a:xfrm>
              <a:off x="4055675" y="1079250"/>
              <a:ext cx="305375" cy="14100"/>
            </a:xfrm>
            <a:custGeom>
              <a:rect b="b" l="l" r="r" t="t"/>
              <a:pathLst>
                <a:path extrusionOk="0" h="564" w="12215">
                  <a:moveTo>
                    <a:pt x="11987" y="1"/>
                  </a:moveTo>
                  <a:lnTo>
                    <a:pt x="223" y="115"/>
                  </a:lnTo>
                  <a:cubicBezTo>
                    <a:pt x="99" y="116"/>
                    <a:pt x="0" y="218"/>
                    <a:pt x="2" y="342"/>
                  </a:cubicBezTo>
                  <a:cubicBezTo>
                    <a:pt x="3" y="465"/>
                    <a:pt x="102" y="563"/>
                    <a:pt x="226" y="563"/>
                  </a:cubicBezTo>
                  <a:lnTo>
                    <a:pt x="228" y="563"/>
                  </a:lnTo>
                  <a:lnTo>
                    <a:pt x="11990" y="450"/>
                  </a:lnTo>
                  <a:cubicBezTo>
                    <a:pt x="12116" y="449"/>
                    <a:pt x="12215" y="347"/>
                    <a:pt x="12213" y="224"/>
                  </a:cubicBezTo>
                  <a:cubicBezTo>
                    <a:pt x="12212" y="99"/>
                    <a:pt x="12118" y="6"/>
                    <a:pt x="1198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0" name="Google Shape;660;p15"/>
            <p:cNvSpPr/>
            <p:nvPr/>
          </p:nvSpPr>
          <p:spPr>
            <a:xfrm>
              <a:off x="4021450" y="1133900"/>
              <a:ext cx="426550" cy="118400"/>
            </a:xfrm>
            <a:custGeom>
              <a:rect b="b" l="l" r="r" t="t"/>
              <a:pathLst>
                <a:path extrusionOk="0" h="4736" w="17062">
                  <a:moveTo>
                    <a:pt x="224" y="1"/>
                  </a:moveTo>
                  <a:cubicBezTo>
                    <a:pt x="101" y="1"/>
                    <a:pt x="0" y="101"/>
                    <a:pt x="0" y="225"/>
                  </a:cubicBezTo>
                  <a:cubicBezTo>
                    <a:pt x="0" y="348"/>
                    <a:pt x="101" y="449"/>
                    <a:pt x="224" y="449"/>
                  </a:cubicBezTo>
                  <a:lnTo>
                    <a:pt x="9910" y="449"/>
                  </a:lnTo>
                  <a:lnTo>
                    <a:pt x="16686" y="4701"/>
                  </a:lnTo>
                  <a:cubicBezTo>
                    <a:pt x="16724" y="4725"/>
                    <a:pt x="16766" y="4735"/>
                    <a:pt x="16805" y="4735"/>
                  </a:cubicBezTo>
                  <a:cubicBezTo>
                    <a:pt x="16879" y="4735"/>
                    <a:pt x="16953" y="4698"/>
                    <a:pt x="16996" y="4631"/>
                  </a:cubicBezTo>
                  <a:cubicBezTo>
                    <a:pt x="17062" y="4525"/>
                    <a:pt x="17029" y="4387"/>
                    <a:pt x="16924" y="4322"/>
                  </a:cubicBezTo>
                  <a:lnTo>
                    <a:pt x="10094" y="36"/>
                  </a:lnTo>
                  <a:cubicBezTo>
                    <a:pt x="10057" y="12"/>
                    <a:pt x="10016" y="1"/>
                    <a:pt x="9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1" name="Google Shape;661;p15"/>
            <p:cNvSpPr/>
            <p:nvPr/>
          </p:nvSpPr>
          <p:spPr>
            <a:xfrm>
              <a:off x="4070775" y="1294750"/>
              <a:ext cx="240000" cy="11225"/>
            </a:xfrm>
            <a:custGeom>
              <a:rect b="b" l="l" r="r" t="t"/>
              <a:pathLst>
                <a:path extrusionOk="0" h="449" w="9600">
                  <a:moveTo>
                    <a:pt x="224" y="1"/>
                  </a:moveTo>
                  <a:cubicBezTo>
                    <a:pt x="101" y="1"/>
                    <a:pt x="0" y="102"/>
                    <a:pt x="0" y="225"/>
                  </a:cubicBezTo>
                  <a:cubicBezTo>
                    <a:pt x="0" y="348"/>
                    <a:pt x="101" y="449"/>
                    <a:pt x="224" y="449"/>
                  </a:cubicBezTo>
                  <a:lnTo>
                    <a:pt x="9375" y="449"/>
                  </a:lnTo>
                  <a:cubicBezTo>
                    <a:pt x="9498" y="449"/>
                    <a:pt x="9599" y="348"/>
                    <a:pt x="9599" y="225"/>
                  </a:cubicBezTo>
                  <a:cubicBezTo>
                    <a:pt x="9599" y="102"/>
                    <a:pt x="9498" y="1"/>
                    <a:pt x="93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2" name="Google Shape;662;p15"/>
            <p:cNvSpPr/>
            <p:nvPr/>
          </p:nvSpPr>
          <p:spPr>
            <a:xfrm>
              <a:off x="4435150" y="1234025"/>
              <a:ext cx="48025" cy="46475"/>
            </a:xfrm>
            <a:custGeom>
              <a:rect b="b" l="l" r="r" t="t"/>
              <a:pathLst>
                <a:path extrusionOk="0" h="1859" w="1921">
                  <a:moveTo>
                    <a:pt x="962" y="451"/>
                  </a:moveTo>
                  <a:cubicBezTo>
                    <a:pt x="1044" y="451"/>
                    <a:pt x="1127" y="472"/>
                    <a:pt x="1201" y="515"/>
                  </a:cubicBezTo>
                  <a:cubicBezTo>
                    <a:pt x="1312" y="578"/>
                    <a:pt x="1392" y="682"/>
                    <a:pt x="1425" y="805"/>
                  </a:cubicBezTo>
                  <a:cubicBezTo>
                    <a:pt x="1458" y="929"/>
                    <a:pt x="1441" y="1057"/>
                    <a:pt x="1377" y="1169"/>
                  </a:cubicBezTo>
                  <a:cubicBezTo>
                    <a:pt x="1313" y="1280"/>
                    <a:pt x="1209" y="1359"/>
                    <a:pt x="1086" y="1393"/>
                  </a:cubicBezTo>
                  <a:cubicBezTo>
                    <a:pt x="1045" y="1404"/>
                    <a:pt x="1003" y="1409"/>
                    <a:pt x="961" y="1409"/>
                  </a:cubicBezTo>
                  <a:cubicBezTo>
                    <a:pt x="878" y="1409"/>
                    <a:pt x="796" y="1388"/>
                    <a:pt x="723" y="1345"/>
                  </a:cubicBezTo>
                  <a:cubicBezTo>
                    <a:pt x="611" y="1281"/>
                    <a:pt x="532" y="1176"/>
                    <a:pt x="499" y="1053"/>
                  </a:cubicBezTo>
                  <a:cubicBezTo>
                    <a:pt x="465" y="931"/>
                    <a:pt x="483" y="802"/>
                    <a:pt x="547" y="691"/>
                  </a:cubicBezTo>
                  <a:cubicBezTo>
                    <a:pt x="610" y="579"/>
                    <a:pt x="714" y="500"/>
                    <a:pt x="837" y="467"/>
                  </a:cubicBezTo>
                  <a:cubicBezTo>
                    <a:pt x="879" y="456"/>
                    <a:pt x="921" y="451"/>
                    <a:pt x="962" y="451"/>
                  </a:cubicBezTo>
                  <a:close/>
                  <a:moveTo>
                    <a:pt x="963" y="0"/>
                  </a:moveTo>
                  <a:cubicBezTo>
                    <a:pt x="881" y="0"/>
                    <a:pt x="800" y="11"/>
                    <a:pt x="719" y="32"/>
                  </a:cubicBezTo>
                  <a:cubicBezTo>
                    <a:pt x="480" y="97"/>
                    <a:pt x="280" y="251"/>
                    <a:pt x="157" y="466"/>
                  </a:cubicBezTo>
                  <a:cubicBezTo>
                    <a:pt x="32" y="680"/>
                    <a:pt x="0" y="929"/>
                    <a:pt x="64" y="1169"/>
                  </a:cubicBezTo>
                  <a:cubicBezTo>
                    <a:pt x="129" y="1409"/>
                    <a:pt x="283" y="1610"/>
                    <a:pt x="498" y="1733"/>
                  </a:cubicBezTo>
                  <a:cubicBezTo>
                    <a:pt x="641" y="1816"/>
                    <a:pt x="799" y="1858"/>
                    <a:pt x="960" y="1858"/>
                  </a:cubicBezTo>
                  <a:cubicBezTo>
                    <a:pt x="1040" y="1858"/>
                    <a:pt x="1122" y="1848"/>
                    <a:pt x="1201" y="1826"/>
                  </a:cubicBezTo>
                  <a:cubicBezTo>
                    <a:pt x="1441" y="1762"/>
                    <a:pt x="1640" y="1607"/>
                    <a:pt x="1764" y="1393"/>
                  </a:cubicBezTo>
                  <a:cubicBezTo>
                    <a:pt x="1888" y="1179"/>
                    <a:pt x="1920" y="929"/>
                    <a:pt x="1856" y="690"/>
                  </a:cubicBezTo>
                  <a:cubicBezTo>
                    <a:pt x="1792" y="449"/>
                    <a:pt x="1638" y="248"/>
                    <a:pt x="1424" y="125"/>
                  </a:cubicBezTo>
                  <a:cubicBezTo>
                    <a:pt x="1281" y="42"/>
                    <a:pt x="1123" y="0"/>
                    <a:pt x="9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3" name="Google Shape;663;p15"/>
            <p:cNvSpPr/>
            <p:nvPr/>
          </p:nvSpPr>
          <p:spPr>
            <a:xfrm>
              <a:off x="4146700" y="1728575"/>
              <a:ext cx="52975" cy="46400"/>
            </a:xfrm>
            <a:custGeom>
              <a:rect b="b" l="l" r="r" t="t"/>
              <a:pathLst>
                <a:path extrusionOk="0" h="1856" w="2119">
                  <a:moveTo>
                    <a:pt x="1061" y="449"/>
                  </a:moveTo>
                  <a:cubicBezTo>
                    <a:pt x="1141" y="449"/>
                    <a:pt x="1224" y="468"/>
                    <a:pt x="1299" y="513"/>
                  </a:cubicBezTo>
                  <a:cubicBezTo>
                    <a:pt x="1528" y="645"/>
                    <a:pt x="1606" y="939"/>
                    <a:pt x="1475" y="1168"/>
                  </a:cubicBezTo>
                  <a:cubicBezTo>
                    <a:pt x="1386" y="1322"/>
                    <a:pt x="1224" y="1408"/>
                    <a:pt x="1058" y="1408"/>
                  </a:cubicBezTo>
                  <a:cubicBezTo>
                    <a:pt x="977" y="1408"/>
                    <a:pt x="895" y="1388"/>
                    <a:pt x="820" y="1344"/>
                  </a:cubicBezTo>
                  <a:cubicBezTo>
                    <a:pt x="590" y="1211"/>
                    <a:pt x="512" y="917"/>
                    <a:pt x="644" y="688"/>
                  </a:cubicBezTo>
                  <a:cubicBezTo>
                    <a:pt x="734" y="535"/>
                    <a:pt x="895" y="449"/>
                    <a:pt x="1061" y="449"/>
                  </a:cubicBezTo>
                  <a:close/>
                  <a:moveTo>
                    <a:pt x="1062" y="1"/>
                  </a:moveTo>
                  <a:cubicBezTo>
                    <a:pt x="740" y="1"/>
                    <a:pt x="427" y="167"/>
                    <a:pt x="255" y="465"/>
                  </a:cubicBezTo>
                  <a:cubicBezTo>
                    <a:pt x="1" y="909"/>
                    <a:pt x="153" y="1476"/>
                    <a:pt x="596" y="1732"/>
                  </a:cubicBezTo>
                  <a:cubicBezTo>
                    <a:pt x="741" y="1816"/>
                    <a:pt x="900" y="1856"/>
                    <a:pt x="1058" y="1856"/>
                  </a:cubicBezTo>
                  <a:cubicBezTo>
                    <a:pt x="1378" y="1856"/>
                    <a:pt x="1690" y="1688"/>
                    <a:pt x="1863" y="1392"/>
                  </a:cubicBezTo>
                  <a:cubicBezTo>
                    <a:pt x="2118" y="949"/>
                    <a:pt x="1965" y="380"/>
                    <a:pt x="1523" y="124"/>
                  </a:cubicBezTo>
                  <a:cubicBezTo>
                    <a:pt x="1378" y="41"/>
                    <a:pt x="1219" y="1"/>
                    <a:pt x="10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4" name="Google Shape;664;p15"/>
            <p:cNvSpPr/>
            <p:nvPr/>
          </p:nvSpPr>
          <p:spPr>
            <a:xfrm>
              <a:off x="4232375" y="1597575"/>
              <a:ext cx="48025" cy="46425"/>
            </a:xfrm>
            <a:custGeom>
              <a:rect b="b" l="l" r="r" t="t"/>
              <a:pathLst>
                <a:path extrusionOk="0" h="1857" w="1921">
                  <a:moveTo>
                    <a:pt x="963" y="448"/>
                  </a:moveTo>
                  <a:cubicBezTo>
                    <a:pt x="1046" y="448"/>
                    <a:pt x="1127" y="472"/>
                    <a:pt x="1201" y="512"/>
                  </a:cubicBezTo>
                  <a:cubicBezTo>
                    <a:pt x="1312" y="577"/>
                    <a:pt x="1393" y="681"/>
                    <a:pt x="1425" y="803"/>
                  </a:cubicBezTo>
                  <a:cubicBezTo>
                    <a:pt x="1458" y="928"/>
                    <a:pt x="1441" y="1057"/>
                    <a:pt x="1377" y="1168"/>
                  </a:cubicBezTo>
                  <a:cubicBezTo>
                    <a:pt x="1314" y="1278"/>
                    <a:pt x="1210" y="1357"/>
                    <a:pt x="1086" y="1391"/>
                  </a:cubicBezTo>
                  <a:cubicBezTo>
                    <a:pt x="1046" y="1401"/>
                    <a:pt x="1004" y="1407"/>
                    <a:pt x="962" y="1407"/>
                  </a:cubicBezTo>
                  <a:cubicBezTo>
                    <a:pt x="880" y="1407"/>
                    <a:pt x="797" y="1385"/>
                    <a:pt x="723" y="1342"/>
                  </a:cubicBezTo>
                  <a:cubicBezTo>
                    <a:pt x="611" y="1278"/>
                    <a:pt x="531" y="1175"/>
                    <a:pt x="499" y="1052"/>
                  </a:cubicBezTo>
                  <a:cubicBezTo>
                    <a:pt x="465" y="926"/>
                    <a:pt x="483" y="799"/>
                    <a:pt x="547" y="687"/>
                  </a:cubicBezTo>
                  <a:cubicBezTo>
                    <a:pt x="610" y="577"/>
                    <a:pt x="714" y="499"/>
                    <a:pt x="838" y="464"/>
                  </a:cubicBezTo>
                  <a:cubicBezTo>
                    <a:pt x="879" y="453"/>
                    <a:pt x="921" y="448"/>
                    <a:pt x="963" y="448"/>
                  </a:cubicBezTo>
                  <a:close/>
                  <a:moveTo>
                    <a:pt x="963" y="1"/>
                  </a:moveTo>
                  <a:cubicBezTo>
                    <a:pt x="881" y="1"/>
                    <a:pt x="800" y="12"/>
                    <a:pt x="720" y="33"/>
                  </a:cubicBezTo>
                  <a:cubicBezTo>
                    <a:pt x="480" y="98"/>
                    <a:pt x="280" y="252"/>
                    <a:pt x="157" y="466"/>
                  </a:cubicBezTo>
                  <a:cubicBezTo>
                    <a:pt x="32" y="681"/>
                    <a:pt x="0" y="930"/>
                    <a:pt x="64" y="1170"/>
                  </a:cubicBezTo>
                  <a:cubicBezTo>
                    <a:pt x="129" y="1408"/>
                    <a:pt x="283" y="1609"/>
                    <a:pt x="498" y="1733"/>
                  </a:cubicBezTo>
                  <a:cubicBezTo>
                    <a:pt x="639" y="1815"/>
                    <a:pt x="799" y="1857"/>
                    <a:pt x="960" y="1857"/>
                  </a:cubicBezTo>
                  <a:cubicBezTo>
                    <a:pt x="1040" y="1857"/>
                    <a:pt x="1122" y="1846"/>
                    <a:pt x="1201" y="1824"/>
                  </a:cubicBezTo>
                  <a:cubicBezTo>
                    <a:pt x="1441" y="1760"/>
                    <a:pt x="1641" y="1606"/>
                    <a:pt x="1764" y="1392"/>
                  </a:cubicBezTo>
                  <a:cubicBezTo>
                    <a:pt x="1888" y="1177"/>
                    <a:pt x="1920" y="928"/>
                    <a:pt x="1856" y="688"/>
                  </a:cubicBezTo>
                  <a:cubicBezTo>
                    <a:pt x="1792" y="449"/>
                    <a:pt x="1638" y="249"/>
                    <a:pt x="1424" y="125"/>
                  </a:cubicBezTo>
                  <a:cubicBezTo>
                    <a:pt x="1282" y="43"/>
                    <a:pt x="1123" y="1"/>
                    <a:pt x="9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5" name="Google Shape;665;p15"/>
            <p:cNvSpPr/>
            <p:nvPr/>
          </p:nvSpPr>
          <p:spPr>
            <a:xfrm>
              <a:off x="3908250" y="1746175"/>
              <a:ext cx="52975" cy="46375"/>
            </a:xfrm>
            <a:custGeom>
              <a:rect b="b" l="l" r="r" t="t"/>
              <a:pathLst>
                <a:path extrusionOk="0" h="1855" w="2119">
                  <a:moveTo>
                    <a:pt x="1060" y="448"/>
                  </a:moveTo>
                  <a:cubicBezTo>
                    <a:pt x="1140" y="448"/>
                    <a:pt x="1224" y="469"/>
                    <a:pt x="1299" y="513"/>
                  </a:cubicBezTo>
                  <a:cubicBezTo>
                    <a:pt x="1528" y="645"/>
                    <a:pt x="1606" y="938"/>
                    <a:pt x="1475" y="1168"/>
                  </a:cubicBezTo>
                  <a:cubicBezTo>
                    <a:pt x="1386" y="1322"/>
                    <a:pt x="1224" y="1408"/>
                    <a:pt x="1058" y="1408"/>
                  </a:cubicBezTo>
                  <a:cubicBezTo>
                    <a:pt x="977" y="1408"/>
                    <a:pt x="894" y="1387"/>
                    <a:pt x="819" y="1343"/>
                  </a:cubicBezTo>
                  <a:cubicBezTo>
                    <a:pt x="590" y="1211"/>
                    <a:pt x="512" y="917"/>
                    <a:pt x="644" y="688"/>
                  </a:cubicBezTo>
                  <a:cubicBezTo>
                    <a:pt x="733" y="534"/>
                    <a:pt x="894" y="448"/>
                    <a:pt x="1060" y="448"/>
                  </a:cubicBezTo>
                  <a:close/>
                  <a:moveTo>
                    <a:pt x="1060" y="0"/>
                  </a:moveTo>
                  <a:cubicBezTo>
                    <a:pt x="739" y="0"/>
                    <a:pt x="427" y="167"/>
                    <a:pt x="255" y="464"/>
                  </a:cubicBezTo>
                  <a:cubicBezTo>
                    <a:pt x="1" y="908"/>
                    <a:pt x="153" y="1476"/>
                    <a:pt x="596" y="1733"/>
                  </a:cubicBezTo>
                  <a:cubicBezTo>
                    <a:pt x="741" y="1815"/>
                    <a:pt x="901" y="1855"/>
                    <a:pt x="1058" y="1855"/>
                  </a:cubicBezTo>
                  <a:cubicBezTo>
                    <a:pt x="1378" y="1855"/>
                    <a:pt x="1690" y="1690"/>
                    <a:pt x="1862" y="1392"/>
                  </a:cubicBezTo>
                  <a:cubicBezTo>
                    <a:pt x="2118" y="948"/>
                    <a:pt x="1966" y="380"/>
                    <a:pt x="1523" y="124"/>
                  </a:cubicBezTo>
                  <a:cubicBezTo>
                    <a:pt x="1377" y="40"/>
                    <a:pt x="1217" y="0"/>
                    <a:pt x="10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6" name="Google Shape;666;p15"/>
            <p:cNvSpPr/>
            <p:nvPr/>
          </p:nvSpPr>
          <p:spPr>
            <a:xfrm>
              <a:off x="3977950" y="1694975"/>
              <a:ext cx="50500" cy="46425"/>
            </a:xfrm>
            <a:custGeom>
              <a:rect b="b" l="l" r="r" t="t"/>
              <a:pathLst>
                <a:path extrusionOk="0" h="1857" w="2020">
                  <a:moveTo>
                    <a:pt x="961" y="449"/>
                  </a:moveTo>
                  <a:cubicBezTo>
                    <a:pt x="1041" y="449"/>
                    <a:pt x="1124" y="470"/>
                    <a:pt x="1199" y="513"/>
                  </a:cubicBezTo>
                  <a:cubicBezTo>
                    <a:pt x="1428" y="646"/>
                    <a:pt x="1506" y="938"/>
                    <a:pt x="1375" y="1168"/>
                  </a:cubicBezTo>
                  <a:cubicBezTo>
                    <a:pt x="1286" y="1322"/>
                    <a:pt x="1125" y="1408"/>
                    <a:pt x="959" y="1408"/>
                  </a:cubicBezTo>
                  <a:cubicBezTo>
                    <a:pt x="878" y="1408"/>
                    <a:pt x="795" y="1387"/>
                    <a:pt x="720" y="1344"/>
                  </a:cubicBezTo>
                  <a:cubicBezTo>
                    <a:pt x="608" y="1279"/>
                    <a:pt x="529" y="1176"/>
                    <a:pt x="496" y="1053"/>
                  </a:cubicBezTo>
                  <a:cubicBezTo>
                    <a:pt x="463" y="930"/>
                    <a:pt x="479" y="801"/>
                    <a:pt x="544" y="690"/>
                  </a:cubicBezTo>
                  <a:cubicBezTo>
                    <a:pt x="634" y="535"/>
                    <a:pt x="795" y="449"/>
                    <a:pt x="961" y="449"/>
                  </a:cubicBezTo>
                  <a:close/>
                  <a:moveTo>
                    <a:pt x="960" y="1"/>
                  </a:moveTo>
                  <a:cubicBezTo>
                    <a:pt x="639" y="1"/>
                    <a:pt x="328" y="167"/>
                    <a:pt x="157" y="464"/>
                  </a:cubicBezTo>
                  <a:cubicBezTo>
                    <a:pt x="33" y="679"/>
                    <a:pt x="0" y="929"/>
                    <a:pt x="63" y="1168"/>
                  </a:cubicBezTo>
                  <a:cubicBezTo>
                    <a:pt x="129" y="1407"/>
                    <a:pt x="281" y="1607"/>
                    <a:pt x="496" y="1731"/>
                  </a:cubicBezTo>
                  <a:cubicBezTo>
                    <a:pt x="641" y="1815"/>
                    <a:pt x="800" y="1856"/>
                    <a:pt x="958" y="1856"/>
                  </a:cubicBezTo>
                  <a:cubicBezTo>
                    <a:pt x="1278" y="1856"/>
                    <a:pt x="1590" y="1690"/>
                    <a:pt x="1765" y="1393"/>
                  </a:cubicBezTo>
                  <a:cubicBezTo>
                    <a:pt x="2019" y="950"/>
                    <a:pt x="1867" y="382"/>
                    <a:pt x="1424" y="126"/>
                  </a:cubicBezTo>
                  <a:cubicBezTo>
                    <a:pt x="1278" y="41"/>
                    <a:pt x="1118" y="1"/>
                    <a:pt x="9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7" name="Google Shape;667;p15"/>
            <p:cNvSpPr/>
            <p:nvPr/>
          </p:nvSpPr>
          <p:spPr>
            <a:xfrm>
              <a:off x="3448425" y="1725875"/>
              <a:ext cx="53000" cy="46425"/>
            </a:xfrm>
            <a:custGeom>
              <a:rect b="b" l="l" r="r" t="t"/>
              <a:pathLst>
                <a:path extrusionOk="0" h="1857" w="2120">
                  <a:moveTo>
                    <a:pt x="1060" y="449"/>
                  </a:moveTo>
                  <a:cubicBezTo>
                    <a:pt x="1143" y="449"/>
                    <a:pt x="1224" y="469"/>
                    <a:pt x="1299" y="514"/>
                  </a:cubicBezTo>
                  <a:cubicBezTo>
                    <a:pt x="1411" y="578"/>
                    <a:pt x="1489" y="681"/>
                    <a:pt x="1523" y="805"/>
                  </a:cubicBezTo>
                  <a:cubicBezTo>
                    <a:pt x="1555" y="928"/>
                    <a:pt x="1539" y="1057"/>
                    <a:pt x="1475" y="1168"/>
                  </a:cubicBezTo>
                  <a:cubicBezTo>
                    <a:pt x="1411" y="1280"/>
                    <a:pt x="1307" y="1358"/>
                    <a:pt x="1183" y="1392"/>
                  </a:cubicBezTo>
                  <a:cubicBezTo>
                    <a:pt x="1143" y="1403"/>
                    <a:pt x="1103" y="1408"/>
                    <a:pt x="1062" y="1408"/>
                  </a:cubicBezTo>
                  <a:cubicBezTo>
                    <a:pt x="978" y="1408"/>
                    <a:pt x="895" y="1386"/>
                    <a:pt x="821" y="1343"/>
                  </a:cubicBezTo>
                  <a:cubicBezTo>
                    <a:pt x="591" y="1211"/>
                    <a:pt x="512" y="917"/>
                    <a:pt x="645" y="688"/>
                  </a:cubicBezTo>
                  <a:cubicBezTo>
                    <a:pt x="733" y="534"/>
                    <a:pt x="894" y="449"/>
                    <a:pt x="1060" y="449"/>
                  </a:cubicBezTo>
                  <a:close/>
                  <a:moveTo>
                    <a:pt x="1061" y="0"/>
                  </a:moveTo>
                  <a:cubicBezTo>
                    <a:pt x="740" y="0"/>
                    <a:pt x="428" y="167"/>
                    <a:pt x="256" y="464"/>
                  </a:cubicBezTo>
                  <a:cubicBezTo>
                    <a:pt x="1" y="907"/>
                    <a:pt x="152" y="1476"/>
                    <a:pt x="596" y="1732"/>
                  </a:cubicBezTo>
                  <a:cubicBezTo>
                    <a:pt x="738" y="1813"/>
                    <a:pt x="897" y="1856"/>
                    <a:pt x="1058" y="1856"/>
                  </a:cubicBezTo>
                  <a:cubicBezTo>
                    <a:pt x="1138" y="1856"/>
                    <a:pt x="1220" y="1846"/>
                    <a:pt x="1300" y="1824"/>
                  </a:cubicBezTo>
                  <a:cubicBezTo>
                    <a:pt x="1539" y="1761"/>
                    <a:pt x="1740" y="1608"/>
                    <a:pt x="1863" y="1393"/>
                  </a:cubicBezTo>
                  <a:cubicBezTo>
                    <a:pt x="2119" y="949"/>
                    <a:pt x="1968" y="381"/>
                    <a:pt x="1524" y="125"/>
                  </a:cubicBezTo>
                  <a:cubicBezTo>
                    <a:pt x="1378" y="40"/>
                    <a:pt x="1218" y="0"/>
                    <a:pt x="10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8" name="Google Shape;668;p15"/>
            <p:cNvSpPr/>
            <p:nvPr/>
          </p:nvSpPr>
          <p:spPr>
            <a:xfrm>
              <a:off x="3352325" y="1550125"/>
              <a:ext cx="53000" cy="46425"/>
            </a:xfrm>
            <a:custGeom>
              <a:rect b="b" l="l" r="r" t="t"/>
              <a:pathLst>
                <a:path extrusionOk="0" h="1857" w="2120">
                  <a:moveTo>
                    <a:pt x="1059" y="451"/>
                  </a:moveTo>
                  <a:cubicBezTo>
                    <a:pt x="1141" y="451"/>
                    <a:pt x="1223" y="470"/>
                    <a:pt x="1299" y="515"/>
                  </a:cubicBezTo>
                  <a:cubicBezTo>
                    <a:pt x="1529" y="647"/>
                    <a:pt x="1607" y="941"/>
                    <a:pt x="1475" y="1170"/>
                  </a:cubicBezTo>
                  <a:cubicBezTo>
                    <a:pt x="1386" y="1324"/>
                    <a:pt x="1224" y="1409"/>
                    <a:pt x="1058" y="1409"/>
                  </a:cubicBezTo>
                  <a:cubicBezTo>
                    <a:pt x="977" y="1409"/>
                    <a:pt x="895" y="1389"/>
                    <a:pt x="819" y="1346"/>
                  </a:cubicBezTo>
                  <a:cubicBezTo>
                    <a:pt x="591" y="1213"/>
                    <a:pt x="511" y="919"/>
                    <a:pt x="644" y="690"/>
                  </a:cubicBezTo>
                  <a:cubicBezTo>
                    <a:pt x="732" y="536"/>
                    <a:pt x="893" y="451"/>
                    <a:pt x="1059" y="451"/>
                  </a:cubicBezTo>
                  <a:close/>
                  <a:moveTo>
                    <a:pt x="1062" y="1"/>
                  </a:moveTo>
                  <a:cubicBezTo>
                    <a:pt x="741" y="1"/>
                    <a:pt x="428" y="167"/>
                    <a:pt x="256" y="464"/>
                  </a:cubicBezTo>
                  <a:cubicBezTo>
                    <a:pt x="1" y="908"/>
                    <a:pt x="152" y="1477"/>
                    <a:pt x="596" y="1733"/>
                  </a:cubicBezTo>
                  <a:cubicBezTo>
                    <a:pt x="742" y="1815"/>
                    <a:pt x="902" y="1856"/>
                    <a:pt x="1058" y="1856"/>
                  </a:cubicBezTo>
                  <a:cubicBezTo>
                    <a:pt x="1379" y="1856"/>
                    <a:pt x="1691" y="1690"/>
                    <a:pt x="1863" y="1392"/>
                  </a:cubicBezTo>
                  <a:cubicBezTo>
                    <a:pt x="2120" y="949"/>
                    <a:pt x="1968" y="381"/>
                    <a:pt x="1525" y="125"/>
                  </a:cubicBezTo>
                  <a:cubicBezTo>
                    <a:pt x="1379" y="41"/>
                    <a:pt x="1219" y="1"/>
                    <a:pt x="10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9" name="Google Shape;669;p15"/>
            <p:cNvSpPr/>
            <p:nvPr/>
          </p:nvSpPr>
          <p:spPr>
            <a:xfrm>
              <a:off x="3275000" y="1234100"/>
              <a:ext cx="53000" cy="46400"/>
            </a:xfrm>
            <a:custGeom>
              <a:rect b="b" l="l" r="r" t="t"/>
              <a:pathLst>
                <a:path extrusionOk="0" h="1856" w="2120">
                  <a:moveTo>
                    <a:pt x="1060" y="448"/>
                  </a:moveTo>
                  <a:cubicBezTo>
                    <a:pt x="1143" y="448"/>
                    <a:pt x="1224" y="468"/>
                    <a:pt x="1300" y="512"/>
                  </a:cubicBezTo>
                  <a:cubicBezTo>
                    <a:pt x="1530" y="645"/>
                    <a:pt x="1609" y="939"/>
                    <a:pt x="1476" y="1167"/>
                  </a:cubicBezTo>
                  <a:cubicBezTo>
                    <a:pt x="1387" y="1321"/>
                    <a:pt x="1225" y="1407"/>
                    <a:pt x="1059" y="1407"/>
                  </a:cubicBezTo>
                  <a:cubicBezTo>
                    <a:pt x="978" y="1407"/>
                    <a:pt x="896" y="1387"/>
                    <a:pt x="821" y="1343"/>
                  </a:cubicBezTo>
                  <a:cubicBezTo>
                    <a:pt x="592" y="1210"/>
                    <a:pt x="512" y="917"/>
                    <a:pt x="645" y="688"/>
                  </a:cubicBezTo>
                  <a:cubicBezTo>
                    <a:pt x="733" y="533"/>
                    <a:pt x="894" y="448"/>
                    <a:pt x="1060" y="448"/>
                  </a:cubicBezTo>
                  <a:close/>
                  <a:moveTo>
                    <a:pt x="1062" y="1"/>
                  </a:moveTo>
                  <a:cubicBezTo>
                    <a:pt x="740" y="1"/>
                    <a:pt x="428" y="167"/>
                    <a:pt x="256" y="464"/>
                  </a:cubicBezTo>
                  <a:cubicBezTo>
                    <a:pt x="1" y="907"/>
                    <a:pt x="152" y="1476"/>
                    <a:pt x="596" y="1732"/>
                  </a:cubicBezTo>
                  <a:cubicBezTo>
                    <a:pt x="742" y="1815"/>
                    <a:pt x="901" y="1855"/>
                    <a:pt x="1058" y="1855"/>
                  </a:cubicBezTo>
                  <a:cubicBezTo>
                    <a:pt x="1380" y="1855"/>
                    <a:pt x="1692" y="1689"/>
                    <a:pt x="1863" y="1392"/>
                  </a:cubicBezTo>
                  <a:cubicBezTo>
                    <a:pt x="2119" y="949"/>
                    <a:pt x="1968" y="381"/>
                    <a:pt x="1524" y="125"/>
                  </a:cubicBezTo>
                  <a:cubicBezTo>
                    <a:pt x="1378" y="41"/>
                    <a:pt x="1219" y="1"/>
                    <a:pt x="10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0" name="Google Shape;670;p15"/>
            <p:cNvSpPr/>
            <p:nvPr/>
          </p:nvSpPr>
          <p:spPr>
            <a:xfrm>
              <a:off x="3367675" y="1181700"/>
              <a:ext cx="50500" cy="46400"/>
            </a:xfrm>
            <a:custGeom>
              <a:rect b="b" l="l" r="r" t="t"/>
              <a:pathLst>
                <a:path extrusionOk="0" h="1856" w="2020">
                  <a:moveTo>
                    <a:pt x="963" y="447"/>
                  </a:moveTo>
                  <a:cubicBezTo>
                    <a:pt x="1046" y="447"/>
                    <a:pt x="1127" y="469"/>
                    <a:pt x="1202" y="511"/>
                  </a:cubicBezTo>
                  <a:cubicBezTo>
                    <a:pt x="1432" y="643"/>
                    <a:pt x="1511" y="936"/>
                    <a:pt x="1378" y="1166"/>
                  </a:cubicBezTo>
                  <a:cubicBezTo>
                    <a:pt x="1289" y="1320"/>
                    <a:pt x="1127" y="1406"/>
                    <a:pt x="961" y="1406"/>
                  </a:cubicBezTo>
                  <a:cubicBezTo>
                    <a:pt x="880" y="1406"/>
                    <a:pt x="798" y="1385"/>
                    <a:pt x="723" y="1342"/>
                  </a:cubicBezTo>
                  <a:cubicBezTo>
                    <a:pt x="611" y="1277"/>
                    <a:pt x="532" y="1173"/>
                    <a:pt x="499" y="1050"/>
                  </a:cubicBezTo>
                  <a:cubicBezTo>
                    <a:pt x="466" y="927"/>
                    <a:pt x="483" y="799"/>
                    <a:pt x="547" y="688"/>
                  </a:cubicBezTo>
                  <a:cubicBezTo>
                    <a:pt x="611" y="576"/>
                    <a:pt x="714" y="497"/>
                    <a:pt x="838" y="464"/>
                  </a:cubicBezTo>
                  <a:cubicBezTo>
                    <a:pt x="879" y="453"/>
                    <a:pt x="921" y="447"/>
                    <a:pt x="963" y="447"/>
                  </a:cubicBezTo>
                  <a:close/>
                  <a:moveTo>
                    <a:pt x="963" y="0"/>
                  </a:moveTo>
                  <a:cubicBezTo>
                    <a:pt x="882" y="0"/>
                    <a:pt x="800" y="11"/>
                    <a:pt x="720" y="33"/>
                  </a:cubicBezTo>
                  <a:cubicBezTo>
                    <a:pt x="482" y="95"/>
                    <a:pt x="280" y="249"/>
                    <a:pt x="157" y="464"/>
                  </a:cubicBezTo>
                  <a:cubicBezTo>
                    <a:pt x="33" y="678"/>
                    <a:pt x="0" y="927"/>
                    <a:pt x="65" y="1167"/>
                  </a:cubicBezTo>
                  <a:cubicBezTo>
                    <a:pt x="129" y="1406"/>
                    <a:pt x="283" y="1606"/>
                    <a:pt x="498" y="1730"/>
                  </a:cubicBezTo>
                  <a:cubicBezTo>
                    <a:pt x="644" y="1814"/>
                    <a:pt x="803" y="1855"/>
                    <a:pt x="960" y="1855"/>
                  </a:cubicBezTo>
                  <a:cubicBezTo>
                    <a:pt x="1281" y="1855"/>
                    <a:pt x="1593" y="1689"/>
                    <a:pt x="1763" y="1392"/>
                  </a:cubicBezTo>
                  <a:cubicBezTo>
                    <a:pt x="2019" y="949"/>
                    <a:pt x="1867" y="381"/>
                    <a:pt x="1424" y="125"/>
                  </a:cubicBezTo>
                  <a:cubicBezTo>
                    <a:pt x="1282" y="42"/>
                    <a:pt x="1124" y="0"/>
                    <a:pt x="9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1" name="Google Shape;671;p15"/>
            <p:cNvSpPr/>
            <p:nvPr/>
          </p:nvSpPr>
          <p:spPr>
            <a:xfrm>
              <a:off x="3729600" y="1677400"/>
              <a:ext cx="53000" cy="46375"/>
            </a:xfrm>
            <a:custGeom>
              <a:rect b="b" l="l" r="r" t="t"/>
              <a:pathLst>
                <a:path extrusionOk="0" h="1855" w="2120">
                  <a:moveTo>
                    <a:pt x="1060" y="448"/>
                  </a:moveTo>
                  <a:cubicBezTo>
                    <a:pt x="1142" y="448"/>
                    <a:pt x="1224" y="469"/>
                    <a:pt x="1299" y="512"/>
                  </a:cubicBezTo>
                  <a:cubicBezTo>
                    <a:pt x="1528" y="644"/>
                    <a:pt x="1607" y="938"/>
                    <a:pt x="1475" y="1167"/>
                  </a:cubicBezTo>
                  <a:cubicBezTo>
                    <a:pt x="1386" y="1321"/>
                    <a:pt x="1224" y="1407"/>
                    <a:pt x="1058" y="1407"/>
                  </a:cubicBezTo>
                  <a:cubicBezTo>
                    <a:pt x="977" y="1407"/>
                    <a:pt x="894" y="1387"/>
                    <a:pt x="819" y="1343"/>
                  </a:cubicBezTo>
                  <a:cubicBezTo>
                    <a:pt x="590" y="1210"/>
                    <a:pt x="511" y="917"/>
                    <a:pt x="644" y="688"/>
                  </a:cubicBezTo>
                  <a:cubicBezTo>
                    <a:pt x="733" y="534"/>
                    <a:pt x="894" y="448"/>
                    <a:pt x="1060" y="448"/>
                  </a:cubicBezTo>
                  <a:close/>
                  <a:moveTo>
                    <a:pt x="1061" y="1"/>
                  </a:moveTo>
                  <a:cubicBezTo>
                    <a:pt x="740" y="1"/>
                    <a:pt x="428" y="167"/>
                    <a:pt x="256" y="464"/>
                  </a:cubicBezTo>
                  <a:cubicBezTo>
                    <a:pt x="1" y="908"/>
                    <a:pt x="152" y="1476"/>
                    <a:pt x="596" y="1731"/>
                  </a:cubicBezTo>
                  <a:cubicBezTo>
                    <a:pt x="741" y="1815"/>
                    <a:pt x="901" y="1855"/>
                    <a:pt x="1058" y="1855"/>
                  </a:cubicBezTo>
                  <a:cubicBezTo>
                    <a:pt x="1379" y="1855"/>
                    <a:pt x="1691" y="1689"/>
                    <a:pt x="1863" y="1393"/>
                  </a:cubicBezTo>
                  <a:cubicBezTo>
                    <a:pt x="2119" y="949"/>
                    <a:pt x="1966" y="380"/>
                    <a:pt x="1524" y="125"/>
                  </a:cubicBezTo>
                  <a:cubicBezTo>
                    <a:pt x="1378" y="41"/>
                    <a:pt x="1218" y="1"/>
                    <a:pt x="10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2" name="Google Shape;672;p15"/>
            <p:cNvSpPr/>
            <p:nvPr/>
          </p:nvSpPr>
          <p:spPr>
            <a:xfrm>
              <a:off x="4392625" y="1499050"/>
              <a:ext cx="50525" cy="46350"/>
            </a:xfrm>
            <a:custGeom>
              <a:rect b="b" l="l" r="r" t="t"/>
              <a:pathLst>
                <a:path extrusionOk="0" h="1854" w="2021">
                  <a:moveTo>
                    <a:pt x="962" y="447"/>
                  </a:moveTo>
                  <a:cubicBezTo>
                    <a:pt x="1043" y="447"/>
                    <a:pt x="1126" y="468"/>
                    <a:pt x="1201" y="509"/>
                  </a:cubicBezTo>
                  <a:cubicBezTo>
                    <a:pt x="1430" y="642"/>
                    <a:pt x="1508" y="936"/>
                    <a:pt x="1376" y="1165"/>
                  </a:cubicBezTo>
                  <a:cubicBezTo>
                    <a:pt x="1288" y="1318"/>
                    <a:pt x="1127" y="1404"/>
                    <a:pt x="961" y="1404"/>
                  </a:cubicBezTo>
                  <a:cubicBezTo>
                    <a:pt x="880" y="1404"/>
                    <a:pt x="797" y="1384"/>
                    <a:pt x="721" y="1340"/>
                  </a:cubicBezTo>
                  <a:cubicBezTo>
                    <a:pt x="610" y="1277"/>
                    <a:pt x="531" y="1173"/>
                    <a:pt x="497" y="1049"/>
                  </a:cubicBezTo>
                  <a:cubicBezTo>
                    <a:pt x="465" y="926"/>
                    <a:pt x="482" y="797"/>
                    <a:pt x="545" y="687"/>
                  </a:cubicBezTo>
                  <a:cubicBezTo>
                    <a:pt x="635" y="533"/>
                    <a:pt x="796" y="447"/>
                    <a:pt x="962" y="447"/>
                  </a:cubicBezTo>
                  <a:close/>
                  <a:moveTo>
                    <a:pt x="961" y="0"/>
                  </a:moveTo>
                  <a:cubicBezTo>
                    <a:pt x="641" y="0"/>
                    <a:pt x="329" y="166"/>
                    <a:pt x="157" y="464"/>
                  </a:cubicBezTo>
                  <a:cubicBezTo>
                    <a:pt x="34" y="678"/>
                    <a:pt x="1" y="928"/>
                    <a:pt x="65" y="1167"/>
                  </a:cubicBezTo>
                  <a:cubicBezTo>
                    <a:pt x="130" y="1406"/>
                    <a:pt x="284" y="1607"/>
                    <a:pt x="498" y="1730"/>
                  </a:cubicBezTo>
                  <a:cubicBezTo>
                    <a:pt x="644" y="1814"/>
                    <a:pt x="802" y="1853"/>
                    <a:pt x="960" y="1853"/>
                  </a:cubicBezTo>
                  <a:cubicBezTo>
                    <a:pt x="1281" y="1853"/>
                    <a:pt x="1593" y="1687"/>
                    <a:pt x="1765" y="1392"/>
                  </a:cubicBezTo>
                  <a:cubicBezTo>
                    <a:pt x="2021" y="950"/>
                    <a:pt x="1867" y="381"/>
                    <a:pt x="1425" y="125"/>
                  </a:cubicBezTo>
                  <a:cubicBezTo>
                    <a:pt x="1279" y="41"/>
                    <a:pt x="1119" y="0"/>
                    <a:pt x="9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3" name="Google Shape;673;p15"/>
            <p:cNvSpPr/>
            <p:nvPr/>
          </p:nvSpPr>
          <p:spPr>
            <a:xfrm>
              <a:off x="4216025" y="592100"/>
              <a:ext cx="52975" cy="46375"/>
            </a:xfrm>
            <a:custGeom>
              <a:rect b="b" l="l" r="r" t="t"/>
              <a:pathLst>
                <a:path extrusionOk="0" h="1855" w="2119">
                  <a:moveTo>
                    <a:pt x="1062" y="449"/>
                  </a:moveTo>
                  <a:cubicBezTo>
                    <a:pt x="1142" y="449"/>
                    <a:pt x="1223" y="470"/>
                    <a:pt x="1301" y="514"/>
                  </a:cubicBezTo>
                  <a:cubicBezTo>
                    <a:pt x="1529" y="647"/>
                    <a:pt x="1607" y="940"/>
                    <a:pt x="1475" y="1169"/>
                  </a:cubicBezTo>
                  <a:cubicBezTo>
                    <a:pt x="1387" y="1323"/>
                    <a:pt x="1226" y="1409"/>
                    <a:pt x="1060" y="1409"/>
                  </a:cubicBezTo>
                  <a:cubicBezTo>
                    <a:pt x="979" y="1409"/>
                    <a:pt x="896" y="1388"/>
                    <a:pt x="820" y="1344"/>
                  </a:cubicBezTo>
                  <a:cubicBezTo>
                    <a:pt x="591" y="1212"/>
                    <a:pt x="514" y="919"/>
                    <a:pt x="645" y="689"/>
                  </a:cubicBezTo>
                  <a:cubicBezTo>
                    <a:pt x="735" y="535"/>
                    <a:pt x="895" y="449"/>
                    <a:pt x="1062" y="449"/>
                  </a:cubicBezTo>
                  <a:close/>
                  <a:moveTo>
                    <a:pt x="1061" y="1"/>
                  </a:moveTo>
                  <a:cubicBezTo>
                    <a:pt x="740" y="1"/>
                    <a:pt x="428" y="167"/>
                    <a:pt x="256" y="464"/>
                  </a:cubicBezTo>
                  <a:cubicBezTo>
                    <a:pt x="0" y="908"/>
                    <a:pt x="151" y="1476"/>
                    <a:pt x="595" y="1732"/>
                  </a:cubicBezTo>
                  <a:cubicBezTo>
                    <a:pt x="741" y="1815"/>
                    <a:pt x="901" y="1855"/>
                    <a:pt x="1057" y="1855"/>
                  </a:cubicBezTo>
                  <a:cubicBezTo>
                    <a:pt x="1379" y="1855"/>
                    <a:pt x="1692" y="1689"/>
                    <a:pt x="1865" y="1393"/>
                  </a:cubicBezTo>
                  <a:cubicBezTo>
                    <a:pt x="2119" y="949"/>
                    <a:pt x="1966" y="381"/>
                    <a:pt x="1524" y="125"/>
                  </a:cubicBezTo>
                  <a:cubicBezTo>
                    <a:pt x="1378" y="41"/>
                    <a:pt x="1218" y="1"/>
                    <a:pt x="10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4" name="Google Shape;674;p15"/>
            <p:cNvSpPr/>
            <p:nvPr/>
          </p:nvSpPr>
          <p:spPr>
            <a:xfrm>
              <a:off x="4015550" y="718925"/>
              <a:ext cx="53025" cy="46400"/>
            </a:xfrm>
            <a:custGeom>
              <a:rect b="b" l="l" r="r" t="t"/>
              <a:pathLst>
                <a:path extrusionOk="0" h="1856" w="2121">
                  <a:moveTo>
                    <a:pt x="1062" y="448"/>
                  </a:moveTo>
                  <a:cubicBezTo>
                    <a:pt x="1142" y="448"/>
                    <a:pt x="1226" y="469"/>
                    <a:pt x="1301" y="512"/>
                  </a:cubicBezTo>
                  <a:cubicBezTo>
                    <a:pt x="1529" y="645"/>
                    <a:pt x="1608" y="939"/>
                    <a:pt x="1476" y="1167"/>
                  </a:cubicBezTo>
                  <a:cubicBezTo>
                    <a:pt x="1387" y="1321"/>
                    <a:pt x="1226" y="1407"/>
                    <a:pt x="1060" y="1407"/>
                  </a:cubicBezTo>
                  <a:cubicBezTo>
                    <a:pt x="979" y="1407"/>
                    <a:pt x="896" y="1387"/>
                    <a:pt x="821" y="1343"/>
                  </a:cubicBezTo>
                  <a:cubicBezTo>
                    <a:pt x="591" y="1210"/>
                    <a:pt x="514" y="917"/>
                    <a:pt x="645" y="688"/>
                  </a:cubicBezTo>
                  <a:cubicBezTo>
                    <a:pt x="735" y="533"/>
                    <a:pt x="896" y="448"/>
                    <a:pt x="1062" y="448"/>
                  </a:cubicBezTo>
                  <a:close/>
                  <a:moveTo>
                    <a:pt x="1062" y="1"/>
                  </a:moveTo>
                  <a:cubicBezTo>
                    <a:pt x="741" y="1"/>
                    <a:pt x="429" y="167"/>
                    <a:pt x="257" y="464"/>
                  </a:cubicBezTo>
                  <a:cubicBezTo>
                    <a:pt x="0" y="908"/>
                    <a:pt x="153" y="1476"/>
                    <a:pt x="595" y="1732"/>
                  </a:cubicBezTo>
                  <a:cubicBezTo>
                    <a:pt x="742" y="1815"/>
                    <a:pt x="901" y="1855"/>
                    <a:pt x="1059" y="1855"/>
                  </a:cubicBezTo>
                  <a:cubicBezTo>
                    <a:pt x="1380" y="1855"/>
                    <a:pt x="1692" y="1689"/>
                    <a:pt x="1865" y="1392"/>
                  </a:cubicBezTo>
                  <a:cubicBezTo>
                    <a:pt x="2120" y="949"/>
                    <a:pt x="1967" y="381"/>
                    <a:pt x="1525" y="125"/>
                  </a:cubicBezTo>
                  <a:cubicBezTo>
                    <a:pt x="1379" y="41"/>
                    <a:pt x="1220" y="1"/>
                    <a:pt x="10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5" name="Google Shape;675;p15"/>
            <p:cNvSpPr/>
            <p:nvPr/>
          </p:nvSpPr>
          <p:spPr>
            <a:xfrm>
              <a:off x="3636450" y="661950"/>
              <a:ext cx="50550" cy="46450"/>
            </a:xfrm>
            <a:custGeom>
              <a:rect b="b" l="l" r="r" t="t"/>
              <a:pathLst>
                <a:path extrusionOk="0" h="1858" w="2022">
                  <a:moveTo>
                    <a:pt x="1060" y="448"/>
                  </a:moveTo>
                  <a:cubicBezTo>
                    <a:pt x="1143" y="448"/>
                    <a:pt x="1224" y="470"/>
                    <a:pt x="1299" y="514"/>
                  </a:cubicBezTo>
                  <a:cubicBezTo>
                    <a:pt x="1411" y="578"/>
                    <a:pt x="1489" y="682"/>
                    <a:pt x="1523" y="805"/>
                  </a:cubicBezTo>
                  <a:cubicBezTo>
                    <a:pt x="1557" y="929"/>
                    <a:pt x="1539" y="1057"/>
                    <a:pt x="1475" y="1168"/>
                  </a:cubicBezTo>
                  <a:cubicBezTo>
                    <a:pt x="1411" y="1279"/>
                    <a:pt x="1307" y="1358"/>
                    <a:pt x="1183" y="1392"/>
                  </a:cubicBezTo>
                  <a:cubicBezTo>
                    <a:pt x="1142" y="1403"/>
                    <a:pt x="1101" y="1408"/>
                    <a:pt x="1059" y="1408"/>
                  </a:cubicBezTo>
                  <a:cubicBezTo>
                    <a:pt x="976" y="1408"/>
                    <a:pt x="895" y="1386"/>
                    <a:pt x="821" y="1343"/>
                  </a:cubicBezTo>
                  <a:cubicBezTo>
                    <a:pt x="592" y="1211"/>
                    <a:pt x="512" y="918"/>
                    <a:pt x="645" y="688"/>
                  </a:cubicBezTo>
                  <a:cubicBezTo>
                    <a:pt x="733" y="534"/>
                    <a:pt x="894" y="448"/>
                    <a:pt x="1060" y="448"/>
                  </a:cubicBezTo>
                  <a:close/>
                  <a:moveTo>
                    <a:pt x="1060" y="1"/>
                  </a:moveTo>
                  <a:cubicBezTo>
                    <a:pt x="740" y="1"/>
                    <a:pt x="428" y="167"/>
                    <a:pt x="256" y="464"/>
                  </a:cubicBezTo>
                  <a:cubicBezTo>
                    <a:pt x="1" y="908"/>
                    <a:pt x="152" y="1476"/>
                    <a:pt x="596" y="1733"/>
                  </a:cubicBezTo>
                  <a:cubicBezTo>
                    <a:pt x="739" y="1814"/>
                    <a:pt x="897" y="1857"/>
                    <a:pt x="1058" y="1857"/>
                  </a:cubicBezTo>
                  <a:cubicBezTo>
                    <a:pt x="1138" y="1857"/>
                    <a:pt x="1220" y="1846"/>
                    <a:pt x="1301" y="1824"/>
                  </a:cubicBezTo>
                  <a:cubicBezTo>
                    <a:pt x="1540" y="1759"/>
                    <a:pt x="1741" y="1606"/>
                    <a:pt x="1864" y="1392"/>
                  </a:cubicBezTo>
                  <a:cubicBezTo>
                    <a:pt x="1988" y="1177"/>
                    <a:pt x="2022" y="929"/>
                    <a:pt x="1958" y="688"/>
                  </a:cubicBezTo>
                  <a:cubicBezTo>
                    <a:pt x="1893" y="449"/>
                    <a:pt x="1739" y="249"/>
                    <a:pt x="1524" y="125"/>
                  </a:cubicBezTo>
                  <a:cubicBezTo>
                    <a:pt x="1378" y="41"/>
                    <a:pt x="1218" y="1"/>
                    <a:pt x="10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6" name="Google Shape;676;p15"/>
            <p:cNvSpPr/>
            <p:nvPr/>
          </p:nvSpPr>
          <p:spPr>
            <a:xfrm>
              <a:off x="3442850" y="604800"/>
              <a:ext cx="52975" cy="46475"/>
            </a:xfrm>
            <a:custGeom>
              <a:rect b="b" l="l" r="r" t="t"/>
              <a:pathLst>
                <a:path extrusionOk="0" h="1859" w="2119">
                  <a:moveTo>
                    <a:pt x="1061" y="451"/>
                  </a:moveTo>
                  <a:cubicBezTo>
                    <a:pt x="1143" y="451"/>
                    <a:pt x="1226" y="473"/>
                    <a:pt x="1301" y="516"/>
                  </a:cubicBezTo>
                  <a:cubicBezTo>
                    <a:pt x="1412" y="580"/>
                    <a:pt x="1491" y="684"/>
                    <a:pt x="1524" y="808"/>
                  </a:cubicBezTo>
                  <a:cubicBezTo>
                    <a:pt x="1556" y="931"/>
                    <a:pt x="1540" y="1059"/>
                    <a:pt x="1476" y="1170"/>
                  </a:cubicBezTo>
                  <a:cubicBezTo>
                    <a:pt x="1387" y="1324"/>
                    <a:pt x="1226" y="1410"/>
                    <a:pt x="1060" y="1410"/>
                  </a:cubicBezTo>
                  <a:cubicBezTo>
                    <a:pt x="979" y="1410"/>
                    <a:pt x="896" y="1389"/>
                    <a:pt x="821" y="1346"/>
                  </a:cubicBezTo>
                  <a:cubicBezTo>
                    <a:pt x="591" y="1213"/>
                    <a:pt x="513" y="920"/>
                    <a:pt x="645" y="691"/>
                  </a:cubicBezTo>
                  <a:cubicBezTo>
                    <a:pt x="709" y="579"/>
                    <a:pt x="813" y="500"/>
                    <a:pt x="937" y="467"/>
                  </a:cubicBezTo>
                  <a:cubicBezTo>
                    <a:pt x="977" y="456"/>
                    <a:pt x="1019" y="451"/>
                    <a:pt x="1061" y="451"/>
                  </a:cubicBezTo>
                  <a:close/>
                  <a:moveTo>
                    <a:pt x="1062" y="0"/>
                  </a:moveTo>
                  <a:cubicBezTo>
                    <a:pt x="981" y="0"/>
                    <a:pt x="900" y="11"/>
                    <a:pt x="820" y="32"/>
                  </a:cubicBezTo>
                  <a:cubicBezTo>
                    <a:pt x="581" y="97"/>
                    <a:pt x="380" y="251"/>
                    <a:pt x="257" y="466"/>
                  </a:cubicBezTo>
                  <a:cubicBezTo>
                    <a:pt x="1" y="909"/>
                    <a:pt x="152" y="1478"/>
                    <a:pt x="596" y="1733"/>
                  </a:cubicBezTo>
                  <a:cubicBezTo>
                    <a:pt x="742" y="1818"/>
                    <a:pt x="901" y="1858"/>
                    <a:pt x="1058" y="1858"/>
                  </a:cubicBezTo>
                  <a:cubicBezTo>
                    <a:pt x="1378" y="1858"/>
                    <a:pt x="1690" y="1691"/>
                    <a:pt x="1862" y="1393"/>
                  </a:cubicBezTo>
                  <a:cubicBezTo>
                    <a:pt x="2118" y="949"/>
                    <a:pt x="1967" y="381"/>
                    <a:pt x="1523" y="125"/>
                  </a:cubicBezTo>
                  <a:cubicBezTo>
                    <a:pt x="1380" y="42"/>
                    <a:pt x="1222" y="0"/>
                    <a:pt x="10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7" name="Google Shape;677;p15"/>
            <p:cNvSpPr/>
            <p:nvPr/>
          </p:nvSpPr>
          <p:spPr>
            <a:xfrm>
              <a:off x="3301925" y="954900"/>
              <a:ext cx="50525" cy="46375"/>
            </a:xfrm>
            <a:custGeom>
              <a:rect b="b" l="l" r="r" t="t"/>
              <a:pathLst>
                <a:path extrusionOk="0" h="1855" w="2021">
                  <a:moveTo>
                    <a:pt x="962" y="448"/>
                  </a:moveTo>
                  <a:cubicBezTo>
                    <a:pt x="1045" y="448"/>
                    <a:pt x="1128" y="469"/>
                    <a:pt x="1200" y="510"/>
                  </a:cubicBezTo>
                  <a:cubicBezTo>
                    <a:pt x="1429" y="643"/>
                    <a:pt x="1509" y="937"/>
                    <a:pt x="1376" y="1166"/>
                  </a:cubicBezTo>
                  <a:cubicBezTo>
                    <a:pt x="1311" y="1277"/>
                    <a:pt x="1209" y="1356"/>
                    <a:pt x="1085" y="1389"/>
                  </a:cubicBezTo>
                  <a:cubicBezTo>
                    <a:pt x="1044" y="1400"/>
                    <a:pt x="1002" y="1405"/>
                    <a:pt x="961" y="1405"/>
                  </a:cubicBezTo>
                  <a:cubicBezTo>
                    <a:pt x="878" y="1405"/>
                    <a:pt x="796" y="1384"/>
                    <a:pt x="722" y="1341"/>
                  </a:cubicBezTo>
                  <a:cubicBezTo>
                    <a:pt x="610" y="1277"/>
                    <a:pt x="532" y="1174"/>
                    <a:pt x="498" y="1050"/>
                  </a:cubicBezTo>
                  <a:cubicBezTo>
                    <a:pt x="464" y="927"/>
                    <a:pt x="482" y="798"/>
                    <a:pt x="546" y="687"/>
                  </a:cubicBezTo>
                  <a:cubicBezTo>
                    <a:pt x="610" y="577"/>
                    <a:pt x="714" y="497"/>
                    <a:pt x="838" y="464"/>
                  </a:cubicBezTo>
                  <a:cubicBezTo>
                    <a:pt x="878" y="453"/>
                    <a:pt x="920" y="448"/>
                    <a:pt x="962" y="448"/>
                  </a:cubicBezTo>
                  <a:close/>
                  <a:moveTo>
                    <a:pt x="962" y="0"/>
                  </a:moveTo>
                  <a:cubicBezTo>
                    <a:pt x="642" y="0"/>
                    <a:pt x="330" y="166"/>
                    <a:pt x="158" y="464"/>
                  </a:cubicBezTo>
                  <a:cubicBezTo>
                    <a:pt x="35" y="678"/>
                    <a:pt x="0" y="927"/>
                    <a:pt x="66" y="1167"/>
                  </a:cubicBezTo>
                  <a:cubicBezTo>
                    <a:pt x="130" y="1405"/>
                    <a:pt x="283" y="1607"/>
                    <a:pt x="498" y="1730"/>
                  </a:cubicBezTo>
                  <a:cubicBezTo>
                    <a:pt x="641" y="1814"/>
                    <a:pt x="800" y="1855"/>
                    <a:pt x="961" y="1855"/>
                  </a:cubicBezTo>
                  <a:cubicBezTo>
                    <a:pt x="1041" y="1855"/>
                    <a:pt x="1122" y="1844"/>
                    <a:pt x="1202" y="1826"/>
                  </a:cubicBezTo>
                  <a:cubicBezTo>
                    <a:pt x="1440" y="1761"/>
                    <a:pt x="1642" y="1607"/>
                    <a:pt x="1765" y="1392"/>
                  </a:cubicBezTo>
                  <a:cubicBezTo>
                    <a:pt x="2020" y="949"/>
                    <a:pt x="1869" y="380"/>
                    <a:pt x="1425" y="124"/>
                  </a:cubicBezTo>
                  <a:cubicBezTo>
                    <a:pt x="1279" y="40"/>
                    <a:pt x="1120" y="0"/>
                    <a:pt x="9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8" name="Google Shape;678;p15"/>
            <p:cNvSpPr/>
            <p:nvPr/>
          </p:nvSpPr>
          <p:spPr>
            <a:xfrm>
              <a:off x="3287150" y="1128625"/>
              <a:ext cx="50550" cy="46425"/>
            </a:xfrm>
            <a:custGeom>
              <a:rect b="b" l="l" r="r" t="t"/>
              <a:pathLst>
                <a:path extrusionOk="0" h="1857" w="2022">
                  <a:moveTo>
                    <a:pt x="1061" y="449"/>
                  </a:moveTo>
                  <a:cubicBezTo>
                    <a:pt x="1141" y="449"/>
                    <a:pt x="1225" y="470"/>
                    <a:pt x="1300" y="515"/>
                  </a:cubicBezTo>
                  <a:cubicBezTo>
                    <a:pt x="1410" y="579"/>
                    <a:pt x="1490" y="682"/>
                    <a:pt x="1523" y="806"/>
                  </a:cubicBezTo>
                  <a:cubicBezTo>
                    <a:pt x="1557" y="929"/>
                    <a:pt x="1539" y="1058"/>
                    <a:pt x="1475" y="1169"/>
                  </a:cubicBezTo>
                  <a:cubicBezTo>
                    <a:pt x="1410" y="1280"/>
                    <a:pt x="1307" y="1359"/>
                    <a:pt x="1184" y="1392"/>
                  </a:cubicBezTo>
                  <a:cubicBezTo>
                    <a:pt x="1143" y="1404"/>
                    <a:pt x="1101" y="1409"/>
                    <a:pt x="1060" y="1409"/>
                  </a:cubicBezTo>
                  <a:cubicBezTo>
                    <a:pt x="977" y="1409"/>
                    <a:pt x="895" y="1387"/>
                    <a:pt x="821" y="1344"/>
                  </a:cubicBezTo>
                  <a:cubicBezTo>
                    <a:pt x="592" y="1212"/>
                    <a:pt x="513" y="918"/>
                    <a:pt x="646" y="689"/>
                  </a:cubicBezTo>
                  <a:cubicBezTo>
                    <a:pt x="734" y="534"/>
                    <a:pt x="895" y="449"/>
                    <a:pt x="1061" y="449"/>
                  </a:cubicBezTo>
                  <a:close/>
                  <a:moveTo>
                    <a:pt x="1061" y="0"/>
                  </a:moveTo>
                  <a:cubicBezTo>
                    <a:pt x="740" y="0"/>
                    <a:pt x="428" y="166"/>
                    <a:pt x="257" y="464"/>
                  </a:cubicBezTo>
                  <a:cubicBezTo>
                    <a:pt x="0" y="908"/>
                    <a:pt x="153" y="1476"/>
                    <a:pt x="596" y="1732"/>
                  </a:cubicBezTo>
                  <a:cubicBezTo>
                    <a:pt x="739" y="1814"/>
                    <a:pt x="898" y="1856"/>
                    <a:pt x="1059" y="1856"/>
                  </a:cubicBezTo>
                  <a:cubicBezTo>
                    <a:pt x="1139" y="1856"/>
                    <a:pt x="1221" y="1846"/>
                    <a:pt x="1302" y="1823"/>
                  </a:cubicBezTo>
                  <a:cubicBezTo>
                    <a:pt x="1541" y="1760"/>
                    <a:pt x="1742" y="1606"/>
                    <a:pt x="1865" y="1391"/>
                  </a:cubicBezTo>
                  <a:cubicBezTo>
                    <a:pt x="1988" y="1177"/>
                    <a:pt x="2022" y="928"/>
                    <a:pt x="1957" y="688"/>
                  </a:cubicBezTo>
                  <a:cubicBezTo>
                    <a:pt x="1893" y="449"/>
                    <a:pt x="1740" y="248"/>
                    <a:pt x="1525" y="125"/>
                  </a:cubicBezTo>
                  <a:cubicBezTo>
                    <a:pt x="1379" y="40"/>
                    <a:pt x="1219" y="0"/>
                    <a:pt x="10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9" name="Google Shape;679;p15"/>
            <p:cNvSpPr/>
            <p:nvPr/>
          </p:nvSpPr>
          <p:spPr>
            <a:xfrm>
              <a:off x="3561550" y="608775"/>
              <a:ext cx="52975" cy="46400"/>
            </a:xfrm>
            <a:custGeom>
              <a:rect b="b" l="l" r="r" t="t"/>
              <a:pathLst>
                <a:path extrusionOk="0" h="1856" w="2119">
                  <a:moveTo>
                    <a:pt x="1058" y="448"/>
                  </a:moveTo>
                  <a:cubicBezTo>
                    <a:pt x="1140" y="448"/>
                    <a:pt x="1224" y="468"/>
                    <a:pt x="1299" y="512"/>
                  </a:cubicBezTo>
                  <a:cubicBezTo>
                    <a:pt x="1528" y="645"/>
                    <a:pt x="1606" y="939"/>
                    <a:pt x="1474" y="1169"/>
                  </a:cubicBezTo>
                  <a:cubicBezTo>
                    <a:pt x="1385" y="1322"/>
                    <a:pt x="1223" y="1407"/>
                    <a:pt x="1057" y="1407"/>
                  </a:cubicBezTo>
                  <a:cubicBezTo>
                    <a:pt x="976" y="1407"/>
                    <a:pt x="893" y="1387"/>
                    <a:pt x="818" y="1343"/>
                  </a:cubicBezTo>
                  <a:cubicBezTo>
                    <a:pt x="590" y="1211"/>
                    <a:pt x="511" y="918"/>
                    <a:pt x="643" y="688"/>
                  </a:cubicBezTo>
                  <a:cubicBezTo>
                    <a:pt x="731" y="534"/>
                    <a:pt x="892" y="448"/>
                    <a:pt x="1058" y="448"/>
                  </a:cubicBezTo>
                  <a:close/>
                  <a:moveTo>
                    <a:pt x="1061" y="0"/>
                  </a:moveTo>
                  <a:cubicBezTo>
                    <a:pt x="740" y="0"/>
                    <a:pt x="427" y="167"/>
                    <a:pt x="255" y="463"/>
                  </a:cubicBezTo>
                  <a:cubicBezTo>
                    <a:pt x="0" y="907"/>
                    <a:pt x="151" y="1475"/>
                    <a:pt x="595" y="1731"/>
                  </a:cubicBezTo>
                  <a:cubicBezTo>
                    <a:pt x="738" y="1813"/>
                    <a:pt x="897" y="1856"/>
                    <a:pt x="1057" y="1856"/>
                  </a:cubicBezTo>
                  <a:cubicBezTo>
                    <a:pt x="1138" y="1856"/>
                    <a:pt x="1218" y="1845"/>
                    <a:pt x="1299" y="1825"/>
                  </a:cubicBezTo>
                  <a:cubicBezTo>
                    <a:pt x="1539" y="1760"/>
                    <a:pt x="1738" y="1606"/>
                    <a:pt x="1863" y="1392"/>
                  </a:cubicBezTo>
                  <a:cubicBezTo>
                    <a:pt x="2119" y="949"/>
                    <a:pt x="1968" y="380"/>
                    <a:pt x="1524" y="124"/>
                  </a:cubicBezTo>
                  <a:cubicBezTo>
                    <a:pt x="1378" y="40"/>
                    <a:pt x="1218" y="0"/>
                    <a:pt x="10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0" name="Google Shape;680;p15"/>
            <p:cNvSpPr/>
            <p:nvPr/>
          </p:nvSpPr>
          <p:spPr>
            <a:xfrm>
              <a:off x="4346000" y="1061675"/>
              <a:ext cx="52975" cy="46400"/>
            </a:xfrm>
            <a:custGeom>
              <a:rect b="b" l="l" r="r" t="t"/>
              <a:pathLst>
                <a:path extrusionOk="0" h="1856" w="2119">
                  <a:moveTo>
                    <a:pt x="1061" y="449"/>
                  </a:moveTo>
                  <a:cubicBezTo>
                    <a:pt x="1142" y="449"/>
                    <a:pt x="1224" y="470"/>
                    <a:pt x="1299" y="512"/>
                  </a:cubicBezTo>
                  <a:cubicBezTo>
                    <a:pt x="1529" y="645"/>
                    <a:pt x="1606" y="938"/>
                    <a:pt x="1475" y="1168"/>
                  </a:cubicBezTo>
                  <a:cubicBezTo>
                    <a:pt x="1386" y="1321"/>
                    <a:pt x="1225" y="1407"/>
                    <a:pt x="1060" y="1407"/>
                  </a:cubicBezTo>
                  <a:cubicBezTo>
                    <a:pt x="978" y="1407"/>
                    <a:pt x="896" y="1386"/>
                    <a:pt x="820" y="1343"/>
                  </a:cubicBezTo>
                  <a:cubicBezTo>
                    <a:pt x="709" y="1280"/>
                    <a:pt x="629" y="1175"/>
                    <a:pt x="596" y="1052"/>
                  </a:cubicBezTo>
                  <a:cubicBezTo>
                    <a:pt x="564" y="929"/>
                    <a:pt x="580" y="800"/>
                    <a:pt x="644" y="690"/>
                  </a:cubicBezTo>
                  <a:cubicBezTo>
                    <a:pt x="734" y="535"/>
                    <a:pt x="895" y="449"/>
                    <a:pt x="1061" y="449"/>
                  </a:cubicBezTo>
                  <a:close/>
                  <a:moveTo>
                    <a:pt x="1061" y="1"/>
                  </a:moveTo>
                  <a:cubicBezTo>
                    <a:pt x="740" y="1"/>
                    <a:pt x="428" y="167"/>
                    <a:pt x="256" y="464"/>
                  </a:cubicBezTo>
                  <a:cubicBezTo>
                    <a:pt x="0" y="907"/>
                    <a:pt x="151" y="1476"/>
                    <a:pt x="595" y="1732"/>
                  </a:cubicBezTo>
                  <a:cubicBezTo>
                    <a:pt x="741" y="1815"/>
                    <a:pt x="901" y="1855"/>
                    <a:pt x="1057" y="1855"/>
                  </a:cubicBezTo>
                  <a:cubicBezTo>
                    <a:pt x="1379" y="1855"/>
                    <a:pt x="1691" y="1689"/>
                    <a:pt x="1865" y="1393"/>
                  </a:cubicBezTo>
                  <a:cubicBezTo>
                    <a:pt x="2119" y="949"/>
                    <a:pt x="1966" y="381"/>
                    <a:pt x="1524" y="125"/>
                  </a:cubicBezTo>
                  <a:cubicBezTo>
                    <a:pt x="1378" y="41"/>
                    <a:pt x="1218" y="1"/>
                    <a:pt x="10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1" name="Google Shape;681;p15"/>
            <p:cNvSpPr/>
            <p:nvPr/>
          </p:nvSpPr>
          <p:spPr>
            <a:xfrm>
              <a:off x="4289025" y="863625"/>
              <a:ext cx="53000" cy="46375"/>
            </a:xfrm>
            <a:custGeom>
              <a:rect b="b" l="l" r="r" t="t"/>
              <a:pathLst>
                <a:path extrusionOk="0" h="1855" w="2120">
                  <a:moveTo>
                    <a:pt x="1061" y="448"/>
                  </a:moveTo>
                  <a:cubicBezTo>
                    <a:pt x="1143" y="448"/>
                    <a:pt x="1224" y="470"/>
                    <a:pt x="1299" y="511"/>
                  </a:cubicBezTo>
                  <a:cubicBezTo>
                    <a:pt x="1529" y="643"/>
                    <a:pt x="1606" y="937"/>
                    <a:pt x="1475" y="1167"/>
                  </a:cubicBezTo>
                  <a:cubicBezTo>
                    <a:pt x="1386" y="1320"/>
                    <a:pt x="1224" y="1406"/>
                    <a:pt x="1058" y="1406"/>
                  </a:cubicBezTo>
                  <a:cubicBezTo>
                    <a:pt x="977" y="1406"/>
                    <a:pt x="895" y="1386"/>
                    <a:pt x="820" y="1342"/>
                  </a:cubicBezTo>
                  <a:cubicBezTo>
                    <a:pt x="708" y="1279"/>
                    <a:pt x="629" y="1174"/>
                    <a:pt x="596" y="1051"/>
                  </a:cubicBezTo>
                  <a:cubicBezTo>
                    <a:pt x="564" y="927"/>
                    <a:pt x="580" y="799"/>
                    <a:pt x="644" y="688"/>
                  </a:cubicBezTo>
                  <a:cubicBezTo>
                    <a:pt x="734" y="534"/>
                    <a:pt x="895" y="448"/>
                    <a:pt x="1061" y="448"/>
                  </a:cubicBezTo>
                  <a:close/>
                  <a:moveTo>
                    <a:pt x="1061" y="1"/>
                  </a:moveTo>
                  <a:cubicBezTo>
                    <a:pt x="740" y="1"/>
                    <a:pt x="428" y="167"/>
                    <a:pt x="257" y="464"/>
                  </a:cubicBezTo>
                  <a:cubicBezTo>
                    <a:pt x="1" y="908"/>
                    <a:pt x="152" y="1476"/>
                    <a:pt x="596" y="1732"/>
                  </a:cubicBezTo>
                  <a:cubicBezTo>
                    <a:pt x="742" y="1815"/>
                    <a:pt x="901" y="1855"/>
                    <a:pt x="1058" y="1855"/>
                  </a:cubicBezTo>
                  <a:cubicBezTo>
                    <a:pt x="1378" y="1855"/>
                    <a:pt x="1691" y="1689"/>
                    <a:pt x="1865" y="1393"/>
                  </a:cubicBezTo>
                  <a:cubicBezTo>
                    <a:pt x="2119" y="949"/>
                    <a:pt x="1967" y="381"/>
                    <a:pt x="1524" y="125"/>
                  </a:cubicBezTo>
                  <a:cubicBezTo>
                    <a:pt x="1378" y="41"/>
                    <a:pt x="1218" y="1"/>
                    <a:pt x="10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2" name="Google Shape;682;p15"/>
            <p:cNvSpPr/>
            <p:nvPr/>
          </p:nvSpPr>
          <p:spPr>
            <a:xfrm>
              <a:off x="3810325" y="713625"/>
              <a:ext cx="50550" cy="46425"/>
            </a:xfrm>
            <a:custGeom>
              <a:rect b="b" l="l" r="r" t="t"/>
              <a:pathLst>
                <a:path extrusionOk="0" h="1857" w="2022">
                  <a:moveTo>
                    <a:pt x="1060" y="449"/>
                  </a:moveTo>
                  <a:cubicBezTo>
                    <a:pt x="1142" y="449"/>
                    <a:pt x="1223" y="470"/>
                    <a:pt x="1298" y="514"/>
                  </a:cubicBezTo>
                  <a:cubicBezTo>
                    <a:pt x="1410" y="578"/>
                    <a:pt x="1489" y="681"/>
                    <a:pt x="1522" y="804"/>
                  </a:cubicBezTo>
                  <a:cubicBezTo>
                    <a:pt x="1555" y="928"/>
                    <a:pt x="1538" y="1056"/>
                    <a:pt x="1474" y="1168"/>
                  </a:cubicBezTo>
                  <a:cubicBezTo>
                    <a:pt x="1410" y="1279"/>
                    <a:pt x="1307" y="1358"/>
                    <a:pt x="1184" y="1392"/>
                  </a:cubicBezTo>
                  <a:cubicBezTo>
                    <a:pt x="1143" y="1403"/>
                    <a:pt x="1101" y="1408"/>
                    <a:pt x="1060" y="1408"/>
                  </a:cubicBezTo>
                  <a:cubicBezTo>
                    <a:pt x="977" y="1408"/>
                    <a:pt x="894" y="1386"/>
                    <a:pt x="820" y="1344"/>
                  </a:cubicBezTo>
                  <a:cubicBezTo>
                    <a:pt x="709" y="1279"/>
                    <a:pt x="629" y="1175"/>
                    <a:pt x="596" y="1052"/>
                  </a:cubicBezTo>
                  <a:cubicBezTo>
                    <a:pt x="564" y="929"/>
                    <a:pt x="580" y="800"/>
                    <a:pt x="644" y="690"/>
                  </a:cubicBezTo>
                  <a:cubicBezTo>
                    <a:pt x="733" y="535"/>
                    <a:pt x="894" y="449"/>
                    <a:pt x="1060" y="449"/>
                  </a:cubicBezTo>
                  <a:close/>
                  <a:moveTo>
                    <a:pt x="1062" y="1"/>
                  </a:moveTo>
                  <a:cubicBezTo>
                    <a:pt x="741" y="1"/>
                    <a:pt x="429" y="167"/>
                    <a:pt x="257" y="464"/>
                  </a:cubicBezTo>
                  <a:cubicBezTo>
                    <a:pt x="1" y="907"/>
                    <a:pt x="152" y="1475"/>
                    <a:pt x="596" y="1732"/>
                  </a:cubicBezTo>
                  <a:cubicBezTo>
                    <a:pt x="740" y="1813"/>
                    <a:pt x="897" y="1856"/>
                    <a:pt x="1058" y="1856"/>
                  </a:cubicBezTo>
                  <a:cubicBezTo>
                    <a:pt x="1139" y="1856"/>
                    <a:pt x="1219" y="1845"/>
                    <a:pt x="1303" y="1824"/>
                  </a:cubicBezTo>
                  <a:cubicBezTo>
                    <a:pt x="1541" y="1760"/>
                    <a:pt x="1742" y="1606"/>
                    <a:pt x="1865" y="1392"/>
                  </a:cubicBezTo>
                  <a:cubicBezTo>
                    <a:pt x="1989" y="1177"/>
                    <a:pt x="2022" y="928"/>
                    <a:pt x="1958" y="687"/>
                  </a:cubicBezTo>
                  <a:cubicBezTo>
                    <a:pt x="1893" y="449"/>
                    <a:pt x="1739" y="248"/>
                    <a:pt x="1525" y="125"/>
                  </a:cubicBezTo>
                  <a:cubicBezTo>
                    <a:pt x="1379" y="41"/>
                    <a:pt x="1219" y="1"/>
                    <a:pt x="10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3" name="Google Shape;683;p15"/>
            <p:cNvSpPr/>
            <p:nvPr/>
          </p:nvSpPr>
          <p:spPr>
            <a:xfrm>
              <a:off x="4112125" y="551700"/>
              <a:ext cx="50500" cy="46400"/>
            </a:xfrm>
            <a:custGeom>
              <a:rect b="b" l="l" r="r" t="t"/>
              <a:pathLst>
                <a:path extrusionOk="0" h="1856" w="2020">
                  <a:moveTo>
                    <a:pt x="1061" y="447"/>
                  </a:moveTo>
                  <a:cubicBezTo>
                    <a:pt x="1143" y="447"/>
                    <a:pt x="1225" y="471"/>
                    <a:pt x="1299" y="514"/>
                  </a:cubicBezTo>
                  <a:cubicBezTo>
                    <a:pt x="1410" y="578"/>
                    <a:pt x="1490" y="681"/>
                    <a:pt x="1523" y="804"/>
                  </a:cubicBezTo>
                  <a:cubicBezTo>
                    <a:pt x="1555" y="928"/>
                    <a:pt x="1539" y="1056"/>
                    <a:pt x="1475" y="1168"/>
                  </a:cubicBezTo>
                  <a:cubicBezTo>
                    <a:pt x="1385" y="1320"/>
                    <a:pt x="1224" y="1407"/>
                    <a:pt x="1059" y="1407"/>
                  </a:cubicBezTo>
                  <a:cubicBezTo>
                    <a:pt x="978" y="1407"/>
                    <a:pt x="895" y="1386"/>
                    <a:pt x="820" y="1343"/>
                  </a:cubicBezTo>
                  <a:cubicBezTo>
                    <a:pt x="590" y="1211"/>
                    <a:pt x="512" y="917"/>
                    <a:pt x="644" y="687"/>
                  </a:cubicBezTo>
                  <a:cubicBezTo>
                    <a:pt x="708" y="576"/>
                    <a:pt x="812" y="498"/>
                    <a:pt x="935" y="463"/>
                  </a:cubicBezTo>
                  <a:cubicBezTo>
                    <a:pt x="977" y="453"/>
                    <a:pt x="1019" y="447"/>
                    <a:pt x="1061" y="447"/>
                  </a:cubicBezTo>
                  <a:close/>
                  <a:moveTo>
                    <a:pt x="1061" y="0"/>
                  </a:moveTo>
                  <a:cubicBezTo>
                    <a:pt x="980" y="0"/>
                    <a:pt x="899" y="11"/>
                    <a:pt x="820" y="32"/>
                  </a:cubicBezTo>
                  <a:cubicBezTo>
                    <a:pt x="579" y="97"/>
                    <a:pt x="379" y="250"/>
                    <a:pt x="255" y="464"/>
                  </a:cubicBezTo>
                  <a:cubicBezTo>
                    <a:pt x="0" y="907"/>
                    <a:pt x="153" y="1476"/>
                    <a:pt x="595" y="1732"/>
                  </a:cubicBezTo>
                  <a:cubicBezTo>
                    <a:pt x="741" y="1814"/>
                    <a:pt x="900" y="1855"/>
                    <a:pt x="1058" y="1855"/>
                  </a:cubicBezTo>
                  <a:cubicBezTo>
                    <a:pt x="1378" y="1855"/>
                    <a:pt x="1690" y="1689"/>
                    <a:pt x="1863" y="1391"/>
                  </a:cubicBezTo>
                  <a:cubicBezTo>
                    <a:pt x="1986" y="1176"/>
                    <a:pt x="2019" y="928"/>
                    <a:pt x="1955" y="687"/>
                  </a:cubicBezTo>
                  <a:cubicBezTo>
                    <a:pt x="1890" y="449"/>
                    <a:pt x="1737" y="248"/>
                    <a:pt x="1523" y="125"/>
                  </a:cubicBezTo>
                  <a:cubicBezTo>
                    <a:pt x="1380" y="42"/>
                    <a:pt x="1222" y="0"/>
                    <a:pt x="10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4" name="Google Shape;684;p15"/>
            <p:cNvSpPr/>
            <p:nvPr/>
          </p:nvSpPr>
          <p:spPr>
            <a:xfrm>
              <a:off x="4298700" y="1277175"/>
              <a:ext cx="50500" cy="46400"/>
            </a:xfrm>
            <a:custGeom>
              <a:rect b="b" l="l" r="r" t="t"/>
              <a:pathLst>
                <a:path extrusionOk="0" h="1856" w="2020">
                  <a:moveTo>
                    <a:pt x="961" y="449"/>
                  </a:moveTo>
                  <a:cubicBezTo>
                    <a:pt x="1045" y="449"/>
                    <a:pt x="1127" y="471"/>
                    <a:pt x="1202" y="511"/>
                  </a:cubicBezTo>
                  <a:cubicBezTo>
                    <a:pt x="1431" y="644"/>
                    <a:pt x="1508" y="937"/>
                    <a:pt x="1377" y="1166"/>
                  </a:cubicBezTo>
                  <a:cubicBezTo>
                    <a:pt x="1288" y="1320"/>
                    <a:pt x="1127" y="1406"/>
                    <a:pt x="961" y="1406"/>
                  </a:cubicBezTo>
                  <a:cubicBezTo>
                    <a:pt x="880" y="1406"/>
                    <a:pt x="797" y="1385"/>
                    <a:pt x="722" y="1342"/>
                  </a:cubicBezTo>
                  <a:cubicBezTo>
                    <a:pt x="611" y="1277"/>
                    <a:pt x="531" y="1174"/>
                    <a:pt x="498" y="1051"/>
                  </a:cubicBezTo>
                  <a:cubicBezTo>
                    <a:pt x="466" y="928"/>
                    <a:pt x="482" y="799"/>
                    <a:pt x="546" y="688"/>
                  </a:cubicBezTo>
                  <a:cubicBezTo>
                    <a:pt x="611" y="577"/>
                    <a:pt x="714" y="498"/>
                    <a:pt x="837" y="465"/>
                  </a:cubicBezTo>
                  <a:cubicBezTo>
                    <a:pt x="879" y="454"/>
                    <a:pt x="921" y="449"/>
                    <a:pt x="961" y="449"/>
                  </a:cubicBezTo>
                  <a:close/>
                  <a:moveTo>
                    <a:pt x="962" y="0"/>
                  </a:moveTo>
                  <a:cubicBezTo>
                    <a:pt x="882" y="0"/>
                    <a:pt x="800" y="11"/>
                    <a:pt x="720" y="33"/>
                  </a:cubicBezTo>
                  <a:cubicBezTo>
                    <a:pt x="482" y="96"/>
                    <a:pt x="281" y="250"/>
                    <a:pt x="157" y="465"/>
                  </a:cubicBezTo>
                  <a:cubicBezTo>
                    <a:pt x="34" y="679"/>
                    <a:pt x="1" y="928"/>
                    <a:pt x="65" y="1168"/>
                  </a:cubicBezTo>
                  <a:cubicBezTo>
                    <a:pt x="129" y="1406"/>
                    <a:pt x="284" y="1608"/>
                    <a:pt x="498" y="1731"/>
                  </a:cubicBezTo>
                  <a:cubicBezTo>
                    <a:pt x="644" y="1816"/>
                    <a:pt x="803" y="1855"/>
                    <a:pt x="960" y="1855"/>
                  </a:cubicBezTo>
                  <a:cubicBezTo>
                    <a:pt x="1281" y="1855"/>
                    <a:pt x="1593" y="1689"/>
                    <a:pt x="1764" y="1393"/>
                  </a:cubicBezTo>
                  <a:cubicBezTo>
                    <a:pt x="2020" y="949"/>
                    <a:pt x="1867" y="381"/>
                    <a:pt x="1425" y="125"/>
                  </a:cubicBezTo>
                  <a:cubicBezTo>
                    <a:pt x="1282" y="43"/>
                    <a:pt x="1123" y="0"/>
                    <a:pt x="9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5" name="Google Shape;685;p15"/>
            <p:cNvSpPr/>
            <p:nvPr/>
          </p:nvSpPr>
          <p:spPr>
            <a:xfrm>
              <a:off x="4091375" y="1374875"/>
              <a:ext cx="313825" cy="139475"/>
            </a:xfrm>
            <a:custGeom>
              <a:rect b="b" l="l" r="r" t="t"/>
              <a:pathLst>
                <a:path extrusionOk="0" h="5579" w="12553">
                  <a:moveTo>
                    <a:pt x="225" y="0"/>
                  </a:moveTo>
                  <a:cubicBezTo>
                    <a:pt x="101" y="0"/>
                    <a:pt x="1" y="101"/>
                    <a:pt x="1" y="225"/>
                  </a:cubicBezTo>
                  <a:cubicBezTo>
                    <a:pt x="1" y="348"/>
                    <a:pt x="101" y="449"/>
                    <a:pt x="225" y="449"/>
                  </a:cubicBezTo>
                  <a:lnTo>
                    <a:pt x="7085" y="449"/>
                  </a:lnTo>
                  <a:lnTo>
                    <a:pt x="12149" y="5512"/>
                  </a:lnTo>
                  <a:cubicBezTo>
                    <a:pt x="12192" y="5557"/>
                    <a:pt x="12250" y="5579"/>
                    <a:pt x="12308" y="5579"/>
                  </a:cubicBezTo>
                  <a:cubicBezTo>
                    <a:pt x="12366" y="5579"/>
                    <a:pt x="12423" y="5555"/>
                    <a:pt x="12466" y="5515"/>
                  </a:cubicBezTo>
                  <a:cubicBezTo>
                    <a:pt x="12552" y="5426"/>
                    <a:pt x="12552" y="5284"/>
                    <a:pt x="12466" y="5196"/>
                  </a:cubicBezTo>
                  <a:lnTo>
                    <a:pt x="7335" y="66"/>
                  </a:lnTo>
                  <a:cubicBezTo>
                    <a:pt x="7294" y="25"/>
                    <a:pt x="7237" y="0"/>
                    <a:pt x="717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6" name="Google Shape;686;p15"/>
            <p:cNvSpPr/>
            <p:nvPr/>
          </p:nvSpPr>
          <p:spPr>
            <a:xfrm>
              <a:off x="4083375" y="1510250"/>
              <a:ext cx="81600" cy="229550"/>
            </a:xfrm>
            <a:custGeom>
              <a:rect b="b" l="l" r="r" t="t"/>
              <a:pathLst>
                <a:path extrusionOk="0" h="9182" w="3264">
                  <a:moveTo>
                    <a:pt x="224" y="1"/>
                  </a:moveTo>
                  <a:cubicBezTo>
                    <a:pt x="101" y="1"/>
                    <a:pt x="0" y="102"/>
                    <a:pt x="0" y="225"/>
                  </a:cubicBezTo>
                  <a:lnTo>
                    <a:pt x="0" y="6162"/>
                  </a:lnTo>
                  <a:cubicBezTo>
                    <a:pt x="0" y="6222"/>
                    <a:pt x="25" y="6278"/>
                    <a:pt x="66" y="6320"/>
                  </a:cubicBezTo>
                  <a:lnTo>
                    <a:pt x="2862" y="9116"/>
                  </a:lnTo>
                  <a:cubicBezTo>
                    <a:pt x="2904" y="9160"/>
                    <a:pt x="2962" y="9182"/>
                    <a:pt x="3020" y="9182"/>
                  </a:cubicBezTo>
                  <a:cubicBezTo>
                    <a:pt x="3076" y="9182"/>
                    <a:pt x="3134" y="9159"/>
                    <a:pt x="3177" y="9116"/>
                  </a:cubicBezTo>
                  <a:cubicBezTo>
                    <a:pt x="3264" y="9027"/>
                    <a:pt x="3264" y="8886"/>
                    <a:pt x="3177" y="8798"/>
                  </a:cubicBezTo>
                  <a:lnTo>
                    <a:pt x="448" y="6069"/>
                  </a:lnTo>
                  <a:lnTo>
                    <a:pt x="448" y="225"/>
                  </a:lnTo>
                  <a:cubicBezTo>
                    <a:pt x="448" y="102"/>
                    <a:pt x="347" y="1"/>
                    <a:pt x="2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7" name="Google Shape;687;p15"/>
            <p:cNvSpPr/>
            <p:nvPr/>
          </p:nvSpPr>
          <p:spPr>
            <a:xfrm>
              <a:off x="4132975" y="1461025"/>
              <a:ext cx="129050" cy="147025"/>
            </a:xfrm>
            <a:custGeom>
              <a:rect b="b" l="l" r="r" t="t"/>
              <a:pathLst>
                <a:path extrusionOk="0" h="5881" w="5162">
                  <a:moveTo>
                    <a:pt x="225" y="0"/>
                  </a:moveTo>
                  <a:cubicBezTo>
                    <a:pt x="101" y="0"/>
                    <a:pt x="1" y="101"/>
                    <a:pt x="1" y="224"/>
                  </a:cubicBezTo>
                  <a:cubicBezTo>
                    <a:pt x="1" y="348"/>
                    <a:pt x="101" y="447"/>
                    <a:pt x="225" y="447"/>
                  </a:cubicBezTo>
                  <a:lnTo>
                    <a:pt x="4713" y="447"/>
                  </a:lnTo>
                  <a:lnTo>
                    <a:pt x="4713" y="5656"/>
                  </a:lnTo>
                  <a:cubicBezTo>
                    <a:pt x="4713" y="5779"/>
                    <a:pt x="4814" y="5880"/>
                    <a:pt x="4937" y="5880"/>
                  </a:cubicBezTo>
                  <a:cubicBezTo>
                    <a:pt x="5061" y="5880"/>
                    <a:pt x="5162" y="5779"/>
                    <a:pt x="5161" y="5656"/>
                  </a:cubicBezTo>
                  <a:lnTo>
                    <a:pt x="5161" y="224"/>
                  </a:lnTo>
                  <a:cubicBezTo>
                    <a:pt x="5161" y="101"/>
                    <a:pt x="5060" y="0"/>
                    <a:pt x="493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8" name="Google Shape;688;p15"/>
            <p:cNvSpPr/>
            <p:nvPr/>
          </p:nvSpPr>
          <p:spPr>
            <a:xfrm>
              <a:off x="3674375" y="697100"/>
              <a:ext cx="79775" cy="207650"/>
            </a:xfrm>
            <a:custGeom>
              <a:rect b="b" l="l" r="r" t="t"/>
              <a:pathLst>
                <a:path extrusionOk="0" h="8306" w="3191">
                  <a:moveTo>
                    <a:pt x="245" y="0"/>
                  </a:moveTo>
                  <a:cubicBezTo>
                    <a:pt x="188" y="0"/>
                    <a:pt x="131" y="22"/>
                    <a:pt x="88" y="66"/>
                  </a:cubicBezTo>
                  <a:cubicBezTo>
                    <a:pt x="1" y="155"/>
                    <a:pt x="1" y="297"/>
                    <a:pt x="88" y="383"/>
                  </a:cubicBezTo>
                  <a:lnTo>
                    <a:pt x="2741" y="3037"/>
                  </a:lnTo>
                  <a:lnTo>
                    <a:pt x="2741" y="8082"/>
                  </a:lnTo>
                  <a:cubicBezTo>
                    <a:pt x="2741" y="8205"/>
                    <a:pt x="2842" y="8306"/>
                    <a:pt x="2966" y="8306"/>
                  </a:cubicBezTo>
                  <a:cubicBezTo>
                    <a:pt x="3089" y="8306"/>
                    <a:pt x="3189" y="8205"/>
                    <a:pt x="3191" y="8081"/>
                  </a:cubicBezTo>
                  <a:lnTo>
                    <a:pt x="3191" y="2944"/>
                  </a:lnTo>
                  <a:cubicBezTo>
                    <a:pt x="3191" y="2885"/>
                    <a:pt x="3166" y="2827"/>
                    <a:pt x="3124" y="2785"/>
                  </a:cubicBezTo>
                  <a:lnTo>
                    <a:pt x="405" y="66"/>
                  </a:lnTo>
                  <a:cubicBezTo>
                    <a:pt x="361" y="22"/>
                    <a:pt x="303" y="0"/>
                    <a:pt x="2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9" name="Google Shape;689;p15"/>
            <p:cNvSpPr/>
            <p:nvPr/>
          </p:nvSpPr>
          <p:spPr>
            <a:xfrm>
              <a:off x="3324900" y="1045350"/>
              <a:ext cx="229475" cy="91750"/>
            </a:xfrm>
            <a:custGeom>
              <a:rect b="b" l="l" r="r" t="t"/>
              <a:pathLst>
                <a:path extrusionOk="0" h="3670" w="9179">
                  <a:moveTo>
                    <a:pt x="2798" y="0"/>
                  </a:moveTo>
                  <a:cubicBezTo>
                    <a:pt x="2730" y="0"/>
                    <a:pt x="2665" y="32"/>
                    <a:pt x="2623" y="86"/>
                  </a:cubicBezTo>
                  <a:lnTo>
                    <a:pt x="77" y="3306"/>
                  </a:lnTo>
                  <a:cubicBezTo>
                    <a:pt x="0" y="3402"/>
                    <a:pt x="16" y="3544"/>
                    <a:pt x="114" y="3621"/>
                  </a:cubicBezTo>
                  <a:cubicBezTo>
                    <a:pt x="156" y="3653"/>
                    <a:pt x="205" y="3669"/>
                    <a:pt x="253" y="3669"/>
                  </a:cubicBezTo>
                  <a:cubicBezTo>
                    <a:pt x="321" y="3669"/>
                    <a:pt x="386" y="3639"/>
                    <a:pt x="429" y="3581"/>
                  </a:cubicBezTo>
                  <a:lnTo>
                    <a:pt x="2907" y="448"/>
                  </a:lnTo>
                  <a:lnTo>
                    <a:pt x="8955" y="448"/>
                  </a:lnTo>
                  <a:cubicBezTo>
                    <a:pt x="9078" y="448"/>
                    <a:pt x="9179" y="348"/>
                    <a:pt x="9179" y="224"/>
                  </a:cubicBezTo>
                  <a:cubicBezTo>
                    <a:pt x="9179" y="101"/>
                    <a:pt x="9078" y="0"/>
                    <a:pt x="89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0" name="Google Shape;690;p15"/>
            <p:cNvSpPr/>
            <p:nvPr/>
          </p:nvSpPr>
          <p:spPr>
            <a:xfrm>
              <a:off x="3337950" y="970825"/>
              <a:ext cx="216450" cy="11225"/>
            </a:xfrm>
            <a:custGeom>
              <a:rect b="b" l="l" r="r" t="t"/>
              <a:pathLst>
                <a:path extrusionOk="0" h="449" w="8658">
                  <a:moveTo>
                    <a:pt x="224" y="1"/>
                  </a:moveTo>
                  <a:cubicBezTo>
                    <a:pt x="101" y="1"/>
                    <a:pt x="0" y="101"/>
                    <a:pt x="0" y="225"/>
                  </a:cubicBezTo>
                  <a:cubicBezTo>
                    <a:pt x="0" y="348"/>
                    <a:pt x="101" y="449"/>
                    <a:pt x="224" y="449"/>
                  </a:cubicBezTo>
                  <a:lnTo>
                    <a:pt x="8433" y="449"/>
                  </a:lnTo>
                  <a:cubicBezTo>
                    <a:pt x="8558" y="449"/>
                    <a:pt x="8658" y="348"/>
                    <a:pt x="8658" y="225"/>
                  </a:cubicBezTo>
                  <a:cubicBezTo>
                    <a:pt x="8658" y="101"/>
                    <a:pt x="8558" y="1"/>
                    <a:pt x="84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1" name="Google Shape;691;p15"/>
            <p:cNvSpPr/>
            <p:nvPr/>
          </p:nvSpPr>
          <p:spPr>
            <a:xfrm>
              <a:off x="4036450" y="760100"/>
              <a:ext cx="11225" cy="200275"/>
            </a:xfrm>
            <a:custGeom>
              <a:rect b="b" l="l" r="r" t="t"/>
              <a:pathLst>
                <a:path extrusionOk="0" h="8011" w="449">
                  <a:moveTo>
                    <a:pt x="225" y="0"/>
                  </a:moveTo>
                  <a:cubicBezTo>
                    <a:pt x="102" y="0"/>
                    <a:pt x="1" y="101"/>
                    <a:pt x="1" y="224"/>
                  </a:cubicBezTo>
                  <a:lnTo>
                    <a:pt x="1" y="7786"/>
                  </a:lnTo>
                  <a:cubicBezTo>
                    <a:pt x="1" y="7910"/>
                    <a:pt x="102" y="8010"/>
                    <a:pt x="225" y="8010"/>
                  </a:cubicBezTo>
                  <a:cubicBezTo>
                    <a:pt x="348" y="8010"/>
                    <a:pt x="449" y="7911"/>
                    <a:pt x="449" y="7786"/>
                  </a:cubicBezTo>
                  <a:lnTo>
                    <a:pt x="449" y="224"/>
                  </a:lnTo>
                  <a:cubicBezTo>
                    <a:pt x="449" y="101"/>
                    <a:pt x="348" y="0"/>
                    <a:pt x="2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2" name="Google Shape;692;p15"/>
            <p:cNvSpPr/>
            <p:nvPr/>
          </p:nvSpPr>
          <p:spPr>
            <a:xfrm>
              <a:off x="3996325" y="1485650"/>
              <a:ext cx="11200" cy="220550"/>
            </a:xfrm>
            <a:custGeom>
              <a:rect b="b" l="l" r="r" t="t"/>
              <a:pathLst>
                <a:path extrusionOk="0" h="8822" w="448">
                  <a:moveTo>
                    <a:pt x="225" y="1"/>
                  </a:moveTo>
                  <a:cubicBezTo>
                    <a:pt x="100" y="1"/>
                    <a:pt x="1" y="100"/>
                    <a:pt x="1" y="224"/>
                  </a:cubicBezTo>
                  <a:lnTo>
                    <a:pt x="1" y="8597"/>
                  </a:lnTo>
                  <a:cubicBezTo>
                    <a:pt x="1" y="8721"/>
                    <a:pt x="100" y="8821"/>
                    <a:pt x="225" y="8821"/>
                  </a:cubicBezTo>
                  <a:cubicBezTo>
                    <a:pt x="348" y="8821"/>
                    <a:pt x="448" y="8723"/>
                    <a:pt x="448" y="8597"/>
                  </a:cubicBezTo>
                  <a:lnTo>
                    <a:pt x="448" y="224"/>
                  </a:lnTo>
                  <a:cubicBezTo>
                    <a:pt x="448" y="100"/>
                    <a:pt x="348" y="1"/>
                    <a:pt x="22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3" name="Google Shape;693;p15"/>
            <p:cNvSpPr/>
            <p:nvPr/>
          </p:nvSpPr>
          <p:spPr>
            <a:xfrm>
              <a:off x="3403675" y="1199275"/>
              <a:ext cx="142525" cy="11200"/>
            </a:xfrm>
            <a:custGeom>
              <a:rect b="b" l="l" r="r" t="t"/>
              <a:pathLst>
                <a:path extrusionOk="0" h="448" w="5701">
                  <a:moveTo>
                    <a:pt x="223" y="1"/>
                  </a:moveTo>
                  <a:cubicBezTo>
                    <a:pt x="100" y="1"/>
                    <a:pt x="0" y="101"/>
                    <a:pt x="0" y="225"/>
                  </a:cubicBezTo>
                  <a:cubicBezTo>
                    <a:pt x="0" y="348"/>
                    <a:pt x="100" y="448"/>
                    <a:pt x="223" y="448"/>
                  </a:cubicBezTo>
                  <a:lnTo>
                    <a:pt x="5477" y="448"/>
                  </a:lnTo>
                  <a:cubicBezTo>
                    <a:pt x="5600" y="448"/>
                    <a:pt x="5701" y="348"/>
                    <a:pt x="5701" y="225"/>
                  </a:cubicBezTo>
                  <a:cubicBezTo>
                    <a:pt x="5701" y="101"/>
                    <a:pt x="5600" y="1"/>
                    <a:pt x="547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4" name="Google Shape;694;p15"/>
            <p:cNvSpPr/>
            <p:nvPr/>
          </p:nvSpPr>
          <p:spPr>
            <a:xfrm>
              <a:off x="3307475" y="1263975"/>
              <a:ext cx="238725" cy="113850"/>
            </a:xfrm>
            <a:custGeom>
              <a:rect b="b" l="l" r="r" t="t"/>
              <a:pathLst>
                <a:path extrusionOk="0" h="4554" w="9549">
                  <a:moveTo>
                    <a:pt x="248" y="1"/>
                  </a:moveTo>
                  <a:cubicBezTo>
                    <a:pt x="193" y="1"/>
                    <a:pt x="138" y="21"/>
                    <a:pt x="96" y="61"/>
                  </a:cubicBezTo>
                  <a:cubicBezTo>
                    <a:pt x="6" y="145"/>
                    <a:pt x="0" y="286"/>
                    <a:pt x="85" y="377"/>
                  </a:cubicBezTo>
                  <a:lnTo>
                    <a:pt x="3908" y="4483"/>
                  </a:lnTo>
                  <a:cubicBezTo>
                    <a:pt x="3950" y="4528"/>
                    <a:pt x="4010" y="4553"/>
                    <a:pt x="4071" y="4553"/>
                  </a:cubicBezTo>
                  <a:lnTo>
                    <a:pt x="9325" y="4553"/>
                  </a:lnTo>
                  <a:cubicBezTo>
                    <a:pt x="9448" y="4553"/>
                    <a:pt x="9549" y="4454"/>
                    <a:pt x="9549" y="4328"/>
                  </a:cubicBezTo>
                  <a:cubicBezTo>
                    <a:pt x="9549" y="4205"/>
                    <a:pt x="9448" y="4104"/>
                    <a:pt x="9325" y="4104"/>
                  </a:cubicBezTo>
                  <a:lnTo>
                    <a:pt x="4168" y="4104"/>
                  </a:lnTo>
                  <a:lnTo>
                    <a:pt x="412" y="72"/>
                  </a:lnTo>
                  <a:cubicBezTo>
                    <a:pt x="368" y="25"/>
                    <a:pt x="308" y="1"/>
                    <a:pt x="24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5" name="Google Shape;695;p15"/>
            <p:cNvSpPr/>
            <p:nvPr/>
          </p:nvSpPr>
          <p:spPr>
            <a:xfrm>
              <a:off x="3489100" y="1485650"/>
              <a:ext cx="112475" cy="254150"/>
            </a:xfrm>
            <a:custGeom>
              <a:rect b="b" l="l" r="r" t="t"/>
              <a:pathLst>
                <a:path extrusionOk="0" h="10166" w="4499">
                  <a:moveTo>
                    <a:pt x="4276" y="1"/>
                  </a:moveTo>
                  <a:cubicBezTo>
                    <a:pt x="4153" y="1"/>
                    <a:pt x="4052" y="100"/>
                    <a:pt x="4052" y="224"/>
                  </a:cubicBezTo>
                  <a:lnTo>
                    <a:pt x="4052" y="6682"/>
                  </a:lnTo>
                  <a:lnTo>
                    <a:pt x="116" y="9765"/>
                  </a:lnTo>
                  <a:cubicBezTo>
                    <a:pt x="17" y="9841"/>
                    <a:pt x="0" y="9983"/>
                    <a:pt x="76" y="10080"/>
                  </a:cubicBezTo>
                  <a:cubicBezTo>
                    <a:pt x="121" y="10136"/>
                    <a:pt x="187" y="10166"/>
                    <a:pt x="253" y="10166"/>
                  </a:cubicBezTo>
                  <a:cubicBezTo>
                    <a:pt x="301" y="10166"/>
                    <a:pt x="350" y="10150"/>
                    <a:pt x="390" y="10119"/>
                  </a:cubicBezTo>
                  <a:lnTo>
                    <a:pt x="4413" y="6969"/>
                  </a:lnTo>
                  <a:cubicBezTo>
                    <a:pt x="4467" y="6927"/>
                    <a:pt x="4499" y="6860"/>
                    <a:pt x="4499" y="6793"/>
                  </a:cubicBezTo>
                  <a:lnTo>
                    <a:pt x="4499" y="224"/>
                  </a:lnTo>
                  <a:cubicBezTo>
                    <a:pt x="4499" y="100"/>
                    <a:pt x="4399" y="1"/>
                    <a:pt x="427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6" name="Google Shape;696;p15"/>
            <p:cNvSpPr/>
            <p:nvPr/>
          </p:nvSpPr>
          <p:spPr>
            <a:xfrm>
              <a:off x="3750450" y="1508250"/>
              <a:ext cx="11250" cy="175400"/>
            </a:xfrm>
            <a:custGeom>
              <a:rect b="b" l="l" r="r" t="t"/>
              <a:pathLst>
                <a:path extrusionOk="0" h="7016" w="450">
                  <a:moveTo>
                    <a:pt x="225" y="1"/>
                  </a:moveTo>
                  <a:cubicBezTo>
                    <a:pt x="102" y="1"/>
                    <a:pt x="1" y="101"/>
                    <a:pt x="1" y="225"/>
                  </a:cubicBezTo>
                  <a:lnTo>
                    <a:pt x="1" y="6792"/>
                  </a:lnTo>
                  <a:cubicBezTo>
                    <a:pt x="1" y="6915"/>
                    <a:pt x="102" y="7016"/>
                    <a:pt x="225" y="7016"/>
                  </a:cubicBezTo>
                  <a:cubicBezTo>
                    <a:pt x="349" y="7016"/>
                    <a:pt x="450" y="6915"/>
                    <a:pt x="449" y="6792"/>
                  </a:cubicBezTo>
                  <a:lnTo>
                    <a:pt x="449" y="225"/>
                  </a:lnTo>
                  <a:cubicBezTo>
                    <a:pt x="449" y="101"/>
                    <a:pt x="348" y="1"/>
                    <a:pt x="22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7" name="Google Shape;697;p15"/>
            <p:cNvSpPr/>
            <p:nvPr/>
          </p:nvSpPr>
          <p:spPr>
            <a:xfrm>
              <a:off x="3832575" y="1540100"/>
              <a:ext cx="90675" cy="222500"/>
            </a:xfrm>
            <a:custGeom>
              <a:rect b="b" l="l" r="r" t="t"/>
              <a:pathLst>
                <a:path extrusionOk="0" h="8900" w="3627">
                  <a:moveTo>
                    <a:pt x="225" y="0"/>
                  </a:moveTo>
                  <a:cubicBezTo>
                    <a:pt x="102" y="0"/>
                    <a:pt x="1" y="100"/>
                    <a:pt x="1" y="223"/>
                  </a:cubicBezTo>
                  <a:lnTo>
                    <a:pt x="1" y="5518"/>
                  </a:lnTo>
                  <a:cubicBezTo>
                    <a:pt x="1" y="5577"/>
                    <a:pt x="24" y="5634"/>
                    <a:pt x="66" y="5675"/>
                  </a:cubicBezTo>
                  <a:lnTo>
                    <a:pt x="3224" y="8834"/>
                  </a:lnTo>
                  <a:cubicBezTo>
                    <a:pt x="3267" y="8878"/>
                    <a:pt x="3325" y="8899"/>
                    <a:pt x="3382" y="8899"/>
                  </a:cubicBezTo>
                  <a:cubicBezTo>
                    <a:pt x="3440" y="8899"/>
                    <a:pt x="3497" y="8878"/>
                    <a:pt x="3540" y="8835"/>
                  </a:cubicBezTo>
                  <a:cubicBezTo>
                    <a:pt x="3627" y="8746"/>
                    <a:pt x="3627" y="8604"/>
                    <a:pt x="3540" y="8516"/>
                  </a:cubicBezTo>
                  <a:lnTo>
                    <a:pt x="448" y="5425"/>
                  </a:lnTo>
                  <a:lnTo>
                    <a:pt x="448" y="223"/>
                  </a:lnTo>
                  <a:cubicBezTo>
                    <a:pt x="448" y="100"/>
                    <a:pt x="348" y="0"/>
                    <a:pt x="2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8" name="Google Shape;698;p15"/>
            <p:cNvSpPr/>
            <p:nvPr/>
          </p:nvSpPr>
          <p:spPr>
            <a:xfrm>
              <a:off x="3395400" y="1475950"/>
              <a:ext cx="159825" cy="103025"/>
            </a:xfrm>
            <a:custGeom>
              <a:rect b="b" l="l" r="r" t="t"/>
              <a:pathLst>
                <a:path extrusionOk="0" h="4121" w="6393">
                  <a:moveTo>
                    <a:pt x="6135" y="1"/>
                  </a:moveTo>
                  <a:cubicBezTo>
                    <a:pt x="6058" y="1"/>
                    <a:pt x="5983" y="41"/>
                    <a:pt x="5942" y="112"/>
                  </a:cubicBezTo>
                  <a:lnTo>
                    <a:pt x="3873" y="3673"/>
                  </a:lnTo>
                  <a:lnTo>
                    <a:pt x="225" y="3673"/>
                  </a:lnTo>
                  <a:cubicBezTo>
                    <a:pt x="102" y="3673"/>
                    <a:pt x="1" y="3774"/>
                    <a:pt x="1" y="3897"/>
                  </a:cubicBezTo>
                  <a:cubicBezTo>
                    <a:pt x="1" y="4020"/>
                    <a:pt x="102" y="4121"/>
                    <a:pt x="225" y="4121"/>
                  </a:cubicBezTo>
                  <a:lnTo>
                    <a:pt x="4001" y="4121"/>
                  </a:lnTo>
                  <a:cubicBezTo>
                    <a:pt x="4082" y="4121"/>
                    <a:pt x="4156" y="4078"/>
                    <a:pt x="4194" y="4010"/>
                  </a:cubicBezTo>
                  <a:lnTo>
                    <a:pt x="6329" y="338"/>
                  </a:lnTo>
                  <a:cubicBezTo>
                    <a:pt x="6392" y="231"/>
                    <a:pt x="6356" y="94"/>
                    <a:pt x="6248" y="32"/>
                  </a:cubicBezTo>
                  <a:cubicBezTo>
                    <a:pt x="6213" y="11"/>
                    <a:pt x="6174" y="1"/>
                    <a:pt x="61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9" name="Google Shape;699;p15"/>
            <p:cNvSpPr/>
            <p:nvPr/>
          </p:nvSpPr>
          <p:spPr>
            <a:xfrm>
              <a:off x="3482900" y="850875"/>
              <a:ext cx="707900" cy="707925"/>
            </a:xfrm>
            <a:custGeom>
              <a:rect b="b" l="l" r="r" t="t"/>
              <a:pathLst>
                <a:path extrusionOk="0" h="28317" w="28316">
                  <a:moveTo>
                    <a:pt x="3328" y="1"/>
                  </a:moveTo>
                  <a:lnTo>
                    <a:pt x="3328" y="1965"/>
                  </a:lnTo>
                  <a:lnTo>
                    <a:pt x="3211" y="1965"/>
                  </a:lnTo>
                  <a:cubicBezTo>
                    <a:pt x="2171" y="1965"/>
                    <a:pt x="1329" y="2792"/>
                    <a:pt x="1293" y="3822"/>
                  </a:cubicBezTo>
                  <a:lnTo>
                    <a:pt x="0" y="3822"/>
                  </a:lnTo>
                  <a:lnTo>
                    <a:pt x="0" y="5832"/>
                  </a:lnTo>
                  <a:lnTo>
                    <a:pt x="1287" y="5832"/>
                  </a:lnTo>
                  <a:lnTo>
                    <a:pt x="1287" y="7043"/>
                  </a:lnTo>
                  <a:lnTo>
                    <a:pt x="0" y="7043"/>
                  </a:lnTo>
                  <a:lnTo>
                    <a:pt x="0" y="9053"/>
                  </a:lnTo>
                  <a:lnTo>
                    <a:pt x="1287" y="9053"/>
                  </a:lnTo>
                  <a:lnTo>
                    <a:pt x="1287" y="10372"/>
                  </a:lnTo>
                  <a:lnTo>
                    <a:pt x="0" y="10372"/>
                  </a:lnTo>
                  <a:lnTo>
                    <a:pt x="0" y="12382"/>
                  </a:lnTo>
                  <a:lnTo>
                    <a:pt x="1287" y="12382"/>
                  </a:lnTo>
                  <a:lnTo>
                    <a:pt x="1287" y="13593"/>
                  </a:lnTo>
                  <a:lnTo>
                    <a:pt x="0" y="13593"/>
                  </a:lnTo>
                  <a:lnTo>
                    <a:pt x="0" y="15603"/>
                  </a:lnTo>
                  <a:lnTo>
                    <a:pt x="1287" y="15603"/>
                  </a:lnTo>
                  <a:lnTo>
                    <a:pt x="1287" y="16922"/>
                  </a:lnTo>
                  <a:lnTo>
                    <a:pt x="0" y="16922"/>
                  </a:lnTo>
                  <a:lnTo>
                    <a:pt x="0" y="18932"/>
                  </a:lnTo>
                  <a:lnTo>
                    <a:pt x="1287" y="18932"/>
                  </a:lnTo>
                  <a:lnTo>
                    <a:pt x="1287" y="20141"/>
                  </a:lnTo>
                  <a:lnTo>
                    <a:pt x="0" y="20141"/>
                  </a:lnTo>
                  <a:lnTo>
                    <a:pt x="0" y="22152"/>
                  </a:lnTo>
                  <a:lnTo>
                    <a:pt x="1287" y="22152"/>
                  </a:lnTo>
                  <a:lnTo>
                    <a:pt x="1287" y="23470"/>
                  </a:lnTo>
                  <a:lnTo>
                    <a:pt x="0" y="23470"/>
                  </a:lnTo>
                  <a:lnTo>
                    <a:pt x="0" y="25481"/>
                  </a:lnTo>
                  <a:lnTo>
                    <a:pt x="1471" y="25481"/>
                  </a:lnTo>
                  <a:cubicBezTo>
                    <a:pt x="1779" y="26137"/>
                    <a:pt x="2439" y="26594"/>
                    <a:pt x="3211" y="26594"/>
                  </a:cubicBezTo>
                  <a:lnTo>
                    <a:pt x="3328" y="26594"/>
                  </a:lnTo>
                  <a:lnTo>
                    <a:pt x="3328" y="28317"/>
                  </a:lnTo>
                  <a:lnTo>
                    <a:pt x="5339" y="28317"/>
                  </a:lnTo>
                  <a:lnTo>
                    <a:pt x="5339" y="26594"/>
                  </a:lnTo>
                  <a:lnTo>
                    <a:pt x="6658" y="26594"/>
                  </a:lnTo>
                  <a:lnTo>
                    <a:pt x="6658" y="28317"/>
                  </a:lnTo>
                  <a:lnTo>
                    <a:pt x="8668" y="28317"/>
                  </a:lnTo>
                  <a:lnTo>
                    <a:pt x="8668" y="26594"/>
                  </a:lnTo>
                  <a:lnTo>
                    <a:pt x="9877" y="26594"/>
                  </a:lnTo>
                  <a:lnTo>
                    <a:pt x="9877" y="28317"/>
                  </a:lnTo>
                  <a:lnTo>
                    <a:pt x="11888" y="28317"/>
                  </a:lnTo>
                  <a:lnTo>
                    <a:pt x="11888" y="26594"/>
                  </a:lnTo>
                  <a:lnTo>
                    <a:pt x="13206" y="26594"/>
                  </a:lnTo>
                  <a:lnTo>
                    <a:pt x="13206" y="28317"/>
                  </a:lnTo>
                  <a:lnTo>
                    <a:pt x="15217" y="28317"/>
                  </a:lnTo>
                  <a:lnTo>
                    <a:pt x="15217" y="26594"/>
                  </a:lnTo>
                  <a:lnTo>
                    <a:pt x="16427" y="26594"/>
                  </a:lnTo>
                  <a:lnTo>
                    <a:pt x="16427" y="28317"/>
                  </a:lnTo>
                  <a:lnTo>
                    <a:pt x="18437" y="28317"/>
                  </a:lnTo>
                  <a:lnTo>
                    <a:pt x="18437" y="26594"/>
                  </a:lnTo>
                  <a:lnTo>
                    <a:pt x="19756" y="26594"/>
                  </a:lnTo>
                  <a:lnTo>
                    <a:pt x="19756" y="28317"/>
                  </a:lnTo>
                  <a:lnTo>
                    <a:pt x="21766" y="28317"/>
                  </a:lnTo>
                  <a:lnTo>
                    <a:pt x="21766" y="26594"/>
                  </a:lnTo>
                  <a:lnTo>
                    <a:pt x="22977" y="26594"/>
                  </a:lnTo>
                  <a:lnTo>
                    <a:pt x="22977" y="28317"/>
                  </a:lnTo>
                  <a:lnTo>
                    <a:pt x="24987" y="28317"/>
                  </a:lnTo>
                  <a:lnTo>
                    <a:pt x="24987" y="26594"/>
                  </a:lnTo>
                  <a:lnTo>
                    <a:pt x="25015" y="26594"/>
                  </a:lnTo>
                  <a:cubicBezTo>
                    <a:pt x="25786" y="26594"/>
                    <a:pt x="26446" y="26137"/>
                    <a:pt x="26753" y="25481"/>
                  </a:cubicBezTo>
                  <a:lnTo>
                    <a:pt x="28315" y="25481"/>
                  </a:lnTo>
                  <a:lnTo>
                    <a:pt x="28315" y="23470"/>
                  </a:lnTo>
                  <a:lnTo>
                    <a:pt x="26939" y="23470"/>
                  </a:lnTo>
                  <a:lnTo>
                    <a:pt x="26939" y="22152"/>
                  </a:lnTo>
                  <a:lnTo>
                    <a:pt x="28315" y="22152"/>
                  </a:lnTo>
                  <a:lnTo>
                    <a:pt x="28315" y="20141"/>
                  </a:lnTo>
                  <a:lnTo>
                    <a:pt x="26939" y="20141"/>
                  </a:lnTo>
                  <a:lnTo>
                    <a:pt x="26939" y="18932"/>
                  </a:lnTo>
                  <a:lnTo>
                    <a:pt x="28315" y="18932"/>
                  </a:lnTo>
                  <a:lnTo>
                    <a:pt x="28315" y="16922"/>
                  </a:lnTo>
                  <a:lnTo>
                    <a:pt x="26939" y="16922"/>
                  </a:lnTo>
                  <a:lnTo>
                    <a:pt x="26939" y="15603"/>
                  </a:lnTo>
                  <a:lnTo>
                    <a:pt x="28315" y="15603"/>
                  </a:lnTo>
                  <a:lnTo>
                    <a:pt x="28315" y="13593"/>
                  </a:lnTo>
                  <a:lnTo>
                    <a:pt x="26939" y="13593"/>
                  </a:lnTo>
                  <a:lnTo>
                    <a:pt x="26939" y="12382"/>
                  </a:lnTo>
                  <a:lnTo>
                    <a:pt x="28315" y="12382"/>
                  </a:lnTo>
                  <a:lnTo>
                    <a:pt x="28315" y="10372"/>
                  </a:lnTo>
                  <a:lnTo>
                    <a:pt x="26939" y="10372"/>
                  </a:lnTo>
                  <a:lnTo>
                    <a:pt x="26939" y="9053"/>
                  </a:lnTo>
                  <a:lnTo>
                    <a:pt x="28315" y="9053"/>
                  </a:lnTo>
                  <a:lnTo>
                    <a:pt x="28315" y="7043"/>
                  </a:lnTo>
                  <a:lnTo>
                    <a:pt x="26939" y="7043"/>
                  </a:lnTo>
                  <a:lnTo>
                    <a:pt x="26939" y="5832"/>
                  </a:lnTo>
                  <a:lnTo>
                    <a:pt x="28315" y="5832"/>
                  </a:lnTo>
                  <a:lnTo>
                    <a:pt x="28315" y="3822"/>
                  </a:lnTo>
                  <a:lnTo>
                    <a:pt x="26932" y="3822"/>
                  </a:lnTo>
                  <a:cubicBezTo>
                    <a:pt x="26896" y="2792"/>
                    <a:pt x="26055" y="1965"/>
                    <a:pt x="25015" y="1965"/>
                  </a:cubicBezTo>
                  <a:lnTo>
                    <a:pt x="24987" y="1965"/>
                  </a:lnTo>
                  <a:lnTo>
                    <a:pt x="24987" y="1"/>
                  </a:lnTo>
                  <a:lnTo>
                    <a:pt x="22977" y="1"/>
                  </a:lnTo>
                  <a:lnTo>
                    <a:pt x="22977" y="1965"/>
                  </a:lnTo>
                  <a:lnTo>
                    <a:pt x="21766" y="1965"/>
                  </a:lnTo>
                  <a:lnTo>
                    <a:pt x="21766" y="1"/>
                  </a:lnTo>
                  <a:lnTo>
                    <a:pt x="19756" y="1"/>
                  </a:lnTo>
                  <a:lnTo>
                    <a:pt x="19756" y="1965"/>
                  </a:lnTo>
                  <a:lnTo>
                    <a:pt x="18437" y="1965"/>
                  </a:lnTo>
                  <a:lnTo>
                    <a:pt x="18437" y="1"/>
                  </a:lnTo>
                  <a:lnTo>
                    <a:pt x="16427" y="1"/>
                  </a:lnTo>
                  <a:lnTo>
                    <a:pt x="16427" y="1965"/>
                  </a:lnTo>
                  <a:lnTo>
                    <a:pt x="15217" y="1965"/>
                  </a:lnTo>
                  <a:lnTo>
                    <a:pt x="15217" y="1"/>
                  </a:lnTo>
                  <a:lnTo>
                    <a:pt x="13206" y="1"/>
                  </a:lnTo>
                  <a:lnTo>
                    <a:pt x="13206" y="1965"/>
                  </a:lnTo>
                  <a:lnTo>
                    <a:pt x="11888" y="1965"/>
                  </a:lnTo>
                  <a:lnTo>
                    <a:pt x="11888" y="1"/>
                  </a:lnTo>
                  <a:lnTo>
                    <a:pt x="9877" y="1"/>
                  </a:lnTo>
                  <a:lnTo>
                    <a:pt x="9877" y="1965"/>
                  </a:lnTo>
                  <a:lnTo>
                    <a:pt x="8668" y="1965"/>
                  </a:lnTo>
                  <a:lnTo>
                    <a:pt x="8668" y="1"/>
                  </a:lnTo>
                  <a:lnTo>
                    <a:pt x="6658" y="1"/>
                  </a:lnTo>
                  <a:lnTo>
                    <a:pt x="6658" y="1965"/>
                  </a:lnTo>
                  <a:lnTo>
                    <a:pt x="5339" y="1965"/>
                  </a:lnTo>
                  <a:lnTo>
                    <a:pt x="533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0" name="Google Shape;700;p15"/>
            <p:cNvSpPr/>
            <p:nvPr/>
          </p:nvSpPr>
          <p:spPr>
            <a:xfrm>
              <a:off x="3482850" y="850875"/>
              <a:ext cx="491975" cy="707925"/>
            </a:xfrm>
            <a:custGeom>
              <a:rect b="b" l="l" r="r" t="t"/>
              <a:pathLst>
                <a:path extrusionOk="0" h="28317" w="19679">
                  <a:moveTo>
                    <a:pt x="3328" y="1"/>
                  </a:moveTo>
                  <a:lnTo>
                    <a:pt x="3328" y="1965"/>
                  </a:lnTo>
                  <a:lnTo>
                    <a:pt x="3210" y="1965"/>
                  </a:lnTo>
                  <a:cubicBezTo>
                    <a:pt x="2170" y="1965"/>
                    <a:pt x="1329" y="2792"/>
                    <a:pt x="1294" y="3822"/>
                  </a:cubicBezTo>
                  <a:lnTo>
                    <a:pt x="0" y="3822"/>
                  </a:lnTo>
                  <a:lnTo>
                    <a:pt x="0" y="5832"/>
                  </a:lnTo>
                  <a:lnTo>
                    <a:pt x="1287" y="5832"/>
                  </a:lnTo>
                  <a:lnTo>
                    <a:pt x="1287" y="7043"/>
                  </a:lnTo>
                  <a:lnTo>
                    <a:pt x="0" y="7043"/>
                  </a:lnTo>
                  <a:lnTo>
                    <a:pt x="0" y="9053"/>
                  </a:lnTo>
                  <a:lnTo>
                    <a:pt x="1287" y="9053"/>
                  </a:lnTo>
                  <a:lnTo>
                    <a:pt x="1287" y="10372"/>
                  </a:lnTo>
                  <a:lnTo>
                    <a:pt x="0" y="10372"/>
                  </a:lnTo>
                  <a:lnTo>
                    <a:pt x="0" y="12382"/>
                  </a:lnTo>
                  <a:lnTo>
                    <a:pt x="1287" y="12382"/>
                  </a:lnTo>
                  <a:lnTo>
                    <a:pt x="1287" y="13593"/>
                  </a:lnTo>
                  <a:lnTo>
                    <a:pt x="0" y="13593"/>
                  </a:lnTo>
                  <a:lnTo>
                    <a:pt x="0" y="15603"/>
                  </a:lnTo>
                  <a:lnTo>
                    <a:pt x="1287" y="15603"/>
                  </a:lnTo>
                  <a:lnTo>
                    <a:pt x="1287" y="16922"/>
                  </a:lnTo>
                  <a:lnTo>
                    <a:pt x="0" y="16922"/>
                  </a:lnTo>
                  <a:lnTo>
                    <a:pt x="0" y="18932"/>
                  </a:lnTo>
                  <a:lnTo>
                    <a:pt x="1287" y="18932"/>
                  </a:lnTo>
                  <a:lnTo>
                    <a:pt x="1287" y="20141"/>
                  </a:lnTo>
                  <a:lnTo>
                    <a:pt x="0" y="20141"/>
                  </a:lnTo>
                  <a:lnTo>
                    <a:pt x="0" y="22152"/>
                  </a:lnTo>
                  <a:lnTo>
                    <a:pt x="1287" y="22152"/>
                  </a:lnTo>
                  <a:lnTo>
                    <a:pt x="1287" y="23470"/>
                  </a:lnTo>
                  <a:lnTo>
                    <a:pt x="0" y="23470"/>
                  </a:lnTo>
                  <a:lnTo>
                    <a:pt x="0" y="25481"/>
                  </a:lnTo>
                  <a:lnTo>
                    <a:pt x="1472" y="25481"/>
                  </a:lnTo>
                  <a:cubicBezTo>
                    <a:pt x="1779" y="26137"/>
                    <a:pt x="2438" y="26594"/>
                    <a:pt x="3210" y="26594"/>
                  </a:cubicBezTo>
                  <a:lnTo>
                    <a:pt x="3328" y="26594"/>
                  </a:lnTo>
                  <a:lnTo>
                    <a:pt x="3328" y="28317"/>
                  </a:lnTo>
                  <a:lnTo>
                    <a:pt x="5339" y="28317"/>
                  </a:lnTo>
                  <a:lnTo>
                    <a:pt x="5339" y="26594"/>
                  </a:lnTo>
                  <a:lnTo>
                    <a:pt x="6657" y="26594"/>
                  </a:lnTo>
                  <a:lnTo>
                    <a:pt x="6657" y="28317"/>
                  </a:lnTo>
                  <a:lnTo>
                    <a:pt x="8668" y="28317"/>
                  </a:lnTo>
                  <a:lnTo>
                    <a:pt x="8668" y="26594"/>
                  </a:lnTo>
                  <a:lnTo>
                    <a:pt x="9878" y="26594"/>
                  </a:lnTo>
                  <a:lnTo>
                    <a:pt x="9878" y="28317"/>
                  </a:lnTo>
                  <a:lnTo>
                    <a:pt x="11888" y="28317"/>
                  </a:lnTo>
                  <a:lnTo>
                    <a:pt x="11888" y="26594"/>
                  </a:lnTo>
                  <a:lnTo>
                    <a:pt x="13207" y="26594"/>
                  </a:lnTo>
                  <a:lnTo>
                    <a:pt x="13207" y="28317"/>
                  </a:lnTo>
                  <a:lnTo>
                    <a:pt x="15217" y="28317"/>
                  </a:lnTo>
                  <a:lnTo>
                    <a:pt x="15217" y="26594"/>
                  </a:lnTo>
                  <a:lnTo>
                    <a:pt x="16428" y="26594"/>
                  </a:lnTo>
                  <a:lnTo>
                    <a:pt x="16428" y="28317"/>
                  </a:lnTo>
                  <a:lnTo>
                    <a:pt x="18438" y="28317"/>
                  </a:lnTo>
                  <a:lnTo>
                    <a:pt x="18438" y="26594"/>
                  </a:lnTo>
                  <a:lnTo>
                    <a:pt x="19679" y="26594"/>
                  </a:lnTo>
                  <a:cubicBezTo>
                    <a:pt x="10299" y="21989"/>
                    <a:pt x="5724" y="12051"/>
                    <a:pt x="6185" y="1965"/>
                  </a:cubicBezTo>
                  <a:lnTo>
                    <a:pt x="5339" y="1965"/>
                  </a:lnTo>
                  <a:lnTo>
                    <a:pt x="5339" y="1"/>
                  </a:ln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1" name="Google Shape;701;p15"/>
            <p:cNvSpPr/>
            <p:nvPr/>
          </p:nvSpPr>
          <p:spPr>
            <a:xfrm>
              <a:off x="3976800" y="1516675"/>
              <a:ext cx="50275" cy="42125"/>
            </a:xfrm>
            <a:custGeom>
              <a:rect b="b" l="l" r="r" t="t"/>
              <a:pathLst>
                <a:path extrusionOk="0" h="1685" w="2011">
                  <a:moveTo>
                    <a:pt x="0" y="0"/>
                  </a:moveTo>
                  <a:lnTo>
                    <a:pt x="0" y="1685"/>
                  </a:lnTo>
                  <a:lnTo>
                    <a:pt x="2010" y="1685"/>
                  </a:lnTo>
                  <a:lnTo>
                    <a:pt x="2010" y="869"/>
                  </a:lnTo>
                  <a:cubicBezTo>
                    <a:pt x="1925" y="838"/>
                    <a:pt x="1838" y="810"/>
                    <a:pt x="1753" y="776"/>
                  </a:cubicBezTo>
                  <a:cubicBezTo>
                    <a:pt x="1148" y="541"/>
                    <a:pt x="568" y="277"/>
                    <a:pt x="0" y="0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2" name="Google Shape;702;p15"/>
            <p:cNvSpPr/>
            <p:nvPr/>
          </p:nvSpPr>
          <p:spPr>
            <a:xfrm>
              <a:off x="3685575" y="1077300"/>
              <a:ext cx="205750" cy="272350"/>
            </a:xfrm>
            <a:custGeom>
              <a:rect b="b" l="l" r="r" t="t"/>
              <a:pathLst>
                <a:path extrusionOk="0" h="10894" w="8230">
                  <a:moveTo>
                    <a:pt x="4111" y="2496"/>
                  </a:moveTo>
                  <a:lnTo>
                    <a:pt x="5396" y="7035"/>
                  </a:lnTo>
                  <a:lnTo>
                    <a:pt x="2824" y="7035"/>
                  </a:lnTo>
                  <a:lnTo>
                    <a:pt x="4111" y="2496"/>
                  </a:lnTo>
                  <a:close/>
                  <a:moveTo>
                    <a:pt x="4108" y="0"/>
                  </a:moveTo>
                  <a:cubicBezTo>
                    <a:pt x="3561" y="0"/>
                    <a:pt x="3014" y="206"/>
                    <a:pt x="2882" y="650"/>
                  </a:cubicBezTo>
                  <a:lnTo>
                    <a:pt x="30" y="9947"/>
                  </a:lnTo>
                  <a:cubicBezTo>
                    <a:pt x="15" y="10006"/>
                    <a:pt x="0" y="10065"/>
                    <a:pt x="0" y="10095"/>
                  </a:cubicBezTo>
                  <a:cubicBezTo>
                    <a:pt x="0" y="10568"/>
                    <a:pt x="696" y="10891"/>
                    <a:pt x="1209" y="10893"/>
                  </a:cubicBezTo>
                  <a:cubicBezTo>
                    <a:pt x="1533" y="10893"/>
                    <a:pt x="1785" y="10788"/>
                    <a:pt x="1859" y="10509"/>
                  </a:cubicBezTo>
                  <a:lnTo>
                    <a:pt x="2421" y="8542"/>
                  </a:lnTo>
                  <a:lnTo>
                    <a:pt x="5806" y="8542"/>
                  </a:lnTo>
                  <a:lnTo>
                    <a:pt x="6368" y="10509"/>
                  </a:lnTo>
                  <a:cubicBezTo>
                    <a:pt x="6442" y="10789"/>
                    <a:pt x="6694" y="10893"/>
                    <a:pt x="7017" y="10893"/>
                  </a:cubicBezTo>
                  <a:cubicBezTo>
                    <a:pt x="7536" y="10893"/>
                    <a:pt x="8230" y="10553"/>
                    <a:pt x="8230" y="10095"/>
                  </a:cubicBezTo>
                  <a:cubicBezTo>
                    <a:pt x="8230" y="10050"/>
                    <a:pt x="8216" y="10006"/>
                    <a:pt x="8201" y="9947"/>
                  </a:cubicBezTo>
                  <a:lnTo>
                    <a:pt x="5349" y="650"/>
                  </a:lnTo>
                  <a:cubicBezTo>
                    <a:pt x="5216" y="206"/>
                    <a:pt x="4669" y="0"/>
                    <a:pt x="41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3" name="Google Shape;703;p15"/>
            <p:cNvSpPr/>
            <p:nvPr/>
          </p:nvSpPr>
          <p:spPr>
            <a:xfrm>
              <a:off x="3916850" y="1079500"/>
              <a:ext cx="48075" cy="270150"/>
            </a:xfrm>
            <a:custGeom>
              <a:rect b="b" l="l" r="r" t="t"/>
              <a:pathLst>
                <a:path extrusionOk="0" h="10806" w="1923">
                  <a:moveTo>
                    <a:pt x="961" y="0"/>
                  </a:moveTo>
                  <a:cubicBezTo>
                    <a:pt x="474" y="0"/>
                    <a:pt x="1" y="177"/>
                    <a:pt x="1" y="591"/>
                  </a:cubicBezTo>
                  <a:lnTo>
                    <a:pt x="1" y="10200"/>
                  </a:lnTo>
                  <a:cubicBezTo>
                    <a:pt x="1" y="10599"/>
                    <a:pt x="474" y="10805"/>
                    <a:pt x="961" y="10805"/>
                  </a:cubicBezTo>
                  <a:cubicBezTo>
                    <a:pt x="1434" y="10805"/>
                    <a:pt x="1922" y="10599"/>
                    <a:pt x="1922" y="10200"/>
                  </a:cubicBezTo>
                  <a:lnTo>
                    <a:pt x="1922" y="591"/>
                  </a:lnTo>
                  <a:cubicBezTo>
                    <a:pt x="1922" y="177"/>
                    <a:pt x="1434" y="0"/>
                    <a:pt x="9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4" name="Google Shape;704;p15"/>
            <p:cNvSpPr/>
            <p:nvPr/>
          </p:nvSpPr>
          <p:spPr>
            <a:xfrm>
              <a:off x="4042850" y="938225"/>
              <a:ext cx="64450" cy="67975"/>
            </a:xfrm>
            <a:custGeom>
              <a:rect b="b" l="l" r="r" t="t"/>
              <a:pathLst>
                <a:path extrusionOk="0" h="2719" w="2578">
                  <a:moveTo>
                    <a:pt x="771" y="0"/>
                  </a:moveTo>
                  <a:cubicBezTo>
                    <a:pt x="464" y="0"/>
                    <a:pt x="179" y="155"/>
                    <a:pt x="90" y="482"/>
                  </a:cubicBezTo>
                  <a:cubicBezTo>
                    <a:pt x="1" y="803"/>
                    <a:pt x="198" y="1253"/>
                    <a:pt x="558" y="1310"/>
                  </a:cubicBezTo>
                  <a:cubicBezTo>
                    <a:pt x="793" y="1348"/>
                    <a:pt x="907" y="1389"/>
                    <a:pt x="1057" y="1586"/>
                  </a:cubicBezTo>
                  <a:cubicBezTo>
                    <a:pt x="1143" y="1698"/>
                    <a:pt x="1178" y="1876"/>
                    <a:pt x="1165" y="2047"/>
                  </a:cubicBezTo>
                  <a:cubicBezTo>
                    <a:pt x="1141" y="2409"/>
                    <a:pt x="1492" y="2719"/>
                    <a:pt x="1839" y="2719"/>
                  </a:cubicBezTo>
                  <a:cubicBezTo>
                    <a:pt x="2225" y="2719"/>
                    <a:pt x="2486" y="2411"/>
                    <a:pt x="2511" y="2047"/>
                  </a:cubicBezTo>
                  <a:cubicBezTo>
                    <a:pt x="2577" y="1106"/>
                    <a:pt x="1855" y="161"/>
                    <a:pt x="917" y="12"/>
                  </a:cubicBezTo>
                  <a:cubicBezTo>
                    <a:pt x="868" y="4"/>
                    <a:pt x="819" y="0"/>
                    <a:pt x="7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5" name="Google Shape;705;p15"/>
            <p:cNvSpPr/>
            <p:nvPr/>
          </p:nvSpPr>
          <p:spPr>
            <a:xfrm>
              <a:off x="4074525" y="1036350"/>
              <a:ext cx="39775" cy="231025"/>
            </a:xfrm>
            <a:custGeom>
              <a:rect b="b" l="l" r="r" t="t"/>
              <a:pathLst>
                <a:path extrusionOk="0" h="9241" w="1591">
                  <a:moveTo>
                    <a:pt x="658" y="1"/>
                  </a:moveTo>
                  <a:cubicBezTo>
                    <a:pt x="323" y="1"/>
                    <a:pt x="0" y="216"/>
                    <a:pt x="26" y="649"/>
                  </a:cubicBezTo>
                  <a:cubicBezTo>
                    <a:pt x="180" y="3295"/>
                    <a:pt x="245" y="5941"/>
                    <a:pt x="219" y="8591"/>
                  </a:cubicBezTo>
                  <a:cubicBezTo>
                    <a:pt x="215" y="9024"/>
                    <a:pt x="550" y="9241"/>
                    <a:pt x="886" y="9241"/>
                  </a:cubicBezTo>
                  <a:cubicBezTo>
                    <a:pt x="1222" y="9241"/>
                    <a:pt x="1560" y="9024"/>
                    <a:pt x="1564" y="8591"/>
                  </a:cubicBezTo>
                  <a:cubicBezTo>
                    <a:pt x="1590" y="5941"/>
                    <a:pt x="1526" y="3295"/>
                    <a:pt x="1371" y="649"/>
                  </a:cubicBezTo>
                  <a:cubicBezTo>
                    <a:pt x="1346" y="218"/>
                    <a:pt x="996" y="1"/>
                    <a:pt x="65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06" name="Google Shape;706;p15"/>
          <p:cNvGrpSpPr/>
          <p:nvPr/>
        </p:nvGrpSpPr>
        <p:grpSpPr>
          <a:xfrm rot="-263580">
            <a:off x="603860" y="3660284"/>
            <a:ext cx="1347151" cy="1115842"/>
            <a:chOff x="3159675" y="4001400"/>
            <a:chExt cx="1347100" cy="1115800"/>
          </a:xfrm>
        </p:grpSpPr>
        <p:sp>
          <p:nvSpPr>
            <p:cNvPr id="707" name="Google Shape;707;p15"/>
            <p:cNvSpPr/>
            <p:nvPr/>
          </p:nvSpPr>
          <p:spPr>
            <a:xfrm>
              <a:off x="3671625" y="4949725"/>
              <a:ext cx="328750" cy="135375"/>
            </a:xfrm>
            <a:custGeom>
              <a:rect b="b" l="l" r="r" t="t"/>
              <a:pathLst>
                <a:path extrusionOk="0" h="5415" w="13150">
                  <a:moveTo>
                    <a:pt x="1" y="1"/>
                  </a:moveTo>
                  <a:lnTo>
                    <a:pt x="1" y="5414"/>
                  </a:lnTo>
                  <a:lnTo>
                    <a:pt x="13150" y="5414"/>
                  </a:lnTo>
                  <a:lnTo>
                    <a:pt x="1315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8" name="Google Shape;708;p15"/>
            <p:cNvSpPr/>
            <p:nvPr/>
          </p:nvSpPr>
          <p:spPr>
            <a:xfrm>
              <a:off x="3671600" y="4949725"/>
              <a:ext cx="328750" cy="75325"/>
            </a:xfrm>
            <a:custGeom>
              <a:rect b="b" l="l" r="r" t="t"/>
              <a:pathLst>
                <a:path extrusionOk="0" h="3013" w="13150">
                  <a:moveTo>
                    <a:pt x="0" y="1"/>
                  </a:moveTo>
                  <a:lnTo>
                    <a:pt x="0" y="3013"/>
                  </a:lnTo>
                  <a:cubicBezTo>
                    <a:pt x="4381" y="2750"/>
                    <a:pt x="8765" y="2542"/>
                    <a:pt x="13149" y="2371"/>
                  </a:cubicBezTo>
                  <a:lnTo>
                    <a:pt x="1314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9" name="Google Shape;709;p15"/>
            <p:cNvSpPr/>
            <p:nvPr/>
          </p:nvSpPr>
          <p:spPr>
            <a:xfrm>
              <a:off x="3613075" y="5067300"/>
              <a:ext cx="445850" cy="49900"/>
            </a:xfrm>
            <a:custGeom>
              <a:rect b="b" l="l" r="r" t="t"/>
              <a:pathLst>
                <a:path extrusionOk="0" h="1996" w="17834">
                  <a:moveTo>
                    <a:pt x="1" y="0"/>
                  </a:moveTo>
                  <a:lnTo>
                    <a:pt x="1" y="1996"/>
                  </a:lnTo>
                  <a:lnTo>
                    <a:pt x="17833" y="1996"/>
                  </a:lnTo>
                  <a:lnTo>
                    <a:pt x="1783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0" name="Google Shape;710;p15"/>
            <p:cNvSpPr/>
            <p:nvPr/>
          </p:nvSpPr>
          <p:spPr>
            <a:xfrm>
              <a:off x="3159675" y="4001400"/>
              <a:ext cx="1347100" cy="968600"/>
            </a:xfrm>
            <a:custGeom>
              <a:rect b="b" l="l" r="r" t="t"/>
              <a:pathLst>
                <a:path extrusionOk="0" h="38744" w="53884">
                  <a:moveTo>
                    <a:pt x="997" y="1"/>
                  </a:moveTo>
                  <a:cubicBezTo>
                    <a:pt x="446" y="1"/>
                    <a:pt x="0" y="447"/>
                    <a:pt x="0" y="998"/>
                  </a:cubicBezTo>
                  <a:lnTo>
                    <a:pt x="0" y="37746"/>
                  </a:lnTo>
                  <a:cubicBezTo>
                    <a:pt x="0" y="38297"/>
                    <a:pt x="446" y="38743"/>
                    <a:pt x="997" y="38743"/>
                  </a:cubicBezTo>
                  <a:lnTo>
                    <a:pt x="52888" y="38743"/>
                  </a:lnTo>
                  <a:cubicBezTo>
                    <a:pt x="53438" y="38743"/>
                    <a:pt x="53884" y="38297"/>
                    <a:pt x="53883" y="37746"/>
                  </a:cubicBezTo>
                  <a:lnTo>
                    <a:pt x="53883" y="998"/>
                  </a:lnTo>
                  <a:cubicBezTo>
                    <a:pt x="53883" y="447"/>
                    <a:pt x="53437" y="1"/>
                    <a:pt x="5288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1" name="Google Shape;711;p15"/>
            <p:cNvSpPr/>
            <p:nvPr/>
          </p:nvSpPr>
          <p:spPr>
            <a:xfrm>
              <a:off x="3324800" y="4001400"/>
              <a:ext cx="1181975" cy="968625"/>
            </a:xfrm>
            <a:custGeom>
              <a:rect b="b" l="l" r="r" t="t"/>
              <a:pathLst>
                <a:path extrusionOk="0" h="38745" w="47279">
                  <a:moveTo>
                    <a:pt x="30770" y="1"/>
                  </a:moveTo>
                  <a:lnTo>
                    <a:pt x="1" y="38744"/>
                  </a:lnTo>
                  <a:lnTo>
                    <a:pt x="46283" y="38744"/>
                  </a:lnTo>
                  <a:cubicBezTo>
                    <a:pt x="46833" y="38744"/>
                    <a:pt x="47279" y="38298"/>
                    <a:pt x="47279" y="37747"/>
                  </a:cubicBezTo>
                  <a:lnTo>
                    <a:pt x="47279" y="999"/>
                  </a:lnTo>
                  <a:cubicBezTo>
                    <a:pt x="47279" y="447"/>
                    <a:pt x="46833" y="1"/>
                    <a:pt x="46283" y="1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2" name="Google Shape;712;p15"/>
            <p:cNvSpPr/>
            <p:nvPr/>
          </p:nvSpPr>
          <p:spPr>
            <a:xfrm>
              <a:off x="3252125" y="4078950"/>
              <a:ext cx="1159175" cy="726700"/>
            </a:xfrm>
            <a:custGeom>
              <a:rect b="b" l="l" r="r" t="t"/>
              <a:pathLst>
                <a:path extrusionOk="0" h="29068" w="46367">
                  <a:moveTo>
                    <a:pt x="0" y="0"/>
                  </a:moveTo>
                  <a:lnTo>
                    <a:pt x="0" y="29068"/>
                  </a:lnTo>
                  <a:lnTo>
                    <a:pt x="46367" y="29068"/>
                  </a:lnTo>
                  <a:lnTo>
                    <a:pt x="4636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3" name="Google Shape;713;p15"/>
            <p:cNvSpPr/>
            <p:nvPr/>
          </p:nvSpPr>
          <p:spPr>
            <a:xfrm>
              <a:off x="3433775" y="4078950"/>
              <a:ext cx="977525" cy="726700"/>
            </a:xfrm>
            <a:custGeom>
              <a:rect b="b" l="l" r="r" t="t"/>
              <a:pathLst>
                <a:path extrusionOk="0" h="29068" w="39101">
                  <a:moveTo>
                    <a:pt x="25075" y="0"/>
                  </a:moveTo>
                  <a:lnTo>
                    <a:pt x="0" y="29068"/>
                  </a:lnTo>
                  <a:lnTo>
                    <a:pt x="39101" y="29068"/>
                  </a:lnTo>
                  <a:lnTo>
                    <a:pt x="3910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4" name="Google Shape;714;p15"/>
            <p:cNvSpPr/>
            <p:nvPr/>
          </p:nvSpPr>
          <p:spPr>
            <a:xfrm>
              <a:off x="3407075" y="4455325"/>
              <a:ext cx="57500" cy="153075"/>
            </a:xfrm>
            <a:custGeom>
              <a:rect b="b" l="l" r="r" t="t"/>
              <a:pathLst>
                <a:path extrusionOk="0" h="6123" w="2300">
                  <a:moveTo>
                    <a:pt x="0" y="1"/>
                  </a:moveTo>
                  <a:lnTo>
                    <a:pt x="0" y="6123"/>
                  </a:lnTo>
                  <a:lnTo>
                    <a:pt x="2299" y="6123"/>
                  </a:lnTo>
                  <a:lnTo>
                    <a:pt x="229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5" name="Google Shape;715;p15"/>
            <p:cNvSpPr/>
            <p:nvPr/>
          </p:nvSpPr>
          <p:spPr>
            <a:xfrm>
              <a:off x="3524050" y="4315400"/>
              <a:ext cx="57475" cy="293000"/>
            </a:xfrm>
            <a:custGeom>
              <a:rect b="b" l="l" r="r" t="t"/>
              <a:pathLst>
                <a:path extrusionOk="0" h="11720" w="2299">
                  <a:moveTo>
                    <a:pt x="0" y="0"/>
                  </a:moveTo>
                  <a:lnTo>
                    <a:pt x="0" y="11720"/>
                  </a:lnTo>
                  <a:lnTo>
                    <a:pt x="2299" y="11720"/>
                  </a:lnTo>
                  <a:lnTo>
                    <a:pt x="229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6" name="Google Shape;716;p15"/>
            <p:cNvSpPr/>
            <p:nvPr/>
          </p:nvSpPr>
          <p:spPr>
            <a:xfrm>
              <a:off x="3642875" y="4380100"/>
              <a:ext cx="57475" cy="228300"/>
            </a:xfrm>
            <a:custGeom>
              <a:rect b="b" l="l" r="r" t="t"/>
              <a:pathLst>
                <a:path extrusionOk="0" h="9132" w="2299">
                  <a:moveTo>
                    <a:pt x="0" y="0"/>
                  </a:moveTo>
                  <a:lnTo>
                    <a:pt x="0" y="9132"/>
                  </a:lnTo>
                  <a:lnTo>
                    <a:pt x="2299" y="9132"/>
                  </a:lnTo>
                  <a:lnTo>
                    <a:pt x="2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7" name="Google Shape;717;p15"/>
            <p:cNvSpPr/>
            <p:nvPr/>
          </p:nvSpPr>
          <p:spPr>
            <a:xfrm>
              <a:off x="3186575" y="4041475"/>
              <a:ext cx="30475" cy="104575"/>
            </a:xfrm>
            <a:custGeom>
              <a:rect b="b" l="l" r="r" t="t"/>
              <a:pathLst>
                <a:path extrusionOk="0" h="4183" w="1219">
                  <a:moveTo>
                    <a:pt x="568" y="0"/>
                  </a:moveTo>
                  <a:cubicBezTo>
                    <a:pt x="315" y="0"/>
                    <a:pt x="56" y="162"/>
                    <a:pt x="44" y="486"/>
                  </a:cubicBezTo>
                  <a:cubicBezTo>
                    <a:pt x="1" y="1562"/>
                    <a:pt x="44" y="2632"/>
                    <a:pt x="171" y="3703"/>
                  </a:cubicBezTo>
                  <a:cubicBezTo>
                    <a:pt x="209" y="4022"/>
                    <a:pt x="482" y="4183"/>
                    <a:pt x="735" y="4183"/>
                  </a:cubicBezTo>
                  <a:cubicBezTo>
                    <a:pt x="986" y="4183"/>
                    <a:pt x="1218" y="4024"/>
                    <a:pt x="1180" y="3703"/>
                  </a:cubicBezTo>
                  <a:cubicBezTo>
                    <a:pt x="1053" y="2633"/>
                    <a:pt x="1011" y="1564"/>
                    <a:pt x="1053" y="486"/>
                  </a:cubicBezTo>
                  <a:cubicBezTo>
                    <a:pt x="1065" y="162"/>
                    <a:pt x="820" y="0"/>
                    <a:pt x="5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8" name="Google Shape;718;p15"/>
            <p:cNvSpPr/>
            <p:nvPr/>
          </p:nvSpPr>
          <p:spPr>
            <a:xfrm>
              <a:off x="3189400" y="4192775"/>
              <a:ext cx="25250" cy="284100"/>
            </a:xfrm>
            <a:custGeom>
              <a:rect b="b" l="l" r="r" t="t"/>
              <a:pathLst>
                <a:path extrusionOk="0" h="11364" w="1010">
                  <a:moveTo>
                    <a:pt x="504" y="1"/>
                  </a:moveTo>
                  <a:cubicBezTo>
                    <a:pt x="252" y="1"/>
                    <a:pt x="0" y="163"/>
                    <a:pt x="0" y="488"/>
                  </a:cubicBezTo>
                  <a:lnTo>
                    <a:pt x="0" y="10877"/>
                  </a:lnTo>
                  <a:cubicBezTo>
                    <a:pt x="0" y="11201"/>
                    <a:pt x="253" y="11364"/>
                    <a:pt x="505" y="11364"/>
                  </a:cubicBezTo>
                  <a:cubicBezTo>
                    <a:pt x="757" y="11364"/>
                    <a:pt x="1009" y="11202"/>
                    <a:pt x="1009" y="10877"/>
                  </a:cubicBezTo>
                  <a:lnTo>
                    <a:pt x="1009" y="488"/>
                  </a:lnTo>
                  <a:cubicBezTo>
                    <a:pt x="1009" y="163"/>
                    <a:pt x="757" y="1"/>
                    <a:pt x="5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9" name="Google Shape;719;p15"/>
            <p:cNvSpPr/>
            <p:nvPr/>
          </p:nvSpPr>
          <p:spPr>
            <a:xfrm>
              <a:off x="3837700" y="4180450"/>
              <a:ext cx="8450" cy="515725"/>
            </a:xfrm>
            <a:custGeom>
              <a:rect b="b" l="l" r="r" t="t"/>
              <a:pathLst>
                <a:path extrusionOk="0" h="20629" w="338">
                  <a:moveTo>
                    <a:pt x="169" y="1"/>
                  </a:moveTo>
                  <a:cubicBezTo>
                    <a:pt x="76" y="1"/>
                    <a:pt x="1" y="76"/>
                    <a:pt x="1" y="168"/>
                  </a:cubicBezTo>
                  <a:lnTo>
                    <a:pt x="1" y="20461"/>
                  </a:lnTo>
                  <a:cubicBezTo>
                    <a:pt x="1" y="20553"/>
                    <a:pt x="76" y="20628"/>
                    <a:pt x="169" y="20628"/>
                  </a:cubicBezTo>
                  <a:cubicBezTo>
                    <a:pt x="261" y="20628"/>
                    <a:pt x="337" y="20553"/>
                    <a:pt x="336" y="20461"/>
                  </a:cubicBezTo>
                  <a:lnTo>
                    <a:pt x="336" y="168"/>
                  </a:lnTo>
                  <a:cubicBezTo>
                    <a:pt x="336" y="76"/>
                    <a:pt x="261" y="1"/>
                    <a:pt x="16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0" name="Google Shape;720;p15"/>
            <p:cNvSpPr/>
            <p:nvPr/>
          </p:nvSpPr>
          <p:spPr>
            <a:xfrm>
              <a:off x="3356650" y="4223650"/>
              <a:ext cx="376525" cy="389000"/>
            </a:xfrm>
            <a:custGeom>
              <a:rect b="b" l="l" r="r" t="t"/>
              <a:pathLst>
                <a:path extrusionOk="0" h="15560" w="15061">
                  <a:moveTo>
                    <a:pt x="168" y="0"/>
                  </a:moveTo>
                  <a:cubicBezTo>
                    <a:pt x="76" y="0"/>
                    <a:pt x="1" y="75"/>
                    <a:pt x="1" y="168"/>
                  </a:cubicBezTo>
                  <a:lnTo>
                    <a:pt x="1" y="15391"/>
                  </a:lnTo>
                  <a:cubicBezTo>
                    <a:pt x="1" y="15484"/>
                    <a:pt x="76" y="15559"/>
                    <a:pt x="168" y="15559"/>
                  </a:cubicBezTo>
                  <a:lnTo>
                    <a:pt x="14893" y="15559"/>
                  </a:lnTo>
                  <a:cubicBezTo>
                    <a:pt x="14985" y="15559"/>
                    <a:pt x="15060" y="15482"/>
                    <a:pt x="15059" y="15391"/>
                  </a:cubicBezTo>
                  <a:cubicBezTo>
                    <a:pt x="15059" y="15299"/>
                    <a:pt x="14984" y="15224"/>
                    <a:pt x="14892" y="15224"/>
                  </a:cubicBezTo>
                  <a:lnTo>
                    <a:pt x="335" y="15224"/>
                  </a:lnTo>
                  <a:lnTo>
                    <a:pt x="335" y="168"/>
                  </a:lnTo>
                  <a:cubicBezTo>
                    <a:pt x="335" y="75"/>
                    <a:pt x="260" y="0"/>
                    <a:pt x="16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1" name="Google Shape;721;p15"/>
            <p:cNvSpPr/>
            <p:nvPr/>
          </p:nvSpPr>
          <p:spPr>
            <a:xfrm>
              <a:off x="3402925" y="4658600"/>
              <a:ext cx="294850" cy="8375"/>
            </a:xfrm>
            <a:custGeom>
              <a:rect b="b" l="l" r="r" t="t"/>
              <a:pathLst>
                <a:path extrusionOk="0" h="335" w="11794">
                  <a:moveTo>
                    <a:pt x="167" y="0"/>
                  </a:moveTo>
                  <a:cubicBezTo>
                    <a:pt x="75" y="0"/>
                    <a:pt x="0" y="75"/>
                    <a:pt x="0" y="167"/>
                  </a:cubicBezTo>
                  <a:cubicBezTo>
                    <a:pt x="0" y="259"/>
                    <a:pt x="75" y="335"/>
                    <a:pt x="167" y="335"/>
                  </a:cubicBezTo>
                  <a:lnTo>
                    <a:pt x="11627" y="335"/>
                  </a:lnTo>
                  <a:cubicBezTo>
                    <a:pt x="11719" y="335"/>
                    <a:pt x="11794" y="259"/>
                    <a:pt x="11794" y="167"/>
                  </a:cubicBezTo>
                  <a:cubicBezTo>
                    <a:pt x="11794" y="75"/>
                    <a:pt x="11719" y="0"/>
                    <a:pt x="1162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2" name="Google Shape;722;p15"/>
            <p:cNvSpPr/>
            <p:nvPr/>
          </p:nvSpPr>
          <p:spPr>
            <a:xfrm>
              <a:off x="3957650" y="4234850"/>
              <a:ext cx="308050" cy="8375"/>
            </a:xfrm>
            <a:custGeom>
              <a:rect b="b" l="l" r="r" t="t"/>
              <a:pathLst>
                <a:path extrusionOk="0" h="335" w="12322">
                  <a:moveTo>
                    <a:pt x="169" y="0"/>
                  </a:moveTo>
                  <a:cubicBezTo>
                    <a:pt x="76" y="0"/>
                    <a:pt x="1" y="75"/>
                    <a:pt x="1" y="167"/>
                  </a:cubicBezTo>
                  <a:cubicBezTo>
                    <a:pt x="1" y="260"/>
                    <a:pt x="76" y="335"/>
                    <a:pt x="169" y="335"/>
                  </a:cubicBezTo>
                  <a:lnTo>
                    <a:pt x="12154" y="335"/>
                  </a:lnTo>
                  <a:cubicBezTo>
                    <a:pt x="12247" y="335"/>
                    <a:pt x="12322" y="260"/>
                    <a:pt x="12322" y="167"/>
                  </a:cubicBezTo>
                  <a:cubicBezTo>
                    <a:pt x="12322" y="75"/>
                    <a:pt x="12247" y="0"/>
                    <a:pt x="1215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3" name="Google Shape;723;p15"/>
            <p:cNvSpPr/>
            <p:nvPr/>
          </p:nvSpPr>
          <p:spPr>
            <a:xfrm>
              <a:off x="3957650" y="4280125"/>
              <a:ext cx="308050" cy="8375"/>
            </a:xfrm>
            <a:custGeom>
              <a:rect b="b" l="l" r="r" t="t"/>
              <a:pathLst>
                <a:path extrusionOk="0" h="335" w="12322">
                  <a:moveTo>
                    <a:pt x="169" y="0"/>
                  </a:moveTo>
                  <a:cubicBezTo>
                    <a:pt x="76" y="0"/>
                    <a:pt x="1" y="75"/>
                    <a:pt x="1" y="167"/>
                  </a:cubicBezTo>
                  <a:cubicBezTo>
                    <a:pt x="1" y="260"/>
                    <a:pt x="76" y="335"/>
                    <a:pt x="169" y="335"/>
                  </a:cubicBezTo>
                  <a:lnTo>
                    <a:pt x="12154" y="335"/>
                  </a:lnTo>
                  <a:cubicBezTo>
                    <a:pt x="12247" y="335"/>
                    <a:pt x="12322" y="258"/>
                    <a:pt x="12322" y="167"/>
                  </a:cubicBezTo>
                  <a:cubicBezTo>
                    <a:pt x="12322" y="75"/>
                    <a:pt x="12247" y="0"/>
                    <a:pt x="12154" y="0"/>
                  </a:cubicBezTo>
                  <a:close/>
                </a:path>
              </a:pathLst>
            </a:custGeom>
            <a:solidFill>
              <a:srgbClr val="403D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4" name="Google Shape;724;p15"/>
            <p:cNvSpPr/>
            <p:nvPr/>
          </p:nvSpPr>
          <p:spPr>
            <a:xfrm>
              <a:off x="3957650" y="4280125"/>
              <a:ext cx="308050" cy="8375"/>
            </a:xfrm>
            <a:custGeom>
              <a:rect b="b" l="l" r="r" t="t"/>
              <a:pathLst>
                <a:path extrusionOk="0" h="335" w="12322">
                  <a:moveTo>
                    <a:pt x="169" y="0"/>
                  </a:moveTo>
                  <a:cubicBezTo>
                    <a:pt x="76" y="0"/>
                    <a:pt x="1" y="75"/>
                    <a:pt x="1" y="167"/>
                  </a:cubicBezTo>
                  <a:cubicBezTo>
                    <a:pt x="1" y="260"/>
                    <a:pt x="76" y="335"/>
                    <a:pt x="169" y="335"/>
                  </a:cubicBezTo>
                  <a:lnTo>
                    <a:pt x="12154" y="335"/>
                  </a:lnTo>
                  <a:cubicBezTo>
                    <a:pt x="12247" y="335"/>
                    <a:pt x="12322" y="258"/>
                    <a:pt x="12322" y="167"/>
                  </a:cubicBezTo>
                  <a:cubicBezTo>
                    <a:pt x="12322" y="75"/>
                    <a:pt x="12247" y="0"/>
                    <a:pt x="1215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5" name="Google Shape;725;p15"/>
            <p:cNvSpPr/>
            <p:nvPr/>
          </p:nvSpPr>
          <p:spPr>
            <a:xfrm>
              <a:off x="3957650" y="4325325"/>
              <a:ext cx="308050" cy="8425"/>
            </a:xfrm>
            <a:custGeom>
              <a:rect b="b" l="l" r="r" t="t"/>
              <a:pathLst>
                <a:path extrusionOk="0" h="337" w="12322">
                  <a:moveTo>
                    <a:pt x="169" y="1"/>
                  </a:moveTo>
                  <a:cubicBezTo>
                    <a:pt x="76" y="1"/>
                    <a:pt x="1" y="76"/>
                    <a:pt x="1" y="168"/>
                  </a:cubicBezTo>
                  <a:cubicBezTo>
                    <a:pt x="1" y="261"/>
                    <a:pt x="76" y="336"/>
                    <a:pt x="169" y="336"/>
                  </a:cubicBezTo>
                  <a:lnTo>
                    <a:pt x="12154" y="336"/>
                  </a:lnTo>
                  <a:cubicBezTo>
                    <a:pt x="12247" y="336"/>
                    <a:pt x="12322" y="261"/>
                    <a:pt x="12322" y="168"/>
                  </a:cubicBezTo>
                  <a:cubicBezTo>
                    <a:pt x="12322" y="76"/>
                    <a:pt x="12247" y="1"/>
                    <a:pt x="1215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6" name="Google Shape;726;p15"/>
            <p:cNvSpPr/>
            <p:nvPr/>
          </p:nvSpPr>
          <p:spPr>
            <a:xfrm>
              <a:off x="3957650" y="4372225"/>
              <a:ext cx="308050" cy="8375"/>
            </a:xfrm>
            <a:custGeom>
              <a:rect b="b" l="l" r="r" t="t"/>
              <a:pathLst>
                <a:path extrusionOk="0" h="335" w="12322">
                  <a:moveTo>
                    <a:pt x="169" y="0"/>
                  </a:moveTo>
                  <a:cubicBezTo>
                    <a:pt x="76" y="0"/>
                    <a:pt x="1" y="75"/>
                    <a:pt x="1" y="167"/>
                  </a:cubicBezTo>
                  <a:cubicBezTo>
                    <a:pt x="1" y="259"/>
                    <a:pt x="76" y="335"/>
                    <a:pt x="169" y="335"/>
                  </a:cubicBezTo>
                  <a:lnTo>
                    <a:pt x="12154" y="335"/>
                  </a:lnTo>
                  <a:cubicBezTo>
                    <a:pt x="12247" y="335"/>
                    <a:pt x="12322" y="258"/>
                    <a:pt x="12322" y="167"/>
                  </a:cubicBezTo>
                  <a:cubicBezTo>
                    <a:pt x="12322" y="75"/>
                    <a:pt x="12247" y="0"/>
                    <a:pt x="12154" y="0"/>
                  </a:cubicBezTo>
                  <a:close/>
                </a:path>
              </a:pathLst>
            </a:custGeom>
            <a:solidFill>
              <a:srgbClr val="403D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7" name="Google Shape;727;p15"/>
            <p:cNvSpPr/>
            <p:nvPr/>
          </p:nvSpPr>
          <p:spPr>
            <a:xfrm>
              <a:off x="3957650" y="4372225"/>
              <a:ext cx="308050" cy="8375"/>
            </a:xfrm>
            <a:custGeom>
              <a:rect b="b" l="l" r="r" t="t"/>
              <a:pathLst>
                <a:path extrusionOk="0" h="335" w="12322">
                  <a:moveTo>
                    <a:pt x="169" y="0"/>
                  </a:moveTo>
                  <a:cubicBezTo>
                    <a:pt x="76" y="0"/>
                    <a:pt x="1" y="75"/>
                    <a:pt x="1" y="167"/>
                  </a:cubicBezTo>
                  <a:cubicBezTo>
                    <a:pt x="1" y="259"/>
                    <a:pt x="76" y="335"/>
                    <a:pt x="169" y="335"/>
                  </a:cubicBezTo>
                  <a:lnTo>
                    <a:pt x="12154" y="335"/>
                  </a:lnTo>
                  <a:cubicBezTo>
                    <a:pt x="12247" y="335"/>
                    <a:pt x="12322" y="258"/>
                    <a:pt x="12322" y="167"/>
                  </a:cubicBezTo>
                  <a:cubicBezTo>
                    <a:pt x="12322" y="75"/>
                    <a:pt x="12247" y="0"/>
                    <a:pt x="1215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8" name="Google Shape;728;p15"/>
            <p:cNvSpPr/>
            <p:nvPr/>
          </p:nvSpPr>
          <p:spPr>
            <a:xfrm>
              <a:off x="3957650" y="4417425"/>
              <a:ext cx="308050" cy="8425"/>
            </a:xfrm>
            <a:custGeom>
              <a:rect b="b" l="l" r="r" t="t"/>
              <a:pathLst>
                <a:path extrusionOk="0" h="337" w="12322">
                  <a:moveTo>
                    <a:pt x="169" y="1"/>
                  </a:moveTo>
                  <a:cubicBezTo>
                    <a:pt x="76" y="1"/>
                    <a:pt x="1" y="76"/>
                    <a:pt x="1" y="169"/>
                  </a:cubicBezTo>
                  <a:cubicBezTo>
                    <a:pt x="1" y="261"/>
                    <a:pt x="76" y="336"/>
                    <a:pt x="169" y="336"/>
                  </a:cubicBezTo>
                  <a:lnTo>
                    <a:pt x="12154" y="336"/>
                  </a:lnTo>
                  <a:cubicBezTo>
                    <a:pt x="12247" y="336"/>
                    <a:pt x="12322" y="261"/>
                    <a:pt x="12322" y="169"/>
                  </a:cubicBezTo>
                  <a:cubicBezTo>
                    <a:pt x="12322" y="76"/>
                    <a:pt x="12247" y="1"/>
                    <a:pt x="1215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9" name="Google Shape;729;p15"/>
            <p:cNvSpPr/>
            <p:nvPr/>
          </p:nvSpPr>
          <p:spPr>
            <a:xfrm>
              <a:off x="3997575" y="4501275"/>
              <a:ext cx="268125" cy="8375"/>
            </a:xfrm>
            <a:custGeom>
              <a:rect b="b" l="l" r="r" t="t"/>
              <a:pathLst>
                <a:path extrusionOk="0" h="335" w="10725">
                  <a:moveTo>
                    <a:pt x="167" y="0"/>
                  </a:moveTo>
                  <a:cubicBezTo>
                    <a:pt x="75" y="0"/>
                    <a:pt x="0" y="76"/>
                    <a:pt x="0" y="168"/>
                  </a:cubicBezTo>
                  <a:cubicBezTo>
                    <a:pt x="0" y="260"/>
                    <a:pt x="75" y="335"/>
                    <a:pt x="167" y="335"/>
                  </a:cubicBezTo>
                  <a:lnTo>
                    <a:pt x="10557" y="335"/>
                  </a:lnTo>
                  <a:cubicBezTo>
                    <a:pt x="10650" y="335"/>
                    <a:pt x="10725" y="260"/>
                    <a:pt x="10725" y="168"/>
                  </a:cubicBezTo>
                  <a:cubicBezTo>
                    <a:pt x="10725" y="76"/>
                    <a:pt x="10650" y="0"/>
                    <a:pt x="1055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0" name="Google Shape;730;p15"/>
            <p:cNvSpPr/>
            <p:nvPr/>
          </p:nvSpPr>
          <p:spPr>
            <a:xfrm>
              <a:off x="3997575" y="4558400"/>
              <a:ext cx="268125" cy="8400"/>
            </a:xfrm>
            <a:custGeom>
              <a:rect b="b" l="l" r="r" t="t"/>
              <a:pathLst>
                <a:path extrusionOk="0" h="336" w="10725">
                  <a:moveTo>
                    <a:pt x="167" y="0"/>
                  </a:moveTo>
                  <a:cubicBezTo>
                    <a:pt x="75" y="0"/>
                    <a:pt x="0" y="75"/>
                    <a:pt x="0" y="168"/>
                  </a:cubicBezTo>
                  <a:cubicBezTo>
                    <a:pt x="0" y="261"/>
                    <a:pt x="75" y="336"/>
                    <a:pt x="167" y="336"/>
                  </a:cubicBezTo>
                  <a:lnTo>
                    <a:pt x="10557" y="336"/>
                  </a:lnTo>
                  <a:cubicBezTo>
                    <a:pt x="10650" y="336"/>
                    <a:pt x="10725" y="261"/>
                    <a:pt x="10725" y="168"/>
                  </a:cubicBezTo>
                  <a:cubicBezTo>
                    <a:pt x="10725" y="75"/>
                    <a:pt x="10650" y="0"/>
                    <a:pt x="1055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1" name="Google Shape;731;p15"/>
            <p:cNvSpPr/>
            <p:nvPr/>
          </p:nvSpPr>
          <p:spPr>
            <a:xfrm>
              <a:off x="3997575" y="4618400"/>
              <a:ext cx="268125" cy="8400"/>
            </a:xfrm>
            <a:custGeom>
              <a:rect b="b" l="l" r="r" t="t"/>
              <a:pathLst>
                <a:path extrusionOk="0" h="336" w="10725">
                  <a:moveTo>
                    <a:pt x="167" y="1"/>
                  </a:moveTo>
                  <a:cubicBezTo>
                    <a:pt x="75" y="1"/>
                    <a:pt x="0" y="76"/>
                    <a:pt x="0" y="168"/>
                  </a:cubicBezTo>
                  <a:cubicBezTo>
                    <a:pt x="0" y="260"/>
                    <a:pt x="75" y="335"/>
                    <a:pt x="167" y="335"/>
                  </a:cubicBezTo>
                  <a:lnTo>
                    <a:pt x="10557" y="335"/>
                  </a:lnTo>
                  <a:cubicBezTo>
                    <a:pt x="10650" y="335"/>
                    <a:pt x="10725" y="260"/>
                    <a:pt x="10725" y="168"/>
                  </a:cubicBezTo>
                  <a:cubicBezTo>
                    <a:pt x="10725" y="76"/>
                    <a:pt x="10650" y="1"/>
                    <a:pt x="1055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2" name="Google Shape;732;p15"/>
            <p:cNvSpPr/>
            <p:nvPr/>
          </p:nvSpPr>
          <p:spPr>
            <a:xfrm>
              <a:off x="3963150" y="4494050"/>
              <a:ext cx="22875" cy="22850"/>
            </a:xfrm>
            <a:custGeom>
              <a:rect b="b" l="l" r="r" t="t"/>
              <a:pathLst>
                <a:path extrusionOk="0" h="914" w="915">
                  <a:moveTo>
                    <a:pt x="458" y="0"/>
                  </a:moveTo>
                  <a:cubicBezTo>
                    <a:pt x="205" y="0"/>
                    <a:pt x="0" y="205"/>
                    <a:pt x="0" y="457"/>
                  </a:cubicBezTo>
                  <a:cubicBezTo>
                    <a:pt x="0" y="709"/>
                    <a:pt x="206" y="913"/>
                    <a:pt x="458" y="913"/>
                  </a:cubicBezTo>
                  <a:cubicBezTo>
                    <a:pt x="710" y="913"/>
                    <a:pt x="915" y="709"/>
                    <a:pt x="915" y="457"/>
                  </a:cubicBezTo>
                  <a:cubicBezTo>
                    <a:pt x="915" y="204"/>
                    <a:pt x="710" y="0"/>
                    <a:pt x="4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3" name="Google Shape;733;p15"/>
            <p:cNvSpPr/>
            <p:nvPr/>
          </p:nvSpPr>
          <p:spPr>
            <a:xfrm>
              <a:off x="3361850" y="4651350"/>
              <a:ext cx="22875" cy="22850"/>
            </a:xfrm>
            <a:custGeom>
              <a:rect b="b" l="l" r="r" t="t"/>
              <a:pathLst>
                <a:path extrusionOk="0" h="914" w="915">
                  <a:moveTo>
                    <a:pt x="457" y="1"/>
                  </a:moveTo>
                  <a:cubicBezTo>
                    <a:pt x="204" y="1"/>
                    <a:pt x="1" y="204"/>
                    <a:pt x="1" y="457"/>
                  </a:cubicBezTo>
                  <a:cubicBezTo>
                    <a:pt x="1" y="709"/>
                    <a:pt x="204" y="914"/>
                    <a:pt x="457" y="914"/>
                  </a:cubicBezTo>
                  <a:cubicBezTo>
                    <a:pt x="709" y="914"/>
                    <a:pt x="914" y="709"/>
                    <a:pt x="914" y="457"/>
                  </a:cubicBezTo>
                  <a:cubicBezTo>
                    <a:pt x="914" y="204"/>
                    <a:pt x="709" y="1"/>
                    <a:pt x="45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4" name="Google Shape;734;p15"/>
            <p:cNvSpPr/>
            <p:nvPr/>
          </p:nvSpPr>
          <p:spPr>
            <a:xfrm>
              <a:off x="3963150" y="4551150"/>
              <a:ext cx="22875" cy="22900"/>
            </a:xfrm>
            <a:custGeom>
              <a:rect b="b" l="l" r="r" t="t"/>
              <a:pathLst>
                <a:path extrusionOk="0" h="916" w="915">
                  <a:moveTo>
                    <a:pt x="458" y="1"/>
                  </a:moveTo>
                  <a:cubicBezTo>
                    <a:pt x="205" y="1"/>
                    <a:pt x="0" y="206"/>
                    <a:pt x="0" y="458"/>
                  </a:cubicBezTo>
                  <a:cubicBezTo>
                    <a:pt x="0" y="709"/>
                    <a:pt x="206" y="915"/>
                    <a:pt x="458" y="915"/>
                  </a:cubicBezTo>
                  <a:cubicBezTo>
                    <a:pt x="710" y="915"/>
                    <a:pt x="915" y="709"/>
                    <a:pt x="915" y="458"/>
                  </a:cubicBezTo>
                  <a:cubicBezTo>
                    <a:pt x="915" y="206"/>
                    <a:pt x="710" y="1"/>
                    <a:pt x="45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5" name="Google Shape;735;p15"/>
            <p:cNvSpPr/>
            <p:nvPr/>
          </p:nvSpPr>
          <p:spPr>
            <a:xfrm>
              <a:off x="3963150" y="4611175"/>
              <a:ext cx="22875" cy="22850"/>
            </a:xfrm>
            <a:custGeom>
              <a:rect b="b" l="l" r="r" t="t"/>
              <a:pathLst>
                <a:path extrusionOk="0" h="914" w="915">
                  <a:moveTo>
                    <a:pt x="458" y="0"/>
                  </a:moveTo>
                  <a:cubicBezTo>
                    <a:pt x="205" y="0"/>
                    <a:pt x="0" y="205"/>
                    <a:pt x="0" y="457"/>
                  </a:cubicBezTo>
                  <a:cubicBezTo>
                    <a:pt x="0" y="709"/>
                    <a:pt x="206" y="914"/>
                    <a:pt x="458" y="914"/>
                  </a:cubicBezTo>
                  <a:cubicBezTo>
                    <a:pt x="710" y="914"/>
                    <a:pt x="915" y="709"/>
                    <a:pt x="915" y="457"/>
                  </a:cubicBezTo>
                  <a:cubicBezTo>
                    <a:pt x="915" y="204"/>
                    <a:pt x="710" y="0"/>
                    <a:pt x="45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736" name="Google Shape;736;p15"/>
          <p:cNvPicPr preferRelativeResize="0"/>
          <p:nvPr/>
        </p:nvPicPr>
        <p:blipFill rotWithShape="1">
          <a:blip r:embed="rId2">
            <a:alphaModFix amt="14000"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37" name="Google Shape;737;p15"/>
          <p:cNvSpPr txBox="1"/>
          <p:nvPr>
            <p:ph hasCustomPrompt="1" type="title"/>
          </p:nvPr>
        </p:nvSpPr>
        <p:spPr>
          <a:xfrm>
            <a:off x="1123350" y="1555504"/>
            <a:ext cx="6897300" cy="180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>
                <a:solidFill>
                  <a:schemeClr val="accent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738" name="Google Shape;738;p15"/>
          <p:cNvSpPr txBox="1"/>
          <p:nvPr>
            <p:ph idx="1" type="subTitle"/>
          </p:nvPr>
        </p:nvSpPr>
        <p:spPr>
          <a:xfrm>
            <a:off x="1123350" y="3516925"/>
            <a:ext cx="6897300" cy="4284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1_1_1_1"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0" name="Google Shape;740;p16"/>
          <p:cNvPicPr preferRelativeResize="0"/>
          <p:nvPr/>
        </p:nvPicPr>
        <p:blipFill rotWithShape="1">
          <a:blip r:embed="rId2">
            <a:alphaModFix amt="14000"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41" name="Google Shape;741;p16"/>
          <p:cNvGrpSpPr/>
          <p:nvPr/>
        </p:nvGrpSpPr>
        <p:grpSpPr>
          <a:xfrm>
            <a:off x="372025" y="321975"/>
            <a:ext cx="8400000" cy="4503300"/>
            <a:chOff x="372025" y="321975"/>
            <a:chExt cx="8400000" cy="4503300"/>
          </a:xfrm>
        </p:grpSpPr>
        <p:grpSp>
          <p:nvGrpSpPr>
            <p:cNvPr id="742" name="Google Shape;742;p16"/>
            <p:cNvGrpSpPr/>
            <p:nvPr/>
          </p:nvGrpSpPr>
          <p:grpSpPr>
            <a:xfrm>
              <a:off x="372025" y="321975"/>
              <a:ext cx="8400000" cy="4503300"/>
              <a:chOff x="372025" y="321975"/>
              <a:chExt cx="8400000" cy="4503300"/>
            </a:xfrm>
          </p:grpSpPr>
          <p:sp>
            <p:nvSpPr>
              <p:cNvPr id="743" name="Google Shape;743;p16"/>
              <p:cNvSpPr/>
              <p:nvPr/>
            </p:nvSpPr>
            <p:spPr>
              <a:xfrm>
                <a:off x="372375" y="324675"/>
                <a:ext cx="8394900" cy="4500600"/>
              </a:xfrm>
              <a:prstGeom prst="rect">
                <a:avLst/>
              </a:prstGeom>
              <a:solidFill>
                <a:srgbClr val="7C7C7C">
                  <a:alpha val="14117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744" name="Google Shape;744;p16"/>
              <p:cNvGrpSpPr/>
              <p:nvPr/>
            </p:nvGrpSpPr>
            <p:grpSpPr>
              <a:xfrm>
                <a:off x="372025" y="321975"/>
                <a:ext cx="8400000" cy="4499700"/>
                <a:chOff x="372025" y="321975"/>
                <a:chExt cx="8400000" cy="4499700"/>
              </a:xfrm>
            </p:grpSpPr>
            <p:sp>
              <p:nvSpPr>
                <p:cNvPr id="745" name="Google Shape;745;p16"/>
                <p:cNvSpPr/>
                <p:nvPr/>
              </p:nvSpPr>
              <p:spPr>
                <a:xfrm>
                  <a:off x="372025" y="321975"/>
                  <a:ext cx="8400000" cy="44997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46" name="Google Shape;746;p16"/>
                <p:cNvSpPr/>
                <p:nvPr/>
              </p:nvSpPr>
              <p:spPr>
                <a:xfrm>
                  <a:off x="372025" y="321975"/>
                  <a:ext cx="8400000" cy="2181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47" name="Google Shape;747;p16"/>
                <p:cNvSpPr/>
                <p:nvPr/>
              </p:nvSpPr>
              <p:spPr>
                <a:xfrm>
                  <a:off x="48645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48" name="Google Shape;748;p16"/>
                <p:cNvSpPr/>
                <p:nvPr/>
              </p:nvSpPr>
              <p:spPr>
                <a:xfrm>
                  <a:off x="66990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49" name="Google Shape;749;p16"/>
                <p:cNvSpPr/>
                <p:nvPr/>
              </p:nvSpPr>
              <p:spPr>
                <a:xfrm>
                  <a:off x="85335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50" name="Google Shape;750;p16"/>
                <p:cNvSpPr/>
                <p:nvPr/>
              </p:nvSpPr>
              <p:spPr>
                <a:xfrm>
                  <a:off x="8537750" y="380900"/>
                  <a:ext cx="100200" cy="1002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cxnSp>
              <p:nvCxnSpPr>
                <p:cNvPr id="751" name="Google Shape;751;p16"/>
                <p:cNvCxnSpPr/>
                <p:nvPr/>
              </p:nvCxnSpPr>
              <p:spPr>
                <a:xfrm>
                  <a:off x="7498375" y="431000"/>
                  <a:ext cx="10395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</p:grpSp>
        </p:grpSp>
        <p:cxnSp>
          <p:nvCxnSpPr>
            <p:cNvPr id="752" name="Google Shape;752;p16"/>
            <p:cNvCxnSpPr/>
            <p:nvPr/>
          </p:nvCxnSpPr>
          <p:spPr>
            <a:xfrm>
              <a:off x="372025" y="1104300"/>
              <a:ext cx="8400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753" name="Google Shape;753;p16"/>
          <p:cNvSpPr txBox="1"/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54" name="Google Shape;754;p16"/>
          <p:cNvSpPr txBox="1"/>
          <p:nvPr>
            <p:ph idx="2" type="title"/>
          </p:nvPr>
        </p:nvSpPr>
        <p:spPr>
          <a:xfrm>
            <a:off x="1544823" y="1649108"/>
            <a:ext cx="2867100" cy="5277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55" name="Google Shape;755;p16"/>
          <p:cNvSpPr txBox="1"/>
          <p:nvPr>
            <p:ph idx="1" type="subTitle"/>
          </p:nvPr>
        </p:nvSpPr>
        <p:spPr>
          <a:xfrm>
            <a:off x="1544848" y="2176808"/>
            <a:ext cx="2867100" cy="599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6"/>
          <p:cNvSpPr txBox="1"/>
          <p:nvPr>
            <p:ph idx="3" type="title"/>
          </p:nvPr>
        </p:nvSpPr>
        <p:spPr>
          <a:xfrm>
            <a:off x="5556855" y="1649108"/>
            <a:ext cx="2867100" cy="5277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57" name="Google Shape;757;p16"/>
          <p:cNvSpPr txBox="1"/>
          <p:nvPr>
            <p:ph idx="4" type="subTitle"/>
          </p:nvPr>
        </p:nvSpPr>
        <p:spPr>
          <a:xfrm>
            <a:off x="5556877" y="2176808"/>
            <a:ext cx="2867100" cy="599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6"/>
          <p:cNvSpPr txBox="1"/>
          <p:nvPr>
            <p:ph idx="5" type="title"/>
          </p:nvPr>
        </p:nvSpPr>
        <p:spPr>
          <a:xfrm>
            <a:off x="1544823" y="3367383"/>
            <a:ext cx="2867100" cy="5277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59" name="Google Shape;759;p16"/>
          <p:cNvSpPr txBox="1"/>
          <p:nvPr>
            <p:ph idx="6" type="subTitle"/>
          </p:nvPr>
        </p:nvSpPr>
        <p:spPr>
          <a:xfrm>
            <a:off x="1544848" y="3895083"/>
            <a:ext cx="2867100" cy="599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60" name="Google Shape;760;p16"/>
          <p:cNvSpPr txBox="1"/>
          <p:nvPr>
            <p:ph idx="7" type="title"/>
          </p:nvPr>
        </p:nvSpPr>
        <p:spPr>
          <a:xfrm>
            <a:off x="5556855" y="3367383"/>
            <a:ext cx="2867100" cy="5277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61" name="Google Shape;761;p16"/>
          <p:cNvSpPr txBox="1"/>
          <p:nvPr>
            <p:ph idx="8" type="subTitle"/>
          </p:nvPr>
        </p:nvSpPr>
        <p:spPr>
          <a:xfrm>
            <a:off x="5556877" y="3895083"/>
            <a:ext cx="2867100" cy="599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BLANK_1_1_1_2_1"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3" name="Google Shape;763;p17"/>
          <p:cNvGrpSpPr/>
          <p:nvPr/>
        </p:nvGrpSpPr>
        <p:grpSpPr>
          <a:xfrm>
            <a:off x="7495226" y="1393376"/>
            <a:ext cx="755026" cy="1035656"/>
            <a:chOff x="5141975" y="584675"/>
            <a:chExt cx="922225" cy="1265000"/>
          </a:xfrm>
        </p:grpSpPr>
        <p:sp>
          <p:nvSpPr>
            <p:cNvPr id="764" name="Google Shape;764;p17"/>
            <p:cNvSpPr/>
            <p:nvPr/>
          </p:nvSpPr>
          <p:spPr>
            <a:xfrm>
              <a:off x="5589875" y="654525"/>
              <a:ext cx="329975" cy="74675"/>
            </a:xfrm>
            <a:custGeom>
              <a:rect b="b" l="l" r="r" t="t"/>
              <a:pathLst>
                <a:path extrusionOk="0" h="2987" w="13199">
                  <a:moveTo>
                    <a:pt x="1" y="0"/>
                  </a:moveTo>
                  <a:lnTo>
                    <a:pt x="13198" y="2986"/>
                  </a:lnTo>
                </a:path>
              </a:pathLst>
            </a:custGeom>
            <a:solidFill>
              <a:srgbClr val="0D1C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5" name="Google Shape;765;p17"/>
            <p:cNvSpPr/>
            <p:nvPr/>
          </p:nvSpPr>
          <p:spPr>
            <a:xfrm>
              <a:off x="5588125" y="647200"/>
              <a:ext cx="333125" cy="88850"/>
            </a:xfrm>
            <a:custGeom>
              <a:rect b="b" l="l" r="r" t="t"/>
              <a:pathLst>
                <a:path extrusionOk="0" h="3554" w="13325">
                  <a:moveTo>
                    <a:pt x="129" y="0"/>
                  </a:moveTo>
                  <a:lnTo>
                    <a:pt x="0" y="569"/>
                  </a:lnTo>
                  <a:lnTo>
                    <a:pt x="13196" y="3554"/>
                  </a:lnTo>
                  <a:lnTo>
                    <a:pt x="13325" y="2984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6" name="Google Shape;766;p17"/>
            <p:cNvSpPr/>
            <p:nvPr/>
          </p:nvSpPr>
          <p:spPr>
            <a:xfrm>
              <a:off x="5351750" y="1707200"/>
              <a:ext cx="329925" cy="74600"/>
            </a:xfrm>
            <a:custGeom>
              <a:rect b="b" l="l" r="r" t="t"/>
              <a:pathLst>
                <a:path extrusionOk="0" h="2984" w="13197">
                  <a:moveTo>
                    <a:pt x="1" y="0"/>
                  </a:moveTo>
                  <a:lnTo>
                    <a:pt x="13197" y="2984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7" name="Google Shape;767;p17"/>
            <p:cNvSpPr/>
            <p:nvPr/>
          </p:nvSpPr>
          <p:spPr>
            <a:xfrm>
              <a:off x="5350025" y="1699800"/>
              <a:ext cx="333125" cy="88850"/>
            </a:xfrm>
            <a:custGeom>
              <a:rect b="b" l="l" r="r" t="t"/>
              <a:pathLst>
                <a:path extrusionOk="0" h="3554" w="13325">
                  <a:moveTo>
                    <a:pt x="129" y="0"/>
                  </a:moveTo>
                  <a:lnTo>
                    <a:pt x="0" y="568"/>
                  </a:lnTo>
                  <a:lnTo>
                    <a:pt x="13196" y="3553"/>
                  </a:lnTo>
                  <a:lnTo>
                    <a:pt x="13325" y="2985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8" name="Google Shape;768;p17"/>
            <p:cNvSpPr/>
            <p:nvPr/>
          </p:nvSpPr>
          <p:spPr>
            <a:xfrm>
              <a:off x="5470675" y="1029075"/>
              <a:ext cx="417400" cy="94425"/>
            </a:xfrm>
            <a:custGeom>
              <a:rect b="b" l="l" r="r" t="t"/>
              <a:pathLst>
                <a:path extrusionOk="0" h="3777" w="16696">
                  <a:moveTo>
                    <a:pt x="1" y="0"/>
                  </a:moveTo>
                  <a:lnTo>
                    <a:pt x="16696" y="3777"/>
                  </a:lnTo>
                </a:path>
              </a:pathLst>
            </a:custGeom>
            <a:solidFill>
              <a:srgbClr val="0D1C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9" name="Google Shape;769;p17"/>
            <p:cNvSpPr/>
            <p:nvPr/>
          </p:nvSpPr>
          <p:spPr>
            <a:xfrm>
              <a:off x="5468900" y="1021725"/>
              <a:ext cx="420625" cy="108650"/>
            </a:xfrm>
            <a:custGeom>
              <a:rect b="b" l="l" r="r" t="t"/>
              <a:pathLst>
                <a:path extrusionOk="0" h="4346" w="16825">
                  <a:moveTo>
                    <a:pt x="129" y="1"/>
                  </a:moveTo>
                  <a:lnTo>
                    <a:pt x="0" y="569"/>
                  </a:lnTo>
                  <a:lnTo>
                    <a:pt x="16696" y="4345"/>
                  </a:lnTo>
                  <a:lnTo>
                    <a:pt x="16824" y="3777"/>
                  </a:lnTo>
                  <a:lnTo>
                    <a:pt x="1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0" name="Google Shape;770;p17"/>
            <p:cNvSpPr/>
            <p:nvPr/>
          </p:nvSpPr>
          <p:spPr>
            <a:xfrm>
              <a:off x="5453100" y="1208525"/>
              <a:ext cx="362700" cy="82075"/>
            </a:xfrm>
            <a:custGeom>
              <a:rect b="b" l="l" r="r" t="t"/>
              <a:pathLst>
                <a:path extrusionOk="0" h="3283" w="14508">
                  <a:moveTo>
                    <a:pt x="1" y="1"/>
                  </a:moveTo>
                  <a:lnTo>
                    <a:pt x="14508" y="3282"/>
                  </a:lnTo>
                </a:path>
              </a:pathLst>
            </a:custGeom>
            <a:solidFill>
              <a:srgbClr val="0D1C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1" name="Google Shape;771;p17"/>
            <p:cNvSpPr/>
            <p:nvPr/>
          </p:nvSpPr>
          <p:spPr>
            <a:xfrm>
              <a:off x="5451350" y="1201175"/>
              <a:ext cx="366000" cy="96275"/>
            </a:xfrm>
            <a:custGeom>
              <a:rect b="b" l="l" r="r" t="t"/>
              <a:pathLst>
                <a:path extrusionOk="0" h="3851" w="14640">
                  <a:moveTo>
                    <a:pt x="130" y="1"/>
                  </a:moveTo>
                  <a:lnTo>
                    <a:pt x="1" y="570"/>
                  </a:lnTo>
                  <a:lnTo>
                    <a:pt x="14510" y="3851"/>
                  </a:lnTo>
                  <a:lnTo>
                    <a:pt x="14639" y="3283"/>
                  </a:lnTo>
                  <a:lnTo>
                    <a:pt x="13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2" name="Google Shape;772;p17"/>
            <p:cNvSpPr/>
            <p:nvPr/>
          </p:nvSpPr>
          <p:spPr>
            <a:xfrm>
              <a:off x="5450075" y="1120200"/>
              <a:ext cx="417400" cy="94425"/>
            </a:xfrm>
            <a:custGeom>
              <a:rect b="b" l="l" r="r" t="t"/>
              <a:pathLst>
                <a:path extrusionOk="0" h="3777" w="16696">
                  <a:moveTo>
                    <a:pt x="0" y="1"/>
                  </a:moveTo>
                  <a:lnTo>
                    <a:pt x="16695" y="3777"/>
                  </a:lnTo>
                </a:path>
              </a:pathLst>
            </a:custGeom>
            <a:solidFill>
              <a:srgbClr val="0D1C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3" name="Google Shape;773;p17"/>
            <p:cNvSpPr/>
            <p:nvPr/>
          </p:nvSpPr>
          <p:spPr>
            <a:xfrm>
              <a:off x="5448375" y="1112900"/>
              <a:ext cx="420650" cy="108625"/>
            </a:xfrm>
            <a:custGeom>
              <a:rect b="b" l="l" r="r" t="t"/>
              <a:pathLst>
                <a:path extrusionOk="0" h="4345" w="16826">
                  <a:moveTo>
                    <a:pt x="130" y="0"/>
                  </a:moveTo>
                  <a:lnTo>
                    <a:pt x="1" y="568"/>
                  </a:lnTo>
                  <a:lnTo>
                    <a:pt x="16697" y="4345"/>
                  </a:lnTo>
                  <a:lnTo>
                    <a:pt x="16825" y="3776"/>
                  </a:lnTo>
                  <a:lnTo>
                    <a:pt x="13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4" name="Google Shape;774;p17"/>
            <p:cNvSpPr/>
            <p:nvPr/>
          </p:nvSpPr>
          <p:spPr>
            <a:xfrm>
              <a:off x="5625775" y="749975"/>
              <a:ext cx="242450" cy="54875"/>
            </a:xfrm>
            <a:custGeom>
              <a:rect b="b" l="l" r="r" t="t"/>
              <a:pathLst>
                <a:path extrusionOk="0" h="2195" w="9698">
                  <a:moveTo>
                    <a:pt x="0" y="0"/>
                  </a:moveTo>
                  <a:lnTo>
                    <a:pt x="9697" y="2195"/>
                  </a:lnTo>
                </a:path>
              </a:pathLst>
            </a:custGeom>
            <a:solidFill>
              <a:srgbClr val="0D1C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5" name="Google Shape;775;p17"/>
            <p:cNvSpPr/>
            <p:nvPr/>
          </p:nvSpPr>
          <p:spPr>
            <a:xfrm>
              <a:off x="5624000" y="742650"/>
              <a:ext cx="245725" cy="69075"/>
            </a:xfrm>
            <a:custGeom>
              <a:rect b="b" l="l" r="r" t="t"/>
              <a:pathLst>
                <a:path extrusionOk="0" h="2763" w="9829">
                  <a:moveTo>
                    <a:pt x="129" y="0"/>
                  </a:moveTo>
                  <a:lnTo>
                    <a:pt x="1" y="570"/>
                  </a:lnTo>
                  <a:lnTo>
                    <a:pt x="9699" y="2762"/>
                  </a:lnTo>
                  <a:lnTo>
                    <a:pt x="9828" y="2194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6" name="Google Shape;776;p17"/>
            <p:cNvSpPr/>
            <p:nvPr/>
          </p:nvSpPr>
          <p:spPr>
            <a:xfrm>
              <a:off x="5458800" y="1437175"/>
              <a:ext cx="253425" cy="57350"/>
            </a:xfrm>
            <a:custGeom>
              <a:rect b="b" l="l" r="r" t="t"/>
              <a:pathLst>
                <a:path extrusionOk="0" h="2294" w="10137">
                  <a:moveTo>
                    <a:pt x="1" y="0"/>
                  </a:moveTo>
                  <a:lnTo>
                    <a:pt x="10136" y="2294"/>
                  </a:lnTo>
                </a:path>
              </a:pathLst>
            </a:custGeom>
            <a:solidFill>
              <a:srgbClr val="0D1C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7" name="Google Shape;777;p17"/>
            <p:cNvSpPr/>
            <p:nvPr/>
          </p:nvSpPr>
          <p:spPr>
            <a:xfrm>
              <a:off x="5457150" y="1429825"/>
              <a:ext cx="256600" cy="71525"/>
            </a:xfrm>
            <a:custGeom>
              <a:rect b="b" l="l" r="r" t="t"/>
              <a:pathLst>
                <a:path extrusionOk="0" h="2861" w="10264">
                  <a:moveTo>
                    <a:pt x="129" y="0"/>
                  </a:moveTo>
                  <a:lnTo>
                    <a:pt x="0" y="569"/>
                  </a:lnTo>
                  <a:lnTo>
                    <a:pt x="10135" y="2861"/>
                  </a:lnTo>
                  <a:lnTo>
                    <a:pt x="10263" y="2293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8" name="Google Shape;778;p17"/>
            <p:cNvSpPr/>
            <p:nvPr/>
          </p:nvSpPr>
          <p:spPr>
            <a:xfrm>
              <a:off x="5440025" y="1520250"/>
              <a:ext cx="242475" cy="54850"/>
            </a:xfrm>
            <a:custGeom>
              <a:rect b="b" l="l" r="r" t="t"/>
              <a:pathLst>
                <a:path extrusionOk="0" h="2194" w="9699">
                  <a:moveTo>
                    <a:pt x="0" y="1"/>
                  </a:moveTo>
                  <a:lnTo>
                    <a:pt x="9698" y="2193"/>
                  </a:lnTo>
                </a:path>
              </a:pathLst>
            </a:custGeom>
            <a:solidFill>
              <a:srgbClr val="0D1C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9" name="Google Shape;779;p17"/>
            <p:cNvSpPr/>
            <p:nvPr/>
          </p:nvSpPr>
          <p:spPr>
            <a:xfrm>
              <a:off x="5438275" y="1512850"/>
              <a:ext cx="245650" cy="69075"/>
            </a:xfrm>
            <a:custGeom>
              <a:rect b="b" l="l" r="r" t="t"/>
              <a:pathLst>
                <a:path extrusionOk="0" h="2763" w="9826">
                  <a:moveTo>
                    <a:pt x="129" y="1"/>
                  </a:moveTo>
                  <a:lnTo>
                    <a:pt x="1" y="569"/>
                  </a:lnTo>
                  <a:lnTo>
                    <a:pt x="9698" y="2763"/>
                  </a:lnTo>
                  <a:lnTo>
                    <a:pt x="9826" y="2195"/>
                  </a:lnTo>
                  <a:lnTo>
                    <a:pt x="1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0" name="Google Shape;780;p17"/>
            <p:cNvSpPr/>
            <p:nvPr/>
          </p:nvSpPr>
          <p:spPr>
            <a:xfrm>
              <a:off x="5578750" y="957750"/>
              <a:ext cx="242475" cy="54875"/>
            </a:xfrm>
            <a:custGeom>
              <a:rect b="b" l="l" r="r" t="t"/>
              <a:pathLst>
                <a:path extrusionOk="0" h="2195" w="9699">
                  <a:moveTo>
                    <a:pt x="1" y="0"/>
                  </a:moveTo>
                  <a:lnTo>
                    <a:pt x="9699" y="2194"/>
                  </a:lnTo>
                </a:path>
              </a:pathLst>
            </a:custGeom>
            <a:solidFill>
              <a:srgbClr val="0D1C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1" name="Google Shape;781;p17"/>
            <p:cNvSpPr/>
            <p:nvPr/>
          </p:nvSpPr>
          <p:spPr>
            <a:xfrm>
              <a:off x="5577000" y="950375"/>
              <a:ext cx="245650" cy="69075"/>
            </a:xfrm>
            <a:custGeom>
              <a:rect b="b" l="l" r="r" t="t"/>
              <a:pathLst>
                <a:path extrusionOk="0" h="2763" w="9826">
                  <a:moveTo>
                    <a:pt x="129" y="1"/>
                  </a:moveTo>
                  <a:lnTo>
                    <a:pt x="0" y="569"/>
                  </a:lnTo>
                  <a:lnTo>
                    <a:pt x="9697" y="2762"/>
                  </a:lnTo>
                  <a:lnTo>
                    <a:pt x="9825" y="2193"/>
                  </a:lnTo>
                  <a:lnTo>
                    <a:pt x="1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2" name="Google Shape;782;p17"/>
            <p:cNvSpPr/>
            <p:nvPr/>
          </p:nvSpPr>
          <p:spPr>
            <a:xfrm>
              <a:off x="5374425" y="584675"/>
              <a:ext cx="559375" cy="1265000"/>
            </a:xfrm>
            <a:custGeom>
              <a:rect b="b" l="l" r="r" t="t"/>
              <a:pathLst>
                <a:path extrusionOk="0" h="50600" w="22375">
                  <a:moveTo>
                    <a:pt x="9068" y="0"/>
                  </a:moveTo>
                  <a:cubicBezTo>
                    <a:pt x="8695" y="0"/>
                    <a:pt x="8348" y="235"/>
                    <a:pt x="8220" y="606"/>
                  </a:cubicBezTo>
                  <a:cubicBezTo>
                    <a:pt x="8140" y="835"/>
                    <a:pt x="6333" y="6301"/>
                    <a:pt x="11195" y="11430"/>
                  </a:cubicBezTo>
                  <a:cubicBezTo>
                    <a:pt x="11939" y="12216"/>
                    <a:pt x="12842" y="12991"/>
                    <a:pt x="13796" y="13812"/>
                  </a:cubicBezTo>
                  <a:cubicBezTo>
                    <a:pt x="16885" y="16467"/>
                    <a:pt x="20388" y="19477"/>
                    <a:pt x="19412" y="23786"/>
                  </a:cubicBezTo>
                  <a:cubicBezTo>
                    <a:pt x="18507" y="27787"/>
                    <a:pt x="14129" y="28741"/>
                    <a:pt x="9895" y="29666"/>
                  </a:cubicBezTo>
                  <a:cubicBezTo>
                    <a:pt x="5931" y="30529"/>
                    <a:pt x="1831" y="31422"/>
                    <a:pt x="1012" y="35033"/>
                  </a:cubicBezTo>
                  <a:cubicBezTo>
                    <a:pt x="1" y="39487"/>
                    <a:pt x="3620" y="41679"/>
                    <a:pt x="6812" y="43615"/>
                  </a:cubicBezTo>
                  <a:cubicBezTo>
                    <a:pt x="10109" y="45612"/>
                    <a:pt x="12079" y="47008"/>
                    <a:pt x="11602" y="49535"/>
                  </a:cubicBezTo>
                  <a:cubicBezTo>
                    <a:pt x="11510" y="50023"/>
                    <a:pt x="11830" y="50492"/>
                    <a:pt x="12317" y="50584"/>
                  </a:cubicBezTo>
                  <a:cubicBezTo>
                    <a:pt x="12374" y="50594"/>
                    <a:pt x="12429" y="50600"/>
                    <a:pt x="12484" y="50600"/>
                  </a:cubicBezTo>
                  <a:cubicBezTo>
                    <a:pt x="12906" y="50600"/>
                    <a:pt x="13283" y="50298"/>
                    <a:pt x="13365" y="49867"/>
                  </a:cubicBezTo>
                  <a:cubicBezTo>
                    <a:pt x="14106" y="45936"/>
                    <a:pt x="10725" y="43888"/>
                    <a:pt x="7743" y="42079"/>
                  </a:cubicBezTo>
                  <a:cubicBezTo>
                    <a:pt x="4193" y="39928"/>
                    <a:pt x="2084" y="38407"/>
                    <a:pt x="2762" y="35430"/>
                  </a:cubicBezTo>
                  <a:cubicBezTo>
                    <a:pt x="3328" y="32931"/>
                    <a:pt x="6548" y="32229"/>
                    <a:pt x="10277" y="31417"/>
                  </a:cubicBezTo>
                  <a:cubicBezTo>
                    <a:pt x="14836" y="30424"/>
                    <a:pt x="20005" y="29297"/>
                    <a:pt x="21162" y="24182"/>
                  </a:cubicBezTo>
                  <a:cubicBezTo>
                    <a:pt x="22375" y="18819"/>
                    <a:pt x="18267" y="15289"/>
                    <a:pt x="14966" y="12452"/>
                  </a:cubicBezTo>
                  <a:cubicBezTo>
                    <a:pt x="14047" y="11661"/>
                    <a:pt x="13180" y="10916"/>
                    <a:pt x="12498" y="10196"/>
                  </a:cubicBezTo>
                  <a:cubicBezTo>
                    <a:pt x="8415" y="5890"/>
                    <a:pt x="9849" y="1393"/>
                    <a:pt x="9916" y="1187"/>
                  </a:cubicBezTo>
                  <a:cubicBezTo>
                    <a:pt x="10077" y="719"/>
                    <a:pt x="9828" y="210"/>
                    <a:pt x="9361" y="49"/>
                  </a:cubicBezTo>
                  <a:cubicBezTo>
                    <a:pt x="9264" y="16"/>
                    <a:pt x="9165" y="0"/>
                    <a:pt x="90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3" name="Google Shape;783;p17"/>
            <p:cNvSpPr/>
            <p:nvPr/>
          </p:nvSpPr>
          <p:spPr>
            <a:xfrm>
              <a:off x="5307375" y="660150"/>
              <a:ext cx="650775" cy="1109375"/>
            </a:xfrm>
            <a:custGeom>
              <a:rect b="b" l="l" r="r" t="t"/>
              <a:pathLst>
                <a:path extrusionOk="0" h="44375" w="26031">
                  <a:moveTo>
                    <a:pt x="25085" y="1"/>
                  </a:moveTo>
                  <a:cubicBezTo>
                    <a:pt x="24639" y="1"/>
                    <a:pt x="24248" y="335"/>
                    <a:pt x="24192" y="791"/>
                  </a:cubicBezTo>
                  <a:cubicBezTo>
                    <a:pt x="24169" y="990"/>
                    <a:pt x="23536" y="5678"/>
                    <a:pt x="17986" y="7814"/>
                  </a:cubicBezTo>
                  <a:cubicBezTo>
                    <a:pt x="17062" y="8169"/>
                    <a:pt x="15957" y="8469"/>
                    <a:pt x="14787" y="8787"/>
                  </a:cubicBezTo>
                  <a:cubicBezTo>
                    <a:pt x="10586" y="9926"/>
                    <a:pt x="5358" y="11345"/>
                    <a:pt x="4144" y="16708"/>
                  </a:cubicBezTo>
                  <a:cubicBezTo>
                    <a:pt x="2986" y="21823"/>
                    <a:pt x="7167" y="25063"/>
                    <a:pt x="10855" y="27924"/>
                  </a:cubicBezTo>
                  <a:cubicBezTo>
                    <a:pt x="13871" y="30262"/>
                    <a:pt x="16474" y="32282"/>
                    <a:pt x="15911" y="34780"/>
                  </a:cubicBezTo>
                  <a:cubicBezTo>
                    <a:pt x="15240" y="37760"/>
                    <a:pt x="12683" y="38226"/>
                    <a:pt x="8553" y="38640"/>
                  </a:cubicBezTo>
                  <a:cubicBezTo>
                    <a:pt x="5082" y="38987"/>
                    <a:pt x="1149" y="39381"/>
                    <a:pt x="127" y="43249"/>
                  </a:cubicBezTo>
                  <a:cubicBezTo>
                    <a:pt x="0" y="43727"/>
                    <a:pt x="285" y="44217"/>
                    <a:pt x="765" y="44345"/>
                  </a:cubicBezTo>
                  <a:cubicBezTo>
                    <a:pt x="842" y="44365"/>
                    <a:pt x="919" y="44375"/>
                    <a:pt x="995" y="44375"/>
                  </a:cubicBezTo>
                  <a:cubicBezTo>
                    <a:pt x="1392" y="44375"/>
                    <a:pt x="1755" y="44109"/>
                    <a:pt x="1864" y="43708"/>
                  </a:cubicBezTo>
                  <a:cubicBezTo>
                    <a:pt x="2520" y="41223"/>
                    <a:pt x="4898" y="40810"/>
                    <a:pt x="8733" y="40425"/>
                  </a:cubicBezTo>
                  <a:cubicBezTo>
                    <a:pt x="12448" y="40052"/>
                    <a:pt x="16659" y="39632"/>
                    <a:pt x="17663" y="35176"/>
                  </a:cubicBezTo>
                  <a:cubicBezTo>
                    <a:pt x="18477" y="31564"/>
                    <a:pt x="15161" y="28993"/>
                    <a:pt x="11955" y="26507"/>
                  </a:cubicBezTo>
                  <a:cubicBezTo>
                    <a:pt x="8531" y="23852"/>
                    <a:pt x="4989" y="21106"/>
                    <a:pt x="5895" y="17104"/>
                  </a:cubicBezTo>
                  <a:cubicBezTo>
                    <a:pt x="6870" y="12794"/>
                    <a:pt x="11325" y="11585"/>
                    <a:pt x="15256" y="10518"/>
                  </a:cubicBezTo>
                  <a:cubicBezTo>
                    <a:pt x="16472" y="10187"/>
                    <a:pt x="17619" y="9876"/>
                    <a:pt x="18629" y="9488"/>
                  </a:cubicBezTo>
                  <a:cubicBezTo>
                    <a:pt x="25226" y="6952"/>
                    <a:pt x="25947" y="1240"/>
                    <a:pt x="25975" y="997"/>
                  </a:cubicBezTo>
                  <a:cubicBezTo>
                    <a:pt x="26030" y="507"/>
                    <a:pt x="25678" y="65"/>
                    <a:pt x="25188" y="7"/>
                  </a:cubicBezTo>
                  <a:cubicBezTo>
                    <a:pt x="25154" y="3"/>
                    <a:pt x="25119" y="1"/>
                    <a:pt x="250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4" name="Google Shape;784;p17"/>
            <p:cNvSpPr/>
            <p:nvPr/>
          </p:nvSpPr>
          <p:spPr>
            <a:xfrm>
              <a:off x="5980500" y="901400"/>
              <a:ext cx="83700" cy="73425"/>
            </a:xfrm>
            <a:custGeom>
              <a:rect b="b" l="l" r="r" t="t"/>
              <a:pathLst>
                <a:path extrusionOk="0" h="2937" w="3348">
                  <a:moveTo>
                    <a:pt x="1674" y="1"/>
                  </a:moveTo>
                  <a:cubicBezTo>
                    <a:pt x="1406" y="1"/>
                    <a:pt x="1135" y="74"/>
                    <a:pt x="891" y="228"/>
                  </a:cubicBezTo>
                  <a:cubicBezTo>
                    <a:pt x="205" y="659"/>
                    <a:pt x="0" y="1566"/>
                    <a:pt x="434" y="2251"/>
                  </a:cubicBezTo>
                  <a:cubicBezTo>
                    <a:pt x="712" y="2694"/>
                    <a:pt x="1188" y="2936"/>
                    <a:pt x="1675" y="2936"/>
                  </a:cubicBezTo>
                  <a:cubicBezTo>
                    <a:pt x="1943" y="2936"/>
                    <a:pt x="2214" y="2863"/>
                    <a:pt x="2457" y="2710"/>
                  </a:cubicBezTo>
                  <a:cubicBezTo>
                    <a:pt x="3143" y="2277"/>
                    <a:pt x="3348" y="1371"/>
                    <a:pt x="2916" y="686"/>
                  </a:cubicBezTo>
                  <a:cubicBezTo>
                    <a:pt x="2637" y="243"/>
                    <a:pt x="2161" y="1"/>
                    <a:pt x="167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5" name="Google Shape;785;p17"/>
            <p:cNvSpPr/>
            <p:nvPr/>
          </p:nvSpPr>
          <p:spPr>
            <a:xfrm>
              <a:off x="5216050" y="1573200"/>
              <a:ext cx="83675" cy="73425"/>
            </a:xfrm>
            <a:custGeom>
              <a:rect b="b" l="l" r="r" t="t"/>
              <a:pathLst>
                <a:path extrusionOk="0" h="2937" w="3347">
                  <a:moveTo>
                    <a:pt x="1672" y="1"/>
                  </a:moveTo>
                  <a:cubicBezTo>
                    <a:pt x="1405" y="1"/>
                    <a:pt x="1134" y="74"/>
                    <a:pt x="891" y="228"/>
                  </a:cubicBezTo>
                  <a:cubicBezTo>
                    <a:pt x="205" y="661"/>
                    <a:pt x="0" y="1567"/>
                    <a:pt x="434" y="2252"/>
                  </a:cubicBezTo>
                  <a:cubicBezTo>
                    <a:pt x="712" y="2695"/>
                    <a:pt x="1188" y="2937"/>
                    <a:pt x="1675" y="2937"/>
                  </a:cubicBezTo>
                  <a:cubicBezTo>
                    <a:pt x="1942" y="2937"/>
                    <a:pt x="2214" y="2863"/>
                    <a:pt x="2457" y="2710"/>
                  </a:cubicBezTo>
                  <a:cubicBezTo>
                    <a:pt x="3142" y="2278"/>
                    <a:pt x="3347" y="1372"/>
                    <a:pt x="2916" y="687"/>
                  </a:cubicBezTo>
                  <a:cubicBezTo>
                    <a:pt x="2636" y="244"/>
                    <a:pt x="2159" y="1"/>
                    <a:pt x="167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6" name="Google Shape;786;p17"/>
            <p:cNvSpPr/>
            <p:nvPr/>
          </p:nvSpPr>
          <p:spPr>
            <a:xfrm>
              <a:off x="5300775" y="1212850"/>
              <a:ext cx="83675" cy="73400"/>
            </a:xfrm>
            <a:custGeom>
              <a:rect b="b" l="l" r="r" t="t"/>
              <a:pathLst>
                <a:path extrusionOk="0" h="2936" w="3347">
                  <a:moveTo>
                    <a:pt x="1673" y="0"/>
                  </a:moveTo>
                  <a:cubicBezTo>
                    <a:pt x="1405" y="0"/>
                    <a:pt x="1134" y="73"/>
                    <a:pt x="891" y="226"/>
                  </a:cubicBezTo>
                  <a:cubicBezTo>
                    <a:pt x="205" y="660"/>
                    <a:pt x="0" y="1566"/>
                    <a:pt x="434" y="2251"/>
                  </a:cubicBezTo>
                  <a:cubicBezTo>
                    <a:pt x="713" y="2693"/>
                    <a:pt x="1189" y="2936"/>
                    <a:pt x="1676" y="2936"/>
                  </a:cubicBezTo>
                  <a:cubicBezTo>
                    <a:pt x="1943" y="2936"/>
                    <a:pt x="2214" y="2862"/>
                    <a:pt x="2457" y="2708"/>
                  </a:cubicBezTo>
                  <a:cubicBezTo>
                    <a:pt x="3142" y="2276"/>
                    <a:pt x="3347" y="1370"/>
                    <a:pt x="2916" y="685"/>
                  </a:cubicBezTo>
                  <a:cubicBezTo>
                    <a:pt x="2636" y="242"/>
                    <a:pt x="2160" y="0"/>
                    <a:pt x="167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7" name="Google Shape;787;p17"/>
            <p:cNvSpPr/>
            <p:nvPr/>
          </p:nvSpPr>
          <p:spPr>
            <a:xfrm>
              <a:off x="5874725" y="1642875"/>
              <a:ext cx="83675" cy="73425"/>
            </a:xfrm>
            <a:custGeom>
              <a:rect b="b" l="l" r="r" t="t"/>
              <a:pathLst>
                <a:path extrusionOk="0" h="2937" w="3347">
                  <a:moveTo>
                    <a:pt x="1673" y="0"/>
                  </a:moveTo>
                  <a:cubicBezTo>
                    <a:pt x="1405" y="0"/>
                    <a:pt x="1135" y="74"/>
                    <a:pt x="892" y="227"/>
                  </a:cubicBezTo>
                  <a:cubicBezTo>
                    <a:pt x="205" y="660"/>
                    <a:pt x="1" y="1566"/>
                    <a:pt x="433" y="2251"/>
                  </a:cubicBezTo>
                  <a:cubicBezTo>
                    <a:pt x="711" y="2694"/>
                    <a:pt x="1188" y="2936"/>
                    <a:pt x="1675" y="2936"/>
                  </a:cubicBezTo>
                  <a:cubicBezTo>
                    <a:pt x="1943" y="2936"/>
                    <a:pt x="2214" y="2863"/>
                    <a:pt x="2457" y="2709"/>
                  </a:cubicBezTo>
                  <a:cubicBezTo>
                    <a:pt x="3142" y="2276"/>
                    <a:pt x="3347" y="1370"/>
                    <a:pt x="2915" y="686"/>
                  </a:cubicBezTo>
                  <a:cubicBezTo>
                    <a:pt x="2637" y="243"/>
                    <a:pt x="2160" y="0"/>
                    <a:pt x="167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8" name="Google Shape;788;p17"/>
            <p:cNvSpPr/>
            <p:nvPr/>
          </p:nvSpPr>
          <p:spPr>
            <a:xfrm>
              <a:off x="5522825" y="804775"/>
              <a:ext cx="25625" cy="22500"/>
            </a:xfrm>
            <a:custGeom>
              <a:rect b="b" l="l" r="r" t="t"/>
              <a:pathLst>
                <a:path extrusionOk="0" h="900" w="1025">
                  <a:moveTo>
                    <a:pt x="511" y="1"/>
                  </a:moveTo>
                  <a:cubicBezTo>
                    <a:pt x="429" y="1"/>
                    <a:pt x="346" y="23"/>
                    <a:pt x="272" y="70"/>
                  </a:cubicBezTo>
                  <a:cubicBezTo>
                    <a:pt x="62" y="203"/>
                    <a:pt x="0" y="481"/>
                    <a:pt x="133" y="690"/>
                  </a:cubicBezTo>
                  <a:cubicBezTo>
                    <a:pt x="218" y="825"/>
                    <a:pt x="364" y="899"/>
                    <a:pt x="513" y="899"/>
                  </a:cubicBezTo>
                  <a:cubicBezTo>
                    <a:pt x="595" y="899"/>
                    <a:pt x="678" y="877"/>
                    <a:pt x="752" y="829"/>
                  </a:cubicBezTo>
                  <a:cubicBezTo>
                    <a:pt x="961" y="698"/>
                    <a:pt x="1024" y="421"/>
                    <a:pt x="891" y="210"/>
                  </a:cubicBezTo>
                  <a:cubicBezTo>
                    <a:pt x="805" y="75"/>
                    <a:pt x="660" y="1"/>
                    <a:pt x="51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9" name="Google Shape;789;p17"/>
            <p:cNvSpPr/>
            <p:nvPr/>
          </p:nvSpPr>
          <p:spPr>
            <a:xfrm>
              <a:off x="5886275" y="1432775"/>
              <a:ext cx="25625" cy="22475"/>
            </a:xfrm>
            <a:custGeom>
              <a:rect b="b" l="l" r="r" t="t"/>
              <a:pathLst>
                <a:path extrusionOk="0" h="899" w="1025">
                  <a:moveTo>
                    <a:pt x="512" y="0"/>
                  </a:moveTo>
                  <a:cubicBezTo>
                    <a:pt x="430" y="0"/>
                    <a:pt x="347" y="23"/>
                    <a:pt x="273" y="70"/>
                  </a:cubicBezTo>
                  <a:cubicBezTo>
                    <a:pt x="64" y="203"/>
                    <a:pt x="1" y="481"/>
                    <a:pt x="134" y="690"/>
                  </a:cubicBezTo>
                  <a:cubicBezTo>
                    <a:pt x="219" y="825"/>
                    <a:pt x="364" y="898"/>
                    <a:pt x="513" y="898"/>
                  </a:cubicBezTo>
                  <a:cubicBezTo>
                    <a:pt x="595" y="898"/>
                    <a:pt x="678" y="876"/>
                    <a:pt x="752" y="829"/>
                  </a:cubicBezTo>
                  <a:cubicBezTo>
                    <a:pt x="961" y="697"/>
                    <a:pt x="1025" y="420"/>
                    <a:pt x="892" y="209"/>
                  </a:cubicBezTo>
                  <a:cubicBezTo>
                    <a:pt x="806" y="75"/>
                    <a:pt x="660" y="0"/>
                    <a:pt x="51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0" name="Google Shape;790;p17"/>
            <p:cNvSpPr/>
            <p:nvPr/>
          </p:nvSpPr>
          <p:spPr>
            <a:xfrm>
              <a:off x="5470075" y="652650"/>
              <a:ext cx="25625" cy="22450"/>
            </a:xfrm>
            <a:custGeom>
              <a:rect b="b" l="l" r="r" t="t"/>
              <a:pathLst>
                <a:path extrusionOk="0" h="898" w="1025">
                  <a:moveTo>
                    <a:pt x="512" y="0"/>
                  </a:moveTo>
                  <a:cubicBezTo>
                    <a:pt x="430" y="0"/>
                    <a:pt x="347" y="23"/>
                    <a:pt x="273" y="70"/>
                  </a:cubicBezTo>
                  <a:cubicBezTo>
                    <a:pt x="63" y="203"/>
                    <a:pt x="0" y="480"/>
                    <a:pt x="133" y="688"/>
                  </a:cubicBezTo>
                  <a:cubicBezTo>
                    <a:pt x="219" y="824"/>
                    <a:pt x="365" y="898"/>
                    <a:pt x="514" y="898"/>
                  </a:cubicBezTo>
                  <a:cubicBezTo>
                    <a:pt x="596" y="898"/>
                    <a:pt x="679" y="876"/>
                    <a:pt x="753" y="829"/>
                  </a:cubicBezTo>
                  <a:cubicBezTo>
                    <a:pt x="963" y="696"/>
                    <a:pt x="1024" y="419"/>
                    <a:pt x="892" y="209"/>
                  </a:cubicBezTo>
                  <a:cubicBezTo>
                    <a:pt x="807" y="74"/>
                    <a:pt x="661" y="0"/>
                    <a:pt x="51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1" name="Google Shape;791;p17"/>
            <p:cNvSpPr/>
            <p:nvPr/>
          </p:nvSpPr>
          <p:spPr>
            <a:xfrm>
              <a:off x="5406650" y="729075"/>
              <a:ext cx="38350" cy="33675"/>
            </a:xfrm>
            <a:custGeom>
              <a:rect b="b" l="l" r="r" t="t"/>
              <a:pathLst>
                <a:path extrusionOk="0" h="1347" w="1534">
                  <a:moveTo>
                    <a:pt x="768" y="1"/>
                  </a:moveTo>
                  <a:cubicBezTo>
                    <a:pt x="645" y="1"/>
                    <a:pt x="521" y="34"/>
                    <a:pt x="409" y="105"/>
                  </a:cubicBezTo>
                  <a:cubicBezTo>
                    <a:pt x="95" y="303"/>
                    <a:pt x="1" y="718"/>
                    <a:pt x="199" y="1032"/>
                  </a:cubicBezTo>
                  <a:cubicBezTo>
                    <a:pt x="327" y="1236"/>
                    <a:pt x="545" y="1346"/>
                    <a:pt x="768" y="1346"/>
                  </a:cubicBezTo>
                  <a:cubicBezTo>
                    <a:pt x="891" y="1346"/>
                    <a:pt x="1015" y="1313"/>
                    <a:pt x="1126" y="1242"/>
                  </a:cubicBezTo>
                  <a:cubicBezTo>
                    <a:pt x="1440" y="1044"/>
                    <a:pt x="1534" y="629"/>
                    <a:pt x="1336" y="315"/>
                  </a:cubicBezTo>
                  <a:cubicBezTo>
                    <a:pt x="1209" y="112"/>
                    <a:pt x="991" y="1"/>
                    <a:pt x="76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2" name="Google Shape;792;p17"/>
            <p:cNvSpPr/>
            <p:nvPr/>
          </p:nvSpPr>
          <p:spPr>
            <a:xfrm>
              <a:off x="5398750" y="1312925"/>
              <a:ext cx="38375" cy="33700"/>
            </a:xfrm>
            <a:custGeom>
              <a:rect b="b" l="l" r="r" t="t"/>
              <a:pathLst>
                <a:path extrusionOk="0" h="1348" w="1535">
                  <a:moveTo>
                    <a:pt x="767" y="1"/>
                  </a:moveTo>
                  <a:cubicBezTo>
                    <a:pt x="644" y="1"/>
                    <a:pt x="520" y="34"/>
                    <a:pt x="409" y="105"/>
                  </a:cubicBezTo>
                  <a:cubicBezTo>
                    <a:pt x="95" y="303"/>
                    <a:pt x="0" y="719"/>
                    <a:pt x="199" y="1032"/>
                  </a:cubicBezTo>
                  <a:cubicBezTo>
                    <a:pt x="327" y="1236"/>
                    <a:pt x="546" y="1347"/>
                    <a:pt x="769" y="1347"/>
                  </a:cubicBezTo>
                  <a:cubicBezTo>
                    <a:pt x="891" y="1347"/>
                    <a:pt x="1015" y="1314"/>
                    <a:pt x="1126" y="1243"/>
                  </a:cubicBezTo>
                  <a:cubicBezTo>
                    <a:pt x="1441" y="1045"/>
                    <a:pt x="1534" y="629"/>
                    <a:pt x="1336" y="316"/>
                  </a:cubicBezTo>
                  <a:cubicBezTo>
                    <a:pt x="1208" y="112"/>
                    <a:pt x="990" y="1"/>
                    <a:pt x="76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3" name="Google Shape;793;p17"/>
            <p:cNvSpPr/>
            <p:nvPr/>
          </p:nvSpPr>
          <p:spPr>
            <a:xfrm>
              <a:off x="5811900" y="1586075"/>
              <a:ext cx="38350" cy="33675"/>
            </a:xfrm>
            <a:custGeom>
              <a:rect b="b" l="l" r="r" t="t"/>
              <a:pathLst>
                <a:path extrusionOk="0" h="1347" w="1534">
                  <a:moveTo>
                    <a:pt x="767" y="0"/>
                  </a:moveTo>
                  <a:cubicBezTo>
                    <a:pt x="645" y="0"/>
                    <a:pt x="521" y="34"/>
                    <a:pt x="409" y="104"/>
                  </a:cubicBezTo>
                  <a:cubicBezTo>
                    <a:pt x="94" y="302"/>
                    <a:pt x="1" y="718"/>
                    <a:pt x="199" y="1031"/>
                  </a:cubicBezTo>
                  <a:cubicBezTo>
                    <a:pt x="327" y="1235"/>
                    <a:pt x="545" y="1346"/>
                    <a:pt x="769" y="1346"/>
                  </a:cubicBezTo>
                  <a:cubicBezTo>
                    <a:pt x="891" y="1346"/>
                    <a:pt x="1015" y="1313"/>
                    <a:pt x="1126" y="1243"/>
                  </a:cubicBezTo>
                  <a:cubicBezTo>
                    <a:pt x="1439" y="1044"/>
                    <a:pt x="1534" y="628"/>
                    <a:pt x="1336" y="315"/>
                  </a:cubicBezTo>
                  <a:cubicBezTo>
                    <a:pt x="1208" y="112"/>
                    <a:pt x="990" y="0"/>
                    <a:pt x="76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4" name="Google Shape;794;p17"/>
            <p:cNvSpPr/>
            <p:nvPr/>
          </p:nvSpPr>
          <p:spPr>
            <a:xfrm>
              <a:off x="6007450" y="716175"/>
              <a:ext cx="25625" cy="22450"/>
            </a:xfrm>
            <a:custGeom>
              <a:rect b="b" l="l" r="r" t="t"/>
              <a:pathLst>
                <a:path extrusionOk="0" h="898" w="1025">
                  <a:moveTo>
                    <a:pt x="512" y="0"/>
                  </a:moveTo>
                  <a:cubicBezTo>
                    <a:pt x="430" y="0"/>
                    <a:pt x="348" y="23"/>
                    <a:pt x="273" y="70"/>
                  </a:cubicBezTo>
                  <a:cubicBezTo>
                    <a:pt x="64" y="203"/>
                    <a:pt x="1" y="480"/>
                    <a:pt x="134" y="688"/>
                  </a:cubicBezTo>
                  <a:cubicBezTo>
                    <a:pt x="220" y="824"/>
                    <a:pt x="365" y="898"/>
                    <a:pt x="514" y="898"/>
                  </a:cubicBezTo>
                  <a:cubicBezTo>
                    <a:pt x="596" y="898"/>
                    <a:pt x="678" y="876"/>
                    <a:pt x="753" y="829"/>
                  </a:cubicBezTo>
                  <a:cubicBezTo>
                    <a:pt x="964" y="697"/>
                    <a:pt x="1025" y="419"/>
                    <a:pt x="892" y="209"/>
                  </a:cubicBezTo>
                  <a:cubicBezTo>
                    <a:pt x="806" y="74"/>
                    <a:pt x="661" y="0"/>
                    <a:pt x="51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5" name="Google Shape;795;p17"/>
            <p:cNvSpPr/>
            <p:nvPr/>
          </p:nvSpPr>
          <p:spPr>
            <a:xfrm>
              <a:off x="5950675" y="826300"/>
              <a:ext cx="25600" cy="22450"/>
            </a:xfrm>
            <a:custGeom>
              <a:rect b="b" l="l" r="r" t="t"/>
              <a:pathLst>
                <a:path extrusionOk="0" h="898" w="1024">
                  <a:moveTo>
                    <a:pt x="511" y="1"/>
                  </a:moveTo>
                  <a:cubicBezTo>
                    <a:pt x="429" y="1"/>
                    <a:pt x="347" y="23"/>
                    <a:pt x="272" y="70"/>
                  </a:cubicBezTo>
                  <a:cubicBezTo>
                    <a:pt x="63" y="203"/>
                    <a:pt x="0" y="480"/>
                    <a:pt x="133" y="689"/>
                  </a:cubicBezTo>
                  <a:cubicBezTo>
                    <a:pt x="219" y="824"/>
                    <a:pt x="365" y="898"/>
                    <a:pt x="514" y="898"/>
                  </a:cubicBezTo>
                  <a:cubicBezTo>
                    <a:pt x="596" y="898"/>
                    <a:pt x="679" y="875"/>
                    <a:pt x="753" y="828"/>
                  </a:cubicBezTo>
                  <a:cubicBezTo>
                    <a:pt x="962" y="697"/>
                    <a:pt x="1024" y="420"/>
                    <a:pt x="892" y="210"/>
                  </a:cubicBezTo>
                  <a:cubicBezTo>
                    <a:pt x="806" y="75"/>
                    <a:pt x="660" y="1"/>
                    <a:pt x="51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6" name="Google Shape;796;p17"/>
            <p:cNvSpPr/>
            <p:nvPr/>
          </p:nvSpPr>
          <p:spPr>
            <a:xfrm>
              <a:off x="5141975" y="1575375"/>
              <a:ext cx="25625" cy="22475"/>
            </a:xfrm>
            <a:custGeom>
              <a:rect b="b" l="l" r="r" t="t"/>
              <a:pathLst>
                <a:path extrusionOk="0" h="899" w="1025">
                  <a:moveTo>
                    <a:pt x="512" y="0"/>
                  </a:moveTo>
                  <a:cubicBezTo>
                    <a:pt x="430" y="0"/>
                    <a:pt x="348" y="23"/>
                    <a:pt x="273" y="70"/>
                  </a:cubicBezTo>
                  <a:cubicBezTo>
                    <a:pt x="64" y="203"/>
                    <a:pt x="1" y="481"/>
                    <a:pt x="134" y="690"/>
                  </a:cubicBezTo>
                  <a:cubicBezTo>
                    <a:pt x="220" y="824"/>
                    <a:pt x="366" y="898"/>
                    <a:pt x="515" y="898"/>
                  </a:cubicBezTo>
                  <a:cubicBezTo>
                    <a:pt x="597" y="898"/>
                    <a:pt x="679" y="876"/>
                    <a:pt x="754" y="829"/>
                  </a:cubicBezTo>
                  <a:cubicBezTo>
                    <a:pt x="964" y="697"/>
                    <a:pt x="1025" y="419"/>
                    <a:pt x="893" y="209"/>
                  </a:cubicBezTo>
                  <a:cubicBezTo>
                    <a:pt x="807" y="74"/>
                    <a:pt x="661" y="0"/>
                    <a:pt x="51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7" name="Google Shape;797;p17"/>
            <p:cNvSpPr/>
            <p:nvPr/>
          </p:nvSpPr>
          <p:spPr>
            <a:xfrm>
              <a:off x="5809750" y="1771000"/>
              <a:ext cx="25625" cy="22475"/>
            </a:xfrm>
            <a:custGeom>
              <a:rect b="b" l="l" r="r" t="t"/>
              <a:pathLst>
                <a:path extrusionOk="0" h="899" w="1025">
                  <a:moveTo>
                    <a:pt x="511" y="1"/>
                  </a:moveTo>
                  <a:cubicBezTo>
                    <a:pt x="429" y="1"/>
                    <a:pt x="346" y="23"/>
                    <a:pt x="272" y="71"/>
                  </a:cubicBezTo>
                  <a:cubicBezTo>
                    <a:pt x="63" y="204"/>
                    <a:pt x="1" y="480"/>
                    <a:pt x="133" y="689"/>
                  </a:cubicBezTo>
                  <a:cubicBezTo>
                    <a:pt x="218" y="824"/>
                    <a:pt x="364" y="898"/>
                    <a:pt x="513" y="898"/>
                  </a:cubicBezTo>
                  <a:cubicBezTo>
                    <a:pt x="595" y="898"/>
                    <a:pt x="678" y="876"/>
                    <a:pt x="752" y="829"/>
                  </a:cubicBezTo>
                  <a:cubicBezTo>
                    <a:pt x="962" y="698"/>
                    <a:pt x="1025" y="420"/>
                    <a:pt x="892" y="210"/>
                  </a:cubicBezTo>
                  <a:cubicBezTo>
                    <a:pt x="806" y="75"/>
                    <a:pt x="660" y="1"/>
                    <a:pt x="51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8" name="Google Shape;798;p17"/>
            <p:cNvSpPr/>
            <p:nvPr/>
          </p:nvSpPr>
          <p:spPr>
            <a:xfrm>
              <a:off x="5859200" y="929125"/>
              <a:ext cx="25625" cy="22450"/>
            </a:xfrm>
            <a:custGeom>
              <a:rect b="b" l="l" r="r" t="t"/>
              <a:pathLst>
                <a:path extrusionOk="0" h="898" w="1025">
                  <a:moveTo>
                    <a:pt x="512" y="0"/>
                  </a:moveTo>
                  <a:cubicBezTo>
                    <a:pt x="430" y="0"/>
                    <a:pt x="347" y="23"/>
                    <a:pt x="272" y="70"/>
                  </a:cubicBezTo>
                  <a:cubicBezTo>
                    <a:pt x="63" y="203"/>
                    <a:pt x="1" y="480"/>
                    <a:pt x="134" y="689"/>
                  </a:cubicBezTo>
                  <a:cubicBezTo>
                    <a:pt x="219" y="824"/>
                    <a:pt x="365" y="898"/>
                    <a:pt x="513" y="898"/>
                  </a:cubicBezTo>
                  <a:cubicBezTo>
                    <a:pt x="595" y="898"/>
                    <a:pt x="678" y="875"/>
                    <a:pt x="752" y="828"/>
                  </a:cubicBezTo>
                  <a:cubicBezTo>
                    <a:pt x="962" y="697"/>
                    <a:pt x="1025" y="420"/>
                    <a:pt x="892" y="209"/>
                  </a:cubicBezTo>
                  <a:cubicBezTo>
                    <a:pt x="806" y="75"/>
                    <a:pt x="661" y="0"/>
                    <a:pt x="51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9" name="Google Shape;799;p17"/>
            <p:cNvSpPr/>
            <p:nvPr/>
          </p:nvSpPr>
          <p:spPr>
            <a:xfrm>
              <a:off x="5256950" y="1084700"/>
              <a:ext cx="25625" cy="22450"/>
            </a:xfrm>
            <a:custGeom>
              <a:rect b="b" l="l" r="r" t="t"/>
              <a:pathLst>
                <a:path extrusionOk="0" h="898" w="1025">
                  <a:moveTo>
                    <a:pt x="512" y="0"/>
                  </a:moveTo>
                  <a:cubicBezTo>
                    <a:pt x="430" y="0"/>
                    <a:pt x="347" y="23"/>
                    <a:pt x="273" y="70"/>
                  </a:cubicBezTo>
                  <a:cubicBezTo>
                    <a:pt x="64" y="202"/>
                    <a:pt x="0" y="479"/>
                    <a:pt x="133" y="689"/>
                  </a:cubicBezTo>
                  <a:cubicBezTo>
                    <a:pt x="219" y="823"/>
                    <a:pt x="365" y="898"/>
                    <a:pt x="513" y="898"/>
                  </a:cubicBezTo>
                  <a:cubicBezTo>
                    <a:pt x="595" y="898"/>
                    <a:pt x="678" y="875"/>
                    <a:pt x="752" y="828"/>
                  </a:cubicBezTo>
                  <a:cubicBezTo>
                    <a:pt x="963" y="696"/>
                    <a:pt x="1024" y="419"/>
                    <a:pt x="891" y="209"/>
                  </a:cubicBezTo>
                  <a:cubicBezTo>
                    <a:pt x="806" y="74"/>
                    <a:pt x="660" y="0"/>
                    <a:pt x="51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00" name="Google Shape;800;p17"/>
          <p:cNvGrpSpPr/>
          <p:nvPr/>
        </p:nvGrpSpPr>
        <p:grpSpPr>
          <a:xfrm rot="-1183679">
            <a:off x="816932" y="1445906"/>
            <a:ext cx="1240952" cy="1102962"/>
            <a:chOff x="4461213" y="1170525"/>
            <a:chExt cx="1781750" cy="1583625"/>
          </a:xfrm>
        </p:grpSpPr>
        <p:sp>
          <p:nvSpPr>
            <p:cNvPr id="801" name="Google Shape;801;p17"/>
            <p:cNvSpPr/>
            <p:nvPr/>
          </p:nvSpPr>
          <p:spPr>
            <a:xfrm>
              <a:off x="5010638" y="1640650"/>
              <a:ext cx="320525" cy="793375"/>
            </a:xfrm>
            <a:custGeom>
              <a:rect b="b" l="l" r="r" t="t"/>
              <a:pathLst>
                <a:path extrusionOk="0" h="31735" w="12821">
                  <a:moveTo>
                    <a:pt x="10595" y="1"/>
                  </a:moveTo>
                  <a:cubicBezTo>
                    <a:pt x="10537" y="1"/>
                    <a:pt x="10477" y="7"/>
                    <a:pt x="10418" y="20"/>
                  </a:cubicBezTo>
                  <a:cubicBezTo>
                    <a:pt x="9971" y="117"/>
                    <a:pt x="9688" y="559"/>
                    <a:pt x="9787" y="1007"/>
                  </a:cubicBezTo>
                  <a:cubicBezTo>
                    <a:pt x="9936" y="1682"/>
                    <a:pt x="10162" y="2283"/>
                    <a:pt x="10382" y="2864"/>
                  </a:cubicBezTo>
                  <a:cubicBezTo>
                    <a:pt x="10774" y="3899"/>
                    <a:pt x="11111" y="4793"/>
                    <a:pt x="10924" y="5895"/>
                  </a:cubicBezTo>
                  <a:cubicBezTo>
                    <a:pt x="10654" y="7490"/>
                    <a:pt x="9473" y="9408"/>
                    <a:pt x="7768" y="11028"/>
                  </a:cubicBezTo>
                  <a:cubicBezTo>
                    <a:pt x="7358" y="11417"/>
                    <a:pt x="6921" y="11780"/>
                    <a:pt x="6499" y="12132"/>
                  </a:cubicBezTo>
                  <a:cubicBezTo>
                    <a:pt x="4803" y="13548"/>
                    <a:pt x="3049" y="15012"/>
                    <a:pt x="3222" y="18037"/>
                  </a:cubicBezTo>
                  <a:cubicBezTo>
                    <a:pt x="3302" y="19465"/>
                    <a:pt x="3973" y="20857"/>
                    <a:pt x="4621" y="22201"/>
                  </a:cubicBezTo>
                  <a:cubicBezTo>
                    <a:pt x="5562" y="24157"/>
                    <a:pt x="6452" y="26007"/>
                    <a:pt x="5522" y="27776"/>
                  </a:cubicBezTo>
                  <a:cubicBezTo>
                    <a:pt x="4842" y="29071"/>
                    <a:pt x="3026" y="30077"/>
                    <a:pt x="1499" y="30077"/>
                  </a:cubicBezTo>
                  <a:cubicBezTo>
                    <a:pt x="1334" y="30077"/>
                    <a:pt x="1173" y="30065"/>
                    <a:pt x="1016" y="30041"/>
                  </a:cubicBezTo>
                  <a:cubicBezTo>
                    <a:pt x="972" y="30034"/>
                    <a:pt x="929" y="30030"/>
                    <a:pt x="886" y="30030"/>
                  </a:cubicBezTo>
                  <a:cubicBezTo>
                    <a:pt x="484" y="30030"/>
                    <a:pt x="133" y="30323"/>
                    <a:pt x="69" y="30733"/>
                  </a:cubicBezTo>
                  <a:cubicBezTo>
                    <a:pt x="1" y="31185"/>
                    <a:pt x="310" y="31609"/>
                    <a:pt x="762" y="31679"/>
                  </a:cubicBezTo>
                  <a:cubicBezTo>
                    <a:pt x="1000" y="31716"/>
                    <a:pt x="1241" y="31734"/>
                    <a:pt x="1488" y="31734"/>
                  </a:cubicBezTo>
                  <a:cubicBezTo>
                    <a:pt x="3628" y="31734"/>
                    <a:pt x="6023" y="30391"/>
                    <a:pt x="6989" y="28544"/>
                  </a:cubicBezTo>
                  <a:cubicBezTo>
                    <a:pt x="8306" y="26035"/>
                    <a:pt x="7140" y="23613"/>
                    <a:pt x="6112" y="21479"/>
                  </a:cubicBezTo>
                  <a:cubicBezTo>
                    <a:pt x="5508" y="20223"/>
                    <a:pt x="4937" y="19040"/>
                    <a:pt x="4874" y="17939"/>
                  </a:cubicBezTo>
                  <a:cubicBezTo>
                    <a:pt x="4750" y="15746"/>
                    <a:pt x="5927" y="14763"/>
                    <a:pt x="7561" y="13402"/>
                  </a:cubicBezTo>
                  <a:cubicBezTo>
                    <a:pt x="8004" y="13033"/>
                    <a:pt x="8459" y="12653"/>
                    <a:pt x="8908" y="12226"/>
                  </a:cubicBezTo>
                  <a:cubicBezTo>
                    <a:pt x="9847" y="11337"/>
                    <a:pt x="12083" y="8962"/>
                    <a:pt x="12558" y="6172"/>
                  </a:cubicBezTo>
                  <a:cubicBezTo>
                    <a:pt x="12821" y="4628"/>
                    <a:pt x="12369" y="3433"/>
                    <a:pt x="11933" y="2277"/>
                  </a:cubicBezTo>
                  <a:cubicBezTo>
                    <a:pt x="11724" y="1729"/>
                    <a:pt x="11526" y="1209"/>
                    <a:pt x="11405" y="651"/>
                  </a:cubicBezTo>
                  <a:cubicBezTo>
                    <a:pt x="11319" y="263"/>
                    <a:pt x="10975" y="1"/>
                    <a:pt x="1059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2" name="Google Shape;802;p17"/>
            <p:cNvSpPr/>
            <p:nvPr/>
          </p:nvSpPr>
          <p:spPr>
            <a:xfrm>
              <a:off x="5082563" y="2379150"/>
              <a:ext cx="45975" cy="41000"/>
            </a:xfrm>
            <a:custGeom>
              <a:rect b="b" l="l" r="r" t="t"/>
              <a:pathLst>
                <a:path extrusionOk="0" h="1640" w="1839">
                  <a:moveTo>
                    <a:pt x="537" y="0"/>
                  </a:moveTo>
                  <a:cubicBezTo>
                    <a:pt x="359" y="82"/>
                    <a:pt x="183" y="157"/>
                    <a:pt x="0" y="220"/>
                  </a:cubicBezTo>
                  <a:cubicBezTo>
                    <a:pt x="422" y="701"/>
                    <a:pt x="849" y="1174"/>
                    <a:pt x="1285" y="1639"/>
                  </a:cubicBezTo>
                  <a:cubicBezTo>
                    <a:pt x="1474" y="1552"/>
                    <a:pt x="1658" y="1453"/>
                    <a:pt x="1839" y="1350"/>
                  </a:cubicBezTo>
                  <a:cubicBezTo>
                    <a:pt x="1404" y="900"/>
                    <a:pt x="972" y="449"/>
                    <a:pt x="53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3" name="Google Shape;803;p17"/>
            <p:cNvSpPr/>
            <p:nvPr/>
          </p:nvSpPr>
          <p:spPr>
            <a:xfrm>
              <a:off x="5097763" y="2133650"/>
              <a:ext cx="89600" cy="92850"/>
            </a:xfrm>
            <a:custGeom>
              <a:rect b="b" l="l" r="r" t="t"/>
              <a:pathLst>
                <a:path extrusionOk="0" h="3714" w="3584">
                  <a:moveTo>
                    <a:pt x="0" y="1"/>
                  </a:moveTo>
                  <a:cubicBezTo>
                    <a:pt x="222" y="692"/>
                    <a:pt x="524" y="1371"/>
                    <a:pt x="843" y="2039"/>
                  </a:cubicBezTo>
                  <a:cubicBezTo>
                    <a:pt x="1754" y="2602"/>
                    <a:pt x="2668" y="3160"/>
                    <a:pt x="3584" y="3713"/>
                  </a:cubicBezTo>
                  <a:cubicBezTo>
                    <a:pt x="3321" y="3031"/>
                    <a:pt x="3004" y="2368"/>
                    <a:pt x="2697" y="1730"/>
                  </a:cubicBezTo>
                  <a:cubicBezTo>
                    <a:pt x="2627" y="1583"/>
                    <a:pt x="2555" y="1437"/>
                    <a:pt x="2487" y="1290"/>
                  </a:cubicBezTo>
                  <a:cubicBezTo>
                    <a:pt x="1671" y="831"/>
                    <a:pt x="844" y="393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4" name="Google Shape;804;p17"/>
            <p:cNvSpPr/>
            <p:nvPr/>
          </p:nvSpPr>
          <p:spPr>
            <a:xfrm>
              <a:off x="5253438" y="1665375"/>
              <a:ext cx="73325" cy="86000"/>
            </a:xfrm>
            <a:custGeom>
              <a:rect b="b" l="l" r="r" t="t"/>
              <a:pathLst>
                <a:path extrusionOk="0" h="3440" w="2933">
                  <a:moveTo>
                    <a:pt x="0" y="1"/>
                  </a:moveTo>
                  <a:lnTo>
                    <a:pt x="0" y="1"/>
                  </a:lnTo>
                  <a:cubicBezTo>
                    <a:pt x="2" y="12"/>
                    <a:pt x="2" y="25"/>
                    <a:pt x="3" y="35"/>
                  </a:cubicBezTo>
                  <a:cubicBezTo>
                    <a:pt x="153" y="716"/>
                    <a:pt x="381" y="1321"/>
                    <a:pt x="603" y="1903"/>
                  </a:cubicBezTo>
                  <a:cubicBezTo>
                    <a:pt x="610" y="1923"/>
                    <a:pt x="617" y="1943"/>
                    <a:pt x="624" y="1961"/>
                  </a:cubicBezTo>
                  <a:cubicBezTo>
                    <a:pt x="1377" y="2480"/>
                    <a:pt x="2146" y="2973"/>
                    <a:pt x="2933" y="3440"/>
                  </a:cubicBezTo>
                  <a:cubicBezTo>
                    <a:pt x="2827" y="2749"/>
                    <a:pt x="2611" y="2122"/>
                    <a:pt x="2384" y="1510"/>
                  </a:cubicBezTo>
                  <a:cubicBezTo>
                    <a:pt x="1568" y="1044"/>
                    <a:pt x="773" y="543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5" name="Google Shape;805;p17"/>
            <p:cNvSpPr/>
            <p:nvPr/>
          </p:nvSpPr>
          <p:spPr>
            <a:xfrm>
              <a:off x="5185338" y="1921150"/>
              <a:ext cx="51675" cy="36050"/>
            </a:xfrm>
            <a:custGeom>
              <a:rect b="b" l="l" r="r" t="t"/>
              <a:pathLst>
                <a:path extrusionOk="0" h="1442" w="2067">
                  <a:moveTo>
                    <a:pt x="457" y="1"/>
                  </a:moveTo>
                  <a:cubicBezTo>
                    <a:pt x="304" y="137"/>
                    <a:pt x="157" y="274"/>
                    <a:pt x="1" y="406"/>
                  </a:cubicBezTo>
                  <a:cubicBezTo>
                    <a:pt x="523" y="742"/>
                    <a:pt x="1041" y="1089"/>
                    <a:pt x="1556" y="1441"/>
                  </a:cubicBezTo>
                  <a:cubicBezTo>
                    <a:pt x="1696" y="1318"/>
                    <a:pt x="1835" y="1197"/>
                    <a:pt x="1975" y="1064"/>
                  </a:cubicBezTo>
                  <a:cubicBezTo>
                    <a:pt x="2003" y="1038"/>
                    <a:pt x="2035" y="1005"/>
                    <a:pt x="2066" y="975"/>
                  </a:cubicBezTo>
                  <a:cubicBezTo>
                    <a:pt x="1524" y="660"/>
                    <a:pt x="988" y="334"/>
                    <a:pt x="45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6" name="Google Shape;806;p17"/>
            <p:cNvSpPr/>
            <p:nvPr/>
          </p:nvSpPr>
          <p:spPr>
            <a:xfrm>
              <a:off x="4728113" y="1751750"/>
              <a:ext cx="299150" cy="948275"/>
            </a:xfrm>
            <a:custGeom>
              <a:rect b="b" l="l" r="r" t="t"/>
              <a:pathLst>
                <a:path extrusionOk="0" h="37931" w="11966">
                  <a:moveTo>
                    <a:pt x="5418" y="0"/>
                  </a:moveTo>
                  <a:cubicBezTo>
                    <a:pt x="2439" y="0"/>
                    <a:pt x="0" y="2438"/>
                    <a:pt x="0" y="5419"/>
                  </a:cubicBezTo>
                  <a:lnTo>
                    <a:pt x="0" y="32513"/>
                  </a:lnTo>
                  <a:cubicBezTo>
                    <a:pt x="0" y="35492"/>
                    <a:pt x="2438" y="37931"/>
                    <a:pt x="5418" y="37931"/>
                  </a:cubicBezTo>
                  <a:lnTo>
                    <a:pt x="6546" y="37931"/>
                  </a:lnTo>
                  <a:cubicBezTo>
                    <a:pt x="9525" y="37931"/>
                    <a:pt x="11965" y="35492"/>
                    <a:pt x="11965" y="32513"/>
                  </a:cubicBezTo>
                  <a:lnTo>
                    <a:pt x="11965" y="5419"/>
                  </a:lnTo>
                  <a:cubicBezTo>
                    <a:pt x="11965" y="2439"/>
                    <a:pt x="9528" y="0"/>
                    <a:pt x="654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7" name="Google Shape;807;p17"/>
            <p:cNvSpPr/>
            <p:nvPr/>
          </p:nvSpPr>
          <p:spPr>
            <a:xfrm>
              <a:off x="5200263" y="1170525"/>
              <a:ext cx="769750" cy="538325"/>
            </a:xfrm>
            <a:custGeom>
              <a:rect b="b" l="l" r="r" t="t"/>
              <a:pathLst>
                <a:path extrusionOk="0" h="21533" w="30790">
                  <a:moveTo>
                    <a:pt x="6625" y="1"/>
                  </a:moveTo>
                  <a:cubicBezTo>
                    <a:pt x="4856" y="1"/>
                    <a:pt x="3140" y="954"/>
                    <a:pt x="2259" y="2618"/>
                  </a:cubicBezTo>
                  <a:lnTo>
                    <a:pt x="1266" y="4494"/>
                  </a:lnTo>
                  <a:cubicBezTo>
                    <a:pt x="0" y="6887"/>
                    <a:pt x="923" y="9880"/>
                    <a:pt x="3316" y="11146"/>
                  </a:cubicBezTo>
                  <a:lnTo>
                    <a:pt x="21879" y="20965"/>
                  </a:lnTo>
                  <a:cubicBezTo>
                    <a:pt x="22607" y="21350"/>
                    <a:pt x="23391" y="21533"/>
                    <a:pt x="24165" y="21533"/>
                  </a:cubicBezTo>
                  <a:cubicBezTo>
                    <a:pt x="25933" y="21533"/>
                    <a:pt x="27650" y="20580"/>
                    <a:pt x="28531" y="18915"/>
                  </a:cubicBezTo>
                  <a:lnTo>
                    <a:pt x="29523" y="17040"/>
                  </a:lnTo>
                  <a:cubicBezTo>
                    <a:pt x="30789" y="14648"/>
                    <a:pt x="29867" y="11654"/>
                    <a:pt x="27473" y="10388"/>
                  </a:cubicBezTo>
                  <a:lnTo>
                    <a:pt x="8911" y="569"/>
                  </a:lnTo>
                  <a:cubicBezTo>
                    <a:pt x="8183" y="183"/>
                    <a:pt x="7399" y="1"/>
                    <a:pt x="66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8" name="Google Shape;808;p17"/>
            <p:cNvSpPr/>
            <p:nvPr/>
          </p:nvSpPr>
          <p:spPr>
            <a:xfrm>
              <a:off x="4688563" y="1248425"/>
              <a:ext cx="795925" cy="769550"/>
            </a:xfrm>
            <a:custGeom>
              <a:rect b="b" l="l" r="r" t="t"/>
              <a:pathLst>
                <a:path extrusionOk="0" h="30782" w="31837">
                  <a:moveTo>
                    <a:pt x="25099" y="1"/>
                  </a:moveTo>
                  <a:cubicBezTo>
                    <a:pt x="23710" y="1"/>
                    <a:pt x="22321" y="528"/>
                    <a:pt x="21266" y="1582"/>
                  </a:cubicBezTo>
                  <a:lnTo>
                    <a:pt x="2107" y="20740"/>
                  </a:lnTo>
                  <a:cubicBezTo>
                    <a:pt x="0" y="22849"/>
                    <a:pt x="0" y="26296"/>
                    <a:pt x="2107" y="28405"/>
                  </a:cubicBezTo>
                  <a:lnTo>
                    <a:pt x="2906" y="29201"/>
                  </a:lnTo>
                  <a:cubicBezTo>
                    <a:pt x="3960" y="30255"/>
                    <a:pt x="5349" y="30782"/>
                    <a:pt x="6737" y="30782"/>
                  </a:cubicBezTo>
                  <a:cubicBezTo>
                    <a:pt x="8126" y="30782"/>
                    <a:pt x="9515" y="30255"/>
                    <a:pt x="10569" y="29201"/>
                  </a:cubicBezTo>
                  <a:lnTo>
                    <a:pt x="29728" y="10044"/>
                  </a:lnTo>
                  <a:cubicBezTo>
                    <a:pt x="31837" y="7935"/>
                    <a:pt x="31837" y="4488"/>
                    <a:pt x="29728" y="2379"/>
                  </a:cubicBezTo>
                  <a:lnTo>
                    <a:pt x="28930" y="1582"/>
                  </a:lnTo>
                  <a:cubicBezTo>
                    <a:pt x="27876" y="528"/>
                    <a:pt x="26487" y="1"/>
                    <a:pt x="2509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9" name="Google Shape;809;p17"/>
            <p:cNvSpPr/>
            <p:nvPr/>
          </p:nvSpPr>
          <p:spPr>
            <a:xfrm>
              <a:off x="4461213" y="2451675"/>
              <a:ext cx="848250" cy="302475"/>
            </a:xfrm>
            <a:custGeom>
              <a:rect b="b" l="l" r="r" t="t"/>
              <a:pathLst>
                <a:path extrusionOk="0" h="12099" w="33930">
                  <a:moveTo>
                    <a:pt x="16965" y="0"/>
                  </a:moveTo>
                  <a:cubicBezTo>
                    <a:pt x="9103" y="0"/>
                    <a:pt x="2425" y="5060"/>
                    <a:pt x="0" y="12098"/>
                  </a:cubicBezTo>
                  <a:lnTo>
                    <a:pt x="33930" y="12098"/>
                  </a:lnTo>
                  <a:cubicBezTo>
                    <a:pt x="31505" y="5060"/>
                    <a:pt x="24827" y="0"/>
                    <a:pt x="1696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0" name="Google Shape;810;p17"/>
            <p:cNvSpPr/>
            <p:nvPr/>
          </p:nvSpPr>
          <p:spPr>
            <a:xfrm>
              <a:off x="4718563" y="2314125"/>
              <a:ext cx="328050" cy="298875"/>
            </a:xfrm>
            <a:custGeom>
              <a:rect b="b" l="l" r="r" t="t"/>
              <a:pathLst>
                <a:path extrusionOk="0" h="11955" w="13122">
                  <a:moveTo>
                    <a:pt x="6560" y="0"/>
                  </a:moveTo>
                  <a:cubicBezTo>
                    <a:pt x="5031" y="0"/>
                    <a:pt x="3502" y="584"/>
                    <a:pt x="2335" y="1751"/>
                  </a:cubicBezTo>
                  <a:cubicBezTo>
                    <a:pt x="0" y="4084"/>
                    <a:pt x="0" y="7871"/>
                    <a:pt x="2335" y="10204"/>
                  </a:cubicBezTo>
                  <a:cubicBezTo>
                    <a:pt x="3502" y="11371"/>
                    <a:pt x="5031" y="11954"/>
                    <a:pt x="6561" y="11954"/>
                  </a:cubicBezTo>
                  <a:cubicBezTo>
                    <a:pt x="8091" y="11954"/>
                    <a:pt x="9621" y="11371"/>
                    <a:pt x="10788" y="10204"/>
                  </a:cubicBezTo>
                  <a:cubicBezTo>
                    <a:pt x="13121" y="7871"/>
                    <a:pt x="13121" y="4084"/>
                    <a:pt x="10788" y="1751"/>
                  </a:cubicBezTo>
                  <a:cubicBezTo>
                    <a:pt x="9620" y="584"/>
                    <a:pt x="8090" y="0"/>
                    <a:pt x="656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1" name="Google Shape;811;p17"/>
            <p:cNvSpPr/>
            <p:nvPr/>
          </p:nvSpPr>
          <p:spPr>
            <a:xfrm>
              <a:off x="4793763" y="2386275"/>
              <a:ext cx="176375" cy="160675"/>
            </a:xfrm>
            <a:custGeom>
              <a:rect b="b" l="l" r="r" t="t"/>
              <a:pathLst>
                <a:path extrusionOk="0" h="6427" w="7055">
                  <a:moveTo>
                    <a:pt x="3528" y="0"/>
                  </a:moveTo>
                  <a:cubicBezTo>
                    <a:pt x="2706" y="0"/>
                    <a:pt x="1883" y="314"/>
                    <a:pt x="1255" y="941"/>
                  </a:cubicBezTo>
                  <a:cubicBezTo>
                    <a:pt x="1" y="2197"/>
                    <a:pt x="1" y="4230"/>
                    <a:pt x="1255" y="5486"/>
                  </a:cubicBezTo>
                  <a:cubicBezTo>
                    <a:pt x="1883" y="6113"/>
                    <a:pt x="2706" y="6427"/>
                    <a:pt x="3528" y="6427"/>
                  </a:cubicBezTo>
                  <a:cubicBezTo>
                    <a:pt x="4350" y="6427"/>
                    <a:pt x="5172" y="6113"/>
                    <a:pt x="5800" y="5486"/>
                  </a:cubicBezTo>
                  <a:cubicBezTo>
                    <a:pt x="7055" y="4230"/>
                    <a:pt x="7055" y="2197"/>
                    <a:pt x="5800" y="941"/>
                  </a:cubicBezTo>
                  <a:cubicBezTo>
                    <a:pt x="5172" y="314"/>
                    <a:pt x="4350" y="0"/>
                    <a:pt x="352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2" name="Google Shape;812;p17"/>
            <p:cNvSpPr/>
            <p:nvPr/>
          </p:nvSpPr>
          <p:spPr>
            <a:xfrm>
              <a:off x="4827888" y="2417375"/>
              <a:ext cx="108100" cy="98500"/>
            </a:xfrm>
            <a:custGeom>
              <a:rect b="b" l="l" r="r" t="t"/>
              <a:pathLst>
                <a:path extrusionOk="0" h="3940" w="4324">
                  <a:moveTo>
                    <a:pt x="2163" y="1"/>
                  </a:moveTo>
                  <a:cubicBezTo>
                    <a:pt x="1659" y="1"/>
                    <a:pt x="1154" y="193"/>
                    <a:pt x="769" y="577"/>
                  </a:cubicBezTo>
                  <a:cubicBezTo>
                    <a:pt x="1" y="1348"/>
                    <a:pt x="1" y="2594"/>
                    <a:pt x="769" y="3363"/>
                  </a:cubicBezTo>
                  <a:cubicBezTo>
                    <a:pt x="1154" y="3748"/>
                    <a:pt x="1659" y="3940"/>
                    <a:pt x="2163" y="3940"/>
                  </a:cubicBezTo>
                  <a:cubicBezTo>
                    <a:pt x="2667" y="3940"/>
                    <a:pt x="3171" y="3748"/>
                    <a:pt x="3555" y="3363"/>
                  </a:cubicBezTo>
                  <a:cubicBezTo>
                    <a:pt x="4324" y="2592"/>
                    <a:pt x="4324" y="1346"/>
                    <a:pt x="3555" y="577"/>
                  </a:cubicBezTo>
                  <a:cubicBezTo>
                    <a:pt x="3171" y="193"/>
                    <a:pt x="2667" y="1"/>
                    <a:pt x="216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3" name="Google Shape;813;p17"/>
            <p:cNvSpPr/>
            <p:nvPr/>
          </p:nvSpPr>
          <p:spPr>
            <a:xfrm>
              <a:off x="4745038" y="2324150"/>
              <a:ext cx="64500" cy="61425"/>
            </a:xfrm>
            <a:custGeom>
              <a:rect b="b" l="l" r="r" t="t"/>
              <a:pathLst>
                <a:path extrusionOk="0" h="2457" w="2580">
                  <a:moveTo>
                    <a:pt x="715" y="1"/>
                  </a:moveTo>
                  <a:cubicBezTo>
                    <a:pt x="555" y="1"/>
                    <a:pt x="396" y="61"/>
                    <a:pt x="275" y="183"/>
                  </a:cubicBezTo>
                  <a:lnTo>
                    <a:pt x="243" y="213"/>
                  </a:lnTo>
                  <a:cubicBezTo>
                    <a:pt x="0" y="456"/>
                    <a:pt x="0" y="850"/>
                    <a:pt x="243" y="1093"/>
                  </a:cubicBezTo>
                  <a:lnTo>
                    <a:pt x="1426" y="2274"/>
                  </a:lnTo>
                  <a:cubicBezTo>
                    <a:pt x="1548" y="2396"/>
                    <a:pt x="1707" y="2457"/>
                    <a:pt x="1866" y="2457"/>
                  </a:cubicBezTo>
                  <a:cubicBezTo>
                    <a:pt x="2025" y="2457"/>
                    <a:pt x="2184" y="2396"/>
                    <a:pt x="2306" y="2274"/>
                  </a:cubicBezTo>
                  <a:lnTo>
                    <a:pt x="2336" y="2244"/>
                  </a:lnTo>
                  <a:cubicBezTo>
                    <a:pt x="2579" y="2001"/>
                    <a:pt x="2579" y="1608"/>
                    <a:pt x="2336" y="1365"/>
                  </a:cubicBezTo>
                  <a:lnTo>
                    <a:pt x="1154" y="183"/>
                  </a:lnTo>
                  <a:cubicBezTo>
                    <a:pt x="1033" y="61"/>
                    <a:pt x="874" y="1"/>
                    <a:pt x="71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4" name="Google Shape;814;p17"/>
            <p:cNvSpPr/>
            <p:nvPr/>
          </p:nvSpPr>
          <p:spPr>
            <a:xfrm>
              <a:off x="4952588" y="2531750"/>
              <a:ext cx="64525" cy="61425"/>
            </a:xfrm>
            <a:custGeom>
              <a:rect b="b" l="l" r="r" t="t"/>
              <a:pathLst>
                <a:path extrusionOk="0" h="2457" w="2581">
                  <a:moveTo>
                    <a:pt x="714" y="1"/>
                  </a:moveTo>
                  <a:cubicBezTo>
                    <a:pt x="555" y="1"/>
                    <a:pt x="396" y="62"/>
                    <a:pt x="274" y="183"/>
                  </a:cubicBezTo>
                  <a:lnTo>
                    <a:pt x="244" y="213"/>
                  </a:lnTo>
                  <a:cubicBezTo>
                    <a:pt x="1" y="456"/>
                    <a:pt x="1" y="850"/>
                    <a:pt x="244" y="1093"/>
                  </a:cubicBezTo>
                  <a:lnTo>
                    <a:pt x="1426" y="2275"/>
                  </a:lnTo>
                  <a:cubicBezTo>
                    <a:pt x="1547" y="2396"/>
                    <a:pt x="1706" y="2457"/>
                    <a:pt x="1866" y="2457"/>
                  </a:cubicBezTo>
                  <a:cubicBezTo>
                    <a:pt x="2025" y="2457"/>
                    <a:pt x="2184" y="2396"/>
                    <a:pt x="2305" y="2275"/>
                  </a:cubicBezTo>
                  <a:lnTo>
                    <a:pt x="2337" y="2245"/>
                  </a:lnTo>
                  <a:cubicBezTo>
                    <a:pt x="2580" y="2001"/>
                    <a:pt x="2580" y="1608"/>
                    <a:pt x="2337" y="1365"/>
                  </a:cubicBezTo>
                  <a:lnTo>
                    <a:pt x="1154" y="183"/>
                  </a:lnTo>
                  <a:cubicBezTo>
                    <a:pt x="1032" y="62"/>
                    <a:pt x="873" y="1"/>
                    <a:pt x="7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5" name="Google Shape;815;p17"/>
            <p:cNvSpPr/>
            <p:nvPr/>
          </p:nvSpPr>
          <p:spPr>
            <a:xfrm>
              <a:off x="4747788" y="2535200"/>
              <a:ext cx="64975" cy="61275"/>
            </a:xfrm>
            <a:custGeom>
              <a:rect b="b" l="l" r="r" t="t"/>
              <a:pathLst>
                <a:path extrusionOk="0" h="2451" w="2599">
                  <a:moveTo>
                    <a:pt x="1890" y="1"/>
                  </a:moveTo>
                  <a:cubicBezTo>
                    <a:pt x="1715" y="1"/>
                    <a:pt x="1538" y="67"/>
                    <a:pt x="1409" y="197"/>
                  </a:cubicBezTo>
                  <a:lnTo>
                    <a:pt x="246" y="1360"/>
                  </a:lnTo>
                  <a:cubicBezTo>
                    <a:pt x="0" y="1607"/>
                    <a:pt x="23" y="1992"/>
                    <a:pt x="265" y="2234"/>
                  </a:cubicBezTo>
                  <a:lnTo>
                    <a:pt x="296" y="2265"/>
                  </a:lnTo>
                  <a:cubicBezTo>
                    <a:pt x="419" y="2388"/>
                    <a:pt x="573" y="2450"/>
                    <a:pt x="728" y="2450"/>
                  </a:cubicBezTo>
                  <a:cubicBezTo>
                    <a:pt x="880" y="2450"/>
                    <a:pt x="1032" y="2391"/>
                    <a:pt x="1155" y="2268"/>
                  </a:cubicBezTo>
                  <a:lnTo>
                    <a:pt x="2318" y="1105"/>
                  </a:lnTo>
                  <a:cubicBezTo>
                    <a:pt x="2567" y="859"/>
                    <a:pt x="2598" y="447"/>
                    <a:pt x="2356" y="205"/>
                  </a:cubicBezTo>
                  <a:lnTo>
                    <a:pt x="2325" y="174"/>
                  </a:lnTo>
                  <a:cubicBezTo>
                    <a:pt x="2209" y="57"/>
                    <a:pt x="2050" y="1"/>
                    <a:pt x="18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6" name="Google Shape;816;p17"/>
            <p:cNvSpPr/>
            <p:nvPr/>
          </p:nvSpPr>
          <p:spPr>
            <a:xfrm>
              <a:off x="4955663" y="2327225"/>
              <a:ext cx="64475" cy="61400"/>
            </a:xfrm>
            <a:custGeom>
              <a:rect b="b" l="l" r="r" t="t"/>
              <a:pathLst>
                <a:path extrusionOk="0" h="2456" w="2579">
                  <a:moveTo>
                    <a:pt x="1867" y="1"/>
                  </a:moveTo>
                  <a:cubicBezTo>
                    <a:pt x="1708" y="1"/>
                    <a:pt x="1549" y="61"/>
                    <a:pt x="1427" y="183"/>
                  </a:cubicBezTo>
                  <a:lnTo>
                    <a:pt x="244" y="1365"/>
                  </a:lnTo>
                  <a:cubicBezTo>
                    <a:pt x="1" y="1608"/>
                    <a:pt x="1" y="2001"/>
                    <a:pt x="244" y="2244"/>
                  </a:cubicBezTo>
                  <a:lnTo>
                    <a:pt x="274" y="2273"/>
                  </a:lnTo>
                  <a:cubicBezTo>
                    <a:pt x="396" y="2395"/>
                    <a:pt x="555" y="2455"/>
                    <a:pt x="714" y="2455"/>
                  </a:cubicBezTo>
                  <a:cubicBezTo>
                    <a:pt x="873" y="2455"/>
                    <a:pt x="1032" y="2395"/>
                    <a:pt x="1154" y="2273"/>
                  </a:cubicBezTo>
                  <a:lnTo>
                    <a:pt x="2335" y="1091"/>
                  </a:lnTo>
                  <a:cubicBezTo>
                    <a:pt x="2579" y="848"/>
                    <a:pt x="2579" y="455"/>
                    <a:pt x="2335" y="212"/>
                  </a:cubicBezTo>
                  <a:lnTo>
                    <a:pt x="2307" y="183"/>
                  </a:lnTo>
                  <a:cubicBezTo>
                    <a:pt x="2185" y="61"/>
                    <a:pt x="2026" y="1"/>
                    <a:pt x="186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7" name="Google Shape;817;p17"/>
            <p:cNvSpPr/>
            <p:nvPr/>
          </p:nvSpPr>
          <p:spPr>
            <a:xfrm>
              <a:off x="4699813" y="2462650"/>
              <a:ext cx="72550" cy="31125"/>
            </a:xfrm>
            <a:custGeom>
              <a:rect b="b" l="l" r="r" t="t"/>
              <a:pathLst>
                <a:path extrusionOk="0" h="1245" w="2902">
                  <a:moveTo>
                    <a:pt x="623" y="0"/>
                  </a:moveTo>
                  <a:cubicBezTo>
                    <a:pt x="280" y="0"/>
                    <a:pt x="1" y="279"/>
                    <a:pt x="1" y="623"/>
                  </a:cubicBezTo>
                  <a:cubicBezTo>
                    <a:pt x="1" y="966"/>
                    <a:pt x="280" y="1245"/>
                    <a:pt x="623" y="1245"/>
                  </a:cubicBezTo>
                  <a:lnTo>
                    <a:pt x="2280" y="1245"/>
                  </a:lnTo>
                  <a:cubicBezTo>
                    <a:pt x="2623" y="1245"/>
                    <a:pt x="2902" y="966"/>
                    <a:pt x="2902" y="623"/>
                  </a:cubicBezTo>
                  <a:cubicBezTo>
                    <a:pt x="2902" y="279"/>
                    <a:pt x="2623" y="0"/>
                    <a:pt x="228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8" name="Google Shape;818;p17"/>
            <p:cNvSpPr/>
            <p:nvPr/>
          </p:nvSpPr>
          <p:spPr>
            <a:xfrm>
              <a:off x="4995163" y="2462650"/>
              <a:ext cx="72625" cy="31125"/>
            </a:xfrm>
            <a:custGeom>
              <a:rect b="b" l="l" r="r" t="t"/>
              <a:pathLst>
                <a:path extrusionOk="0" h="1245" w="2905">
                  <a:moveTo>
                    <a:pt x="622" y="0"/>
                  </a:moveTo>
                  <a:cubicBezTo>
                    <a:pt x="279" y="0"/>
                    <a:pt x="0" y="279"/>
                    <a:pt x="0" y="623"/>
                  </a:cubicBezTo>
                  <a:cubicBezTo>
                    <a:pt x="0" y="966"/>
                    <a:pt x="279" y="1245"/>
                    <a:pt x="622" y="1245"/>
                  </a:cubicBezTo>
                  <a:lnTo>
                    <a:pt x="2282" y="1245"/>
                  </a:lnTo>
                  <a:cubicBezTo>
                    <a:pt x="2625" y="1245"/>
                    <a:pt x="2904" y="966"/>
                    <a:pt x="2904" y="623"/>
                  </a:cubicBezTo>
                  <a:cubicBezTo>
                    <a:pt x="2904" y="279"/>
                    <a:pt x="2625" y="0"/>
                    <a:pt x="228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9" name="Google Shape;819;p17"/>
            <p:cNvSpPr/>
            <p:nvPr/>
          </p:nvSpPr>
          <p:spPr>
            <a:xfrm>
              <a:off x="4860863" y="2277100"/>
              <a:ext cx="31150" cy="72600"/>
            </a:xfrm>
            <a:custGeom>
              <a:rect b="b" l="l" r="r" t="t"/>
              <a:pathLst>
                <a:path extrusionOk="0" h="2904" w="1246">
                  <a:moveTo>
                    <a:pt x="623" y="1"/>
                  </a:moveTo>
                  <a:cubicBezTo>
                    <a:pt x="279" y="1"/>
                    <a:pt x="1" y="280"/>
                    <a:pt x="1" y="623"/>
                  </a:cubicBezTo>
                  <a:lnTo>
                    <a:pt x="1" y="2281"/>
                  </a:lnTo>
                  <a:cubicBezTo>
                    <a:pt x="3" y="2624"/>
                    <a:pt x="279" y="2903"/>
                    <a:pt x="623" y="2903"/>
                  </a:cubicBezTo>
                  <a:cubicBezTo>
                    <a:pt x="966" y="2903"/>
                    <a:pt x="1245" y="2624"/>
                    <a:pt x="1245" y="2281"/>
                  </a:cubicBezTo>
                  <a:lnTo>
                    <a:pt x="1245" y="623"/>
                  </a:lnTo>
                  <a:cubicBezTo>
                    <a:pt x="1245" y="280"/>
                    <a:pt x="966" y="1"/>
                    <a:pt x="6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0" name="Google Shape;820;p17"/>
            <p:cNvSpPr/>
            <p:nvPr/>
          </p:nvSpPr>
          <p:spPr>
            <a:xfrm>
              <a:off x="4727713" y="1734775"/>
              <a:ext cx="248700" cy="237150"/>
            </a:xfrm>
            <a:custGeom>
              <a:rect b="b" l="l" r="r" t="t"/>
              <a:pathLst>
                <a:path extrusionOk="0" h="9486" w="9948">
                  <a:moveTo>
                    <a:pt x="5205" y="1"/>
                  </a:moveTo>
                  <a:cubicBezTo>
                    <a:pt x="3992" y="1"/>
                    <a:pt x="2778" y="464"/>
                    <a:pt x="1852" y="1390"/>
                  </a:cubicBezTo>
                  <a:cubicBezTo>
                    <a:pt x="1" y="3243"/>
                    <a:pt x="1" y="6246"/>
                    <a:pt x="1852" y="8097"/>
                  </a:cubicBezTo>
                  <a:cubicBezTo>
                    <a:pt x="2742" y="8986"/>
                    <a:pt x="3947" y="9486"/>
                    <a:pt x="5205" y="9486"/>
                  </a:cubicBezTo>
                  <a:cubicBezTo>
                    <a:pt x="6462" y="9486"/>
                    <a:pt x="7670" y="8986"/>
                    <a:pt x="8558" y="8097"/>
                  </a:cubicBezTo>
                  <a:cubicBezTo>
                    <a:pt x="9448" y="7207"/>
                    <a:pt x="9947" y="6001"/>
                    <a:pt x="9947" y="4744"/>
                  </a:cubicBezTo>
                  <a:cubicBezTo>
                    <a:pt x="9947" y="3486"/>
                    <a:pt x="9448" y="2280"/>
                    <a:pt x="8558" y="1390"/>
                  </a:cubicBezTo>
                  <a:cubicBezTo>
                    <a:pt x="7633" y="464"/>
                    <a:pt x="6419" y="1"/>
                    <a:pt x="520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1" name="Google Shape;821;p17"/>
            <p:cNvSpPr/>
            <p:nvPr/>
          </p:nvSpPr>
          <p:spPr>
            <a:xfrm>
              <a:off x="4804288" y="1805400"/>
              <a:ext cx="95950" cy="95975"/>
            </a:xfrm>
            <a:custGeom>
              <a:rect b="b" l="l" r="r" t="t"/>
              <a:pathLst>
                <a:path extrusionOk="0" h="3839" w="3838">
                  <a:moveTo>
                    <a:pt x="1919" y="0"/>
                  </a:moveTo>
                  <a:cubicBezTo>
                    <a:pt x="863" y="0"/>
                    <a:pt x="0" y="864"/>
                    <a:pt x="0" y="1920"/>
                  </a:cubicBezTo>
                  <a:cubicBezTo>
                    <a:pt x="0" y="2974"/>
                    <a:pt x="863" y="3838"/>
                    <a:pt x="1919" y="3838"/>
                  </a:cubicBezTo>
                  <a:cubicBezTo>
                    <a:pt x="2973" y="3838"/>
                    <a:pt x="3837" y="2974"/>
                    <a:pt x="3837" y="1920"/>
                  </a:cubicBezTo>
                  <a:cubicBezTo>
                    <a:pt x="3837" y="864"/>
                    <a:pt x="2973" y="0"/>
                    <a:pt x="191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2" name="Google Shape;822;p17"/>
            <p:cNvSpPr/>
            <p:nvPr/>
          </p:nvSpPr>
          <p:spPr>
            <a:xfrm>
              <a:off x="5332038" y="1226850"/>
              <a:ext cx="146775" cy="146725"/>
            </a:xfrm>
            <a:custGeom>
              <a:rect b="b" l="l" r="r" t="t"/>
              <a:pathLst>
                <a:path extrusionOk="0" h="5869" w="5871">
                  <a:moveTo>
                    <a:pt x="2936" y="1"/>
                  </a:moveTo>
                  <a:cubicBezTo>
                    <a:pt x="1322" y="1"/>
                    <a:pt x="1" y="1320"/>
                    <a:pt x="1" y="2935"/>
                  </a:cubicBezTo>
                  <a:cubicBezTo>
                    <a:pt x="1" y="4548"/>
                    <a:pt x="1321" y="5869"/>
                    <a:pt x="2936" y="5869"/>
                  </a:cubicBezTo>
                  <a:cubicBezTo>
                    <a:pt x="4550" y="5869"/>
                    <a:pt x="5870" y="4548"/>
                    <a:pt x="5870" y="2935"/>
                  </a:cubicBezTo>
                  <a:cubicBezTo>
                    <a:pt x="5870" y="1322"/>
                    <a:pt x="4550" y="1"/>
                    <a:pt x="293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3" name="Google Shape;823;p17"/>
            <p:cNvSpPr/>
            <p:nvPr/>
          </p:nvSpPr>
          <p:spPr>
            <a:xfrm>
              <a:off x="5954213" y="1621600"/>
              <a:ext cx="229275" cy="165150"/>
            </a:xfrm>
            <a:custGeom>
              <a:rect b="b" l="l" r="r" t="t"/>
              <a:pathLst>
                <a:path extrusionOk="0" h="6606" w="9171">
                  <a:moveTo>
                    <a:pt x="634" y="1"/>
                  </a:moveTo>
                  <a:cubicBezTo>
                    <a:pt x="458" y="1"/>
                    <a:pt x="284" y="84"/>
                    <a:pt x="175" y="240"/>
                  </a:cubicBezTo>
                  <a:cubicBezTo>
                    <a:pt x="0" y="490"/>
                    <a:pt x="62" y="839"/>
                    <a:pt x="315" y="1014"/>
                  </a:cubicBezTo>
                  <a:lnTo>
                    <a:pt x="8220" y="6507"/>
                  </a:lnTo>
                  <a:cubicBezTo>
                    <a:pt x="8316" y="6574"/>
                    <a:pt x="8427" y="6606"/>
                    <a:pt x="8537" y="6606"/>
                  </a:cubicBezTo>
                  <a:cubicBezTo>
                    <a:pt x="8713" y="6606"/>
                    <a:pt x="8887" y="6523"/>
                    <a:pt x="8994" y="6368"/>
                  </a:cubicBezTo>
                  <a:cubicBezTo>
                    <a:pt x="9170" y="6115"/>
                    <a:pt x="9107" y="5767"/>
                    <a:pt x="8855" y="5593"/>
                  </a:cubicBezTo>
                  <a:lnTo>
                    <a:pt x="949" y="99"/>
                  </a:lnTo>
                  <a:cubicBezTo>
                    <a:pt x="853" y="33"/>
                    <a:pt x="743" y="1"/>
                    <a:pt x="63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4" name="Google Shape;824;p17"/>
            <p:cNvSpPr/>
            <p:nvPr/>
          </p:nvSpPr>
          <p:spPr>
            <a:xfrm>
              <a:off x="5914813" y="1672275"/>
              <a:ext cx="224975" cy="180625"/>
            </a:xfrm>
            <a:custGeom>
              <a:rect b="b" l="l" r="r" t="t"/>
              <a:pathLst>
                <a:path extrusionOk="0" h="7225" w="8999">
                  <a:moveTo>
                    <a:pt x="490" y="1"/>
                  </a:moveTo>
                  <a:cubicBezTo>
                    <a:pt x="460" y="1"/>
                    <a:pt x="431" y="3"/>
                    <a:pt x="401" y="9"/>
                  </a:cubicBezTo>
                  <a:cubicBezTo>
                    <a:pt x="157" y="59"/>
                    <a:pt x="0" y="300"/>
                    <a:pt x="50" y="543"/>
                  </a:cubicBezTo>
                  <a:lnTo>
                    <a:pt x="841" y="4381"/>
                  </a:lnTo>
                  <a:cubicBezTo>
                    <a:pt x="866" y="4500"/>
                    <a:pt x="936" y="4603"/>
                    <a:pt x="1037" y="4670"/>
                  </a:cubicBezTo>
                  <a:lnTo>
                    <a:pt x="4877" y="7153"/>
                  </a:lnTo>
                  <a:cubicBezTo>
                    <a:pt x="4950" y="7199"/>
                    <a:pt x="5036" y="7225"/>
                    <a:pt x="5121" y="7225"/>
                  </a:cubicBezTo>
                  <a:cubicBezTo>
                    <a:pt x="5150" y="7225"/>
                    <a:pt x="5181" y="7221"/>
                    <a:pt x="5210" y="7218"/>
                  </a:cubicBezTo>
                  <a:lnTo>
                    <a:pt x="8596" y="6540"/>
                  </a:lnTo>
                  <a:cubicBezTo>
                    <a:pt x="8841" y="6491"/>
                    <a:pt x="8998" y="6254"/>
                    <a:pt x="8951" y="6009"/>
                  </a:cubicBezTo>
                  <a:cubicBezTo>
                    <a:pt x="8908" y="5794"/>
                    <a:pt x="8723" y="5645"/>
                    <a:pt x="8512" y="5645"/>
                  </a:cubicBezTo>
                  <a:cubicBezTo>
                    <a:pt x="8481" y="5645"/>
                    <a:pt x="8450" y="5648"/>
                    <a:pt x="8419" y="5654"/>
                  </a:cubicBezTo>
                  <a:lnTo>
                    <a:pt x="5213" y="6297"/>
                  </a:lnTo>
                  <a:lnTo>
                    <a:pt x="1687" y="4015"/>
                  </a:lnTo>
                  <a:lnTo>
                    <a:pt x="934" y="361"/>
                  </a:lnTo>
                  <a:cubicBezTo>
                    <a:pt x="890" y="147"/>
                    <a:pt x="700" y="1"/>
                    <a:pt x="49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5" name="Google Shape;825;p17"/>
            <p:cNvSpPr/>
            <p:nvPr/>
          </p:nvSpPr>
          <p:spPr>
            <a:xfrm>
              <a:off x="5990088" y="1532350"/>
              <a:ext cx="252875" cy="149700"/>
            </a:xfrm>
            <a:custGeom>
              <a:rect b="b" l="l" r="r" t="t"/>
              <a:pathLst>
                <a:path extrusionOk="0" h="5988" w="10115">
                  <a:moveTo>
                    <a:pt x="4163" y="0"/>
                  </a:moveTo>
                  <a:cubicBezTo>
                    <a:pt x="4107" y="0"/>
                    <a:pt x="4052" y="11"/>
                    <a:pt x="3999" y="32"/>
                  </a:cubicBezTo>
                  <a:lnTo>
                    <a:pt x="348" y="1452"/>
                  </a:lnTo>
                  <a:cubicBezTo>
                    <a:pt x="115" y="1542"/>
                    <a:pt x="0" y="1805"/>
                    <a:pt x="90" y="2037"/>
                  </a:cubicBezTo>
                  <a:cubicBezTo>
                    <a:pt x="161" y="2215"/>
                    <a:pt x="332" y="2325"/>
                    <a:pt x="513" y="2325"/>
                  </a:cubicBezTo>
                  <a:cubicBezTo>
                    <a:pt x="567" y="2325"/>
                    <a:pt x="622" y="2315"/>
                    <a:pt x="676" y="2295"/>
                  </a:cubicBezTo>
                  <a:lnTo>
                    <a:pt x="4149" y="941"/>
                  </a:lnTo>
                  <a:lnTo>
                    <a:pt x="7980" y="2661"/>
                  </a:lnTo>
                  <a:lnTo>
                    <a:pt x="9183" y="5701"/>
                  </a:lnTo>
                  <a:cubicBezTo>
                    <a:pt x="9253" y="5880"/>
                    <a:pt x="9422" y="5987"/>
                    <a:pt x="9602" y="5987"/>
                  </a:cubicBezTo>
                  <a:cubicBezTo>
                    <a:pt x="9658" y="5987"/>
                    <a:pt x="9714" y="5977"/>
                    <a:pt x="9769" y="5955"/>
                  </a:cubicBezTo>
                  <a:cubicBezTo>
                    <a:pt x="10001" y="5864"/>
                    <a:pt x="10114" y="5601"/>
                    <a:pt x="10023" y="5369"/>
                  </a:cubicBezTo>
                  <a:lnTo>
                    <a:pt x="8752" y="2157"/>
                  </a:lnTo>
                  <a:cubicBezTo>
                    <a:pt x="8741" y="2130"/>
                    <a:pt x="8729" y="2103"/>
                    <a:pt x="8712" y="2079"/>
                  </a:cubicBezTo>
                  <a:cubicBezTo>
                    <a:pt x="8666" y="2006"/>
                    <a:pt x="8598" y="1949"/>
                    <a:pt x="8518" y="1913"/>
                  </a:cubicBezTo>
                  <a:lnTo>
                    <a:pt x="4348" y="40"/>
                  </a:lnTo>
                  <a:cubicBezTo>
                    <a:pt x="4289" y="14"/>
                    <a:pt x="4226" y="0"/>
                    <a:pt x="416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6" name="Google Shape;826;p17"/>
            <p:cNvSpPr/>
            <p:nvPr/>
          </p:nvSpPr>
          <p:spPr>
            <a:xfrm>
              <a:off x="5801963" y="1506850"/>
              <a:ext cx="190075" cy="216250"/>
            </a:xfrm>
            <a:custGeom>
              <a:rect b="b" l="l" r="r" t="t"/>
              <a:pathLst>
                <a:path extrusionOk="0" h="8650" w="7603">
                  <a:moveTo>
                    <a:pt x="5544" y="0"/>
                  </a:moveTo>
                  <a:cubicBezTo>
                    <a:pt x="3827" y="2651"/>
                    <a:pt x="1939" y="5183"/>
                    <a:pt x="1" y="7684"/>
                  </a:cubicBezTo>
                  <a:cubicBezTo>
                    <a:pt x="798" y="8286"/>
                    <a:pt x="1786" y="8649"/>
                    <a:pt x="2860" y="8649"/>
                  </a:cubicBezTo>
                  <a:cubicBezTo>
                    <a:pt x="5478" y="8649"/>
                    <a:pt x="7603" y="6526"/>
                    <a:pt x="7603" y="3907"/>
                  </a:cubicBezTo>
                  <a:cubicBezTo>
                    <a:pt x="7603" y="2285"/>
                    <a:pt x="6787" y="854"/>
                    <a:pt x="554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7" name="Google Shape;827;p17"/>
            <p:cNvSpPr/>
            <p:nvPr/>
          </p:nvSpPr>
          <p:spPr>
            <a:xfrm>
              <a:off x="5537188" y="1313000"/>
              <a:ext cx="204850" cy="121425"/>
            </a:xfrm>
            <a:custGeom>
              <a:rect b="b" l="l" r="r" t="t"/>
              <a:pathLst>
                <a:path extrusionOk="0" h="4857" w="8194">
                  <a:moveTo>
                    <a:pt x="1543" y="1"/>
                  </a:moveTo>
                  <a:cubicBezTo>
                    <a:pt x="614" y="1"/>
                    <a:pt x="0" y="1380"/>
                    <a:pt x="1000" y="1925"/>
                  </a:cubicBezTo>
                  <a:cubicBezTo>
                    <a:pt x="2715" y="2856"/>
                    <a:pt x="4432" y="3787"/>
                    <a:pt x="6147" y="4722"/>
                  </a:cubicBezTo>
                  <a:cubicBezTo>
                    <a:pt x="6320" y="4815"/>
                    <a:pt x="6489" y="4856"/>
                    <a:pt x="6650" y="4856"/>
                  </a:cubicBezTo>
                  <a:cubicBezTo>
                    <a:pt x="7579" y="4856"/>
                    <a:pt x="8193" y="3476"/>
                    <a:pt x="7193" y="2933"/>
                  </a:cubicBezTo>
                  <a:cubicBezTo>
                    <a:pt x="5478" y="2001"/>
                    <a:pt x="3761" y="1069"/>
                    <a:pt x="2047" y="137"/>
                  </a:cubicBezTo>
                  <a:cubicBezTo>
                    <a:pt x="1874" y="42"/>
                    <a:pt x="1704" y="1"/>
                    <a:pt x="15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8" name="Google Shape;828;p17"/>
            <p:cNvSpPr/>
            <p:nvPr/>
          </p:nvSpPr>
          <p:spPr>
            <a:xfrm>
              <a:off x="5774013" y="1437975"/>
              <a:ext cx="58675" cy="51800"/>
            </a:xfrm>
            <a:custGeom>
              <a:rect b="b" l="l" r="r" t="t"/>
              <a:pathLst>
                <a:path extrusionOk="0" h="2072" w="2347">
                  <a:moveTo>
                    <a:pt x="1060" y="0"/>
                  </a:moveTo>
                  <a:cubicBezTo>
                    <a:pt x="518" y="0"/>
                    <a:pt x="0" y="476"/>
                    <a:pt x="24" y="1036"/>
                  </a:cubicBezTo>
                  <a:cubicBezTo>
                    <a:pt x="50" y="1598"/>
                    <a:pt x="481" y="2071"/>
                    <a:pt x="1060" y="2071"/>
                  </a:cubicBezTo>
                  <a:lnTo>
                    <a:pt x="1286" y="2071"/>
                  </a:lnTo>
                  <a:cubicBezTo>
                    <a:pt x="1827" y="2071"/>
                    <a:pt x="2346" y="1596"/>
                    <a:pt x="2320" y="1036"/>
                  </a:cubicBezTo>
                  <a:cubicBezTo>
                    <a:pt x="2296" y="475"/>
                    <a:pt x="1865" y="0"/>
                    <a:pt x="12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9" name="Google Shape;829;p17"/>
            <p:cNvSpPr/>
            <p:nvPr/>
          </p:nvSpPr>
          <p:spPr>
            <a:xfrm>
              <a:off x="4765913" y="2032750"/>
              <a:ext cx="25925" cy="75825"/>
            </a:xfrm>
            <a:custGeom>
              <a:rect b="b" l="l" r="r" t="t"/>
              <a:pathLst>
                <a:path extrusionOk="0" h="3033" w="1037">
                  <a:moveTo>
                    <a:pt x="517" y="1"/>
                  </a:moveTo>
                  <a:cubicBezTo>
                    <a:pt x="259" y="1"/>
                    <a:pt x="0" y="167"/>
                    <a:pt x="0" y="501"/>
                  </a:cubicBezTo>
                  <a:lnTo>
                    <a:pt x="0" y="2532"/>
                  </a:lnTo>
                  <a:cubicBezTo>
                    <a:pt x="0" y="2865"/>
                    <a:pt x="259" y="3032"/>
                    <a:pt x="518" y="3032"/>
                  </a:cubicBezTo>
                  <a:cubicBezTo>
                    <a:pt x="777" y="3032"/>
                    <a:pt x="1036" y="2865"/>
                    <a:pt x="1036" y="2532"/>
                  </a:cubicBezTo>
                  <a:lnTo>
                    <a:pt x="1036" y="501"/>
                  </a:lnTo>
                  <a:cubicBezTo>
                    <a:pt x="1036" y="168"/>
                    <a:pt x="777" y="1"/>
                    <a:pt x="5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0" name="Google Shape;830;p17"/>
            <p:cNvSpPr/>
            <p:nvPr/>
          </p:nvSpPr>
          <p:spPr>
            <a:xfrm>
              <a:off x="4756538" y="2156525"/>
              <a:ext cx="33350" cy="25900"/>
            </a:xfrm>
            <a:custGeom>
              <a:rect b="b" l="l" r="r" t="t"/>
              <a:pathLst>
                <a:path extrusionOk="0" h="1036" w="1334">
                  <a:moveTo>
                    <a:pt x="666" y="0"/>
                  </a:moveTo>
                  <a:cubicBezTo>
                    <a:pt x="1" y="0"/>
                    <a:pt x="1" y="1036"/>
                    <a:pt x="667" y="1036"/>
                  </a:cubicBezTo>
                  <a:cubicBezTo>
                    <a:pt x="1334" y="1036"/>
                    <a:pt x="1334" y="0"/>
                    <a:pt x="667" y="0"/>
                  </a:cubicBezTo>
                  <a:cubicBezTo>
                    <a:pt x="667" y="0"/>
                    <a:pt x="666" y="0"/>
                    <a:pt x="6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1" name="Google Shape;831;p17"/>
            <p:cNvSpPr/>
            <p:nvPr/>
          </p:nvSpPr>
          <p:spPr>
            <a:xfrm>
              <a:off x="5021813" y="1513025"/>
              <a:ext cx="33400" cy="25925"/>
            </a:xfrm>
            <a:custGeom>
              <a:rect b="b" l="l" r="r" t="t"/>
              <a:pathLst>
                <a:path extrusionOk="0" h="1037" w="1336">
                  <a:moveTo>
                    <a:pt x="668" y="1"/>
                  </a:moveTo>
                  <a:cubicBezTo>
                    <a:pt x="3" y="1"/>
                    <a:pt x="0" y="1036"/>
                    <a:pt x="669" y="1036"/>
                  </a:cubicBezTo>
                  <a:cubicBezTo>
                    <a:pt x="1336" y="1036"/>
                    <a:pt x="1336" y="1"/>
                    <a:pt x="669" y="1"/>
                  </a:cubicBezTo>
                  <a:cubicBezTo>
                    <a:pt x="669" y="1"/>
                    <a:pt x="668" y="1"/>
                    <a:pt x="6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2" name="Google Shape;832;p17"/>
            <p:cNvSpPr/>
            <p:nvPr/>
          </p:nvSpPr>
          <p:spPr>
            <a:xfrm>
              <a:off x="4922488" y="1592175"/>
              <a:ext cx="62925" cy="54000"/>
            </a:xfrm>
            <a:custGeom>
              <a:rect b="b" l="l" r="r" t="t"/>
              <a:pathLst>
                <a:path extrusionOk="0" h="2160" w="2517">
                  <a:moveTo>
                    <a:pt x="1952" y="1"/>
                  </a:moveTo>
                  <a:cubicBezTo>
                    <a:pt x="1817" y="1"/>
                    <a:pt x="1680" y="55"/>
                    <a:pt x="1568" y="149"/>
                  </a:cubicBezTo>
                  <a:cubicBezTo>
                    <a:pt x="1118" y="525"/>
                    <a:pt x="666" y="902"/>
                    <a:pt x="215" y="1278"/>
                  </a:cubicBezTo>
                  <a:cubicBezTo>
                    <a:pt x="0" y="1457"/>
                    <a:pt x="29" y="1826"/>
                    <a:pt x="215" y="2012"/>
                  </a:cubicBezTo>
                  <a:cubicBezTo>
                    <a:pt x="316" y="2114"/>
                    <a:pt x="439" y="2160"/>
                    <a:pt x="563" y="2160"/>
                  </a:cubicBezTo>
                  <a:cubicBezTo>
                    <a:pt x="698" y="2160"/>
                    <a:pt x="835" y="2106"/>
                    <a:pt x="947" y="2012"/>
                  </a:cubicBezTo>
                  <a:cubicBezTo>
                    <a:pt x="1398" y="1634"/>
                    <a:pt x="1851" y="1259"/>
                    <a:pt x="2302" y="882"/>
                  </a:cubicBezTo>
                  <a:cubicBezTo>
                    <a:pt x="2517" y="703"/>
                    <a:pt x="2488" y="335"/>
                    <a:pt x="2302" y="149"/>
                  </a:cubicBezTo>
                  <a:cubicBezTo>
                    <a:pt x="2200" y="47"/>
                    <a:pt x="2076" y="1"/>
                    <a:pt x="195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3" name="Google Shape;833;p17"/>
            <p:cNvSpPr/>
            <p:nvPr/>
          </p:nvSpPr>
          <p:spPr>
            <a:xfrm>
              <a:off x="5117788" y="2574200"/>
              <a:ext cx="33400" cy="25875"/>
            </a:xfrm>
            <a:custGeom>
              <a:rect b="b" l="l" r="r" t="t"/>
              <a:pathLst>
                <a:path extrusionOk="0" h="1035" w="1336">
                  <a:moveTo>
                    <a:pt x="666" y="0"/>
                  </a:moveTo>
                  <a:cubicBezTo>
                    <a:pt x="0" y="0"/>
                    <a:pt x="1" y="1034"/>
                    <a:pt x="667" y="1034"/>
                  </a:cubicBezTo>
                  <a:cubicBezTo>
                    <a:pt x="1335" y="1034"/>
                    <a:pt x="1335" y="0"/>
                    <a:pt x="667" y="0"/>
                  </a:cubicBezTo>
                  <a:cubicBezTo>
                    <a:pt x="667" y="0"/>
                    <a:pt x="666" y="0"/>
                    <a:pt x="6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4" name="Google Shape;834;p17"/>
            <p:cNvSpPr/>
            <p:nvPr/>
          </p:nvSpPr>
          <p:spPr>
            <a:xfrm>
              <a:off x="5066963" y="2670150"/>
              <a:ext cx="33425" cy="25900"/>
            </a:xfrm>
            <a:custGeom>
              <a:rect b="b" l="l" r="r" t="t"/>
              <a:pathLst>
                <a:path extrusionOk="0" h="1036" w="1337">
                  <a:moveTo>
                    <a:pt x="669" y="0"/>
                  </a:moveTo>
                  <a:cubicBezTo>
                    <a:pt x="2" y="0"/>
                    <a:pt x="1" y="1036"/>
                    <a:pt x="669" y="1036"/>
                  </a:cubicBezTo>
                  <a:cubicBezTo>
                    <a:pt x="1337" y="1036"/>
                    <a:pt x="1337" y="0"/>
                    <a:pt x="66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835" name="Google Shape;835;p17"/>
          <p:cNvPicPr preferRelativeResize="0"/>
          <p:nvPr/>
        </p:nvPicPr>
        <p:blipFill rotWithShape="1">
          <a:blip r:embed="rId2">
            <a:alphaModFix amt="14000"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36" name="Google Shape;836;p17"/>
          <p:cNvGrpSpPr/>
          <p:nvPr/>
        </p:nvGrpSpPr>
        <p:grpSpPr>
          <a:xfrm>
            <a:off x="372025" y="321975"/>
            <a:ext cx="8400000" cy="4503300"/>
            <a:chOff x="372025" y="321975"/>
            <a:chExt cx="8400000" cy="4503300"/>
          </a:xfrm>
        </p:grpSpPr>
        <p:grpSp>
          <p:nvGrpSpPr>
            <p:cNvPr id="837" name="Google Shape;837;p17"/>
            <p:cNvGrpSpPr/>
            <p:nvPr/>
          </p:nvGrpSpPr>
          <p:grpSpPr>
            <a:xfrm>
              <a:off x="372025" y="321975"/>
              <a:ext cx="8400000" cy="4503300"/>
              <a:chOff x="372025" y="321975"/>
              <a:chExt cx="8400000" cy="4503300"/>
            </a:xfrm>
          </p:grpSpPr>
          <p:sp>
            <p:nvSpPr>
              <p:cNvPr id="838" name="Google Shape;838;p17"/>
              <p:cNvSpPr/>
              <p:nvPr/>
            </p:nvSpPr>
            <p:spPr>
              <a:xfrm>
                <a:off x="372375" y="324675"/>
                <a:ext cx="8394900" cy="4500600"/>
              </a:xfrm>
              <a:prstGeom prst="rect">
                <a:avLst/>
              </a:prstGeom>
              <a:solidFill>
                <a:srgbClr val="7C7C7C">
                  <a:alpha val="14117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839" name="Google Shape;839;p17"/>
              <p:cNvGrpSpPr/>
              <p:nvPr/>
            </p:nvGrpSpPr>
            <p:grpSpPr>
              <a:xfrm>
                <a:off x="372025" y="321975"/>
                <a:ext cx="8400000" cy="4499700"/>
                <a:chOff x="372025" y="321975"/>
                <a:chExt cx="8400000" cy="4499700"/>
              </a:xfrm>
            </p:grpSpPr>
            <p:sp>
              <p:nvSpPr>
                <p:cNvPr id="840" name="Google Shape;840;p17"/>
                <p:cNvSpPr/>
                <p:nvPr/>
              </p:nvSpPr>
              <p:spPr>
                <a:xfrm>
                  <a:off x="372025" y="321975"/>
                  <a:ext cx="8400000" cy="44997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41" name="Google Shape;841;p17"/>
                <p:cNvSpPr/>
                <p:nvPr/>
              </p:nvSpPr>
              <p:spPr>
                <a:xfrm>
                  <a:off x="372025" y="321975"/>
                  <a:ext cx="8400000" cy="2181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42" name="Google Shape;842;p17"/>
                <p:cNvSpPr/>
                <p:nvPr/>
              </p:nvSpPr>
              <p:spPr>
                <a:xfrm>
                  <a:off x="48645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43" name="Google Shape;843;p17"/>
                <p:cNvSpPr/>
                <p:nvPr/>
              </p:nvSpPr>
              <p:spPr>
                <a:xfrm>
                  <a:off x="66990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44" name="Google Shape;844;p17"/>
                <p:cNvSpPr/>
                <p:nvPr/>
              </p:nvSpPr>
              <p:spPr>
                <a:xfrm>
                  <a:off x="85335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45" name="Google Shape;845;p17"/>
                <p:cNvSpPr/>
                <p:nvPr/>
              </p:nvSpPr>
              <p:spPr>
                <a:xfrm>
                  <a:off x="8537750" y="380900"/>
                  <a:ext cx="100200" cy="1002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cxnSp>
              <p:nvCxnSpPr>
                <p:cNvPr id="846" name="Google Shape;846;p17"/>
                <p:cNvCxnSpPr/>
                <p:nvPr/>
              </p:nvCxnSpPr>
              <p:spPr>
                <a:xfrm>
                  <a:off x="7498375" y="431000"/>
                  <a:ext cx="10395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</p:grpSp>
        </p:grpSp>
        <p:cxnSp>
          <p:nvCxnSpPr>
            <p:cNvPr id="847" name="Google Shape;847;p17"/>
            <p:cNvCxnSpPr/>
            <p:nvPr/>
          </p:nvCxnSpPr>
          <p:spPr>
            <a:xfrm>
              <a:off x="372025" y="1104300"/>
              <a:ext cx="8400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848" name="Google Shape;848;p17"/>
          <p:cNvSpPr txBox="1"/>
          <p:nvPr>
            <p:ph idx="1" type="subTitle"/>
          </p:nvPr>
        </p:nvSpPr>
        <p:spPr>
          <a:xfrm>
            <a:off x="720000" y="3946209"/>
            <a:ext cx="2336400" cy="6573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49" name="Google Shape;849;p17"/>
          <p:cNvSpPr txBox="1"/>
          <p:nvPr>
            <p:ph idx="2" type="subTitle"/>
          </p:nvPr>
        </p:nvSpPr>
        <p:spPr>
          <a:xfrm>
            <a:off x="3403825" y="3946209"/>
            <a:ext cx="2336400" cy="6573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50" name="Google Shape;850;p17"/>
          <p:cNvSpPr txBox="1"/>
          <p:nvPr>
            <p:ph idx="3" type="subTitle"/>
          </p:nvPr>
        </p:nvSpPr>
        <p:spPr>
          <a:xfrm>
            <a:off x="6087650" y="3946209"/>
            <a:ext cx="2336400" cy="6573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51" name="Google Shape;851;p17"/>
          <p:cNvSpPr txBox="1"/>
          <p:nvPr>
            <p:ph type="title"/>
          </p:nvPr>
        </p:nvSpPr>
        <p:spPr>
          <a:xfrm>
            <a:off x="720000" y="3418500"/>
            <a:ext cx="2336400" cy="5277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52" name="Google Shape;852;p17"/>
          <p:cNvSpPr txBox="1"/>
          <p:nvPr>
            <p:ph idx="4" type="title"/>
          </p:nvPr>
        </p:nvSpPr>
        <p:spPr>
          <a:xfrm>
            <a:off x="3403800" y="3418500"/>
            <a:ext cx="2336400" cy="5277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53" name="Google Shape;853;p17"/>
          <p:cNvSpPr txBox="1"/>
          <p:nvPr>
            <p:ph idx="5" type="title"/>
          </p:nvPr>
        </p:nvSpPr>
        <p:spPr>
          <a:xfrm>
            <a:off x="6087600" y="3418500"/>
            <a:ext cx="2336400" cy="5277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54" name="Google Shape;854;p17"/>
          <p:cNvSpPr txBox="1"/>
          <p:nvPr>
            <p:ph idx="6"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2"/>
        </a:solidFill>
      </p:bgPr>
    </p:bg>
    <p:spTree>
      <p:nvGrpSpPr>
        <p:cNvPr id="855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6" name="Google Shape;856;p18"/>
          <p:cNvGrpSpPr/>
          <p:nvPr/>
        </p:nvGrpSpPr>
        <p:grpSpPr>
          <a:xfrm rot="816243">
            <a:off x="7885012" y="585070"/>
            <a:ext cx="624221" cy="2019733"/>
            <a:chOff x="6505688" y="3123675"/>
            <a:chExt cx="624250" cy="2019825"/>
          </a:xfrm>
        </p:grpSpPr>
        <p:sp>
          <p:nvSpPr>
            <p:cNvPr id="857" name="Google Shape;857;p18"/>
            <p:cNvSpPr/>
            <p:nvPr/>
          </p:nvSpPr>
          <p:spPr>
            <a:xfrm>
              <a:off x="6666113" y="3575400"/>
              <a:ext cx="322850" cy="555300"/>
            </a:xfrm>
            <a:custGeom>
              <a:rect b="b" l="l" r="r" t="t"/>
              <a:pathLst>
                <a:path extrusionOk="0" h="22212" w="12914">
                  <a:moveTo>
                    <a:pt x="6599" y="1"/>
                  </a:moveTo>
                  <a:cubicBezTo>
                    <a:pt x="6584" y="1"/>
                    <a:pt x="6568" y="1"/>
                    <a:pt x="6552" y="1"/>
                  </a:cubicBezTo>
                  <a:lnTo>
                    <a:pt x="6198" y="4"/>
                  </a:lnTo>
                  <a:cubicBezTo>
                    <a:pt x="2777" y="30"/>
                    <a:pt x="1" y="2848"/>
                    <a:pt x="25" y="6268"/>
                  </a:cubicBezTo>
                  <a:lnTo>
                    <a:pt x="99" y="16039"/>
                  </a:lnTo>
                  <a:cubicBezTo>
                    <a:pt x="123" y="19443"/>
                    <a:pt x="2916" y="22211"/>
                    <a:pt x="6315" y="22211"/>
                  </a:cubicBezTo>
                  <a:cubicBezTo>
                    <a:pt x="6331" y="22211"/>
                    <a:pt x="6346" y="22211"/>
                    <a:pt x="6362" y="22211"/>
                  </a:cubicBezTo>
                  <a:lnTo>
                    <a:pt x="6717" y="22210"/>
                  </a:lnTo>
                  <a:cubicBezTo>
                    <a:pt x="10137" y="22183"/>
                    <a:pt x="12914" y="19364"/>
                    <a:pt x="12891" y="15944"/>
                  </a:cubicBezTo>
                  <a:lnTo>
                    <a:pt x="12818" y="6174"/>
                  </a:lnTo>
                  <a:cubicBezTo>
                    <a:pt x="12791" y="2769"/>
                    <a:pt x="9999" y="1"/>
                    <a:pt x="659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8" name="Google Shape;858;p18"/>
            <p:cNvSpPr/>
            <p:nvPr/>
          </p:nvSpPr>
          <p:spPr>
            <a:xfrm>
              <a:off x="6668613" y="3230325"/>
              <a:ext cx="58900" cy="480150"/>
            </a:xfrm>
            <a:custGeom>
              <a:rect b="b" l="l" r="r" t="t"/>
              <a:pathLst>
                <a:path extrusionOk="0" h="19206" w="2356">
                  <a:moveTo>
                    <a:pt x="1118" y="1"/>
                  </a:moveTo>
                  <a:cubicBezTo>
                    <a:pt x="1115" y="1"/>
                    <a:pt x="1111" y="1"/>
                    <a:pt x="1108" y="1"/>
                  </a:cubicBezTo>
                  <a:cubicBezTo>
                    <a:pt x="497" y="7"/>
                    <a:pt x="1" y="509"/>
                    <a:pt x="6" y="1118"/>
                  </a:cubicBezTo>
                  <a:lnTo>
                    <a:pt x="132" y="18104"/>
                  </a:lnTo>
                  <a:cubicBezTo>
                    <a:pt x="138" y="18710"/>
                    <a:pt x="634" y="19206"/>
                    <a:pt x="1241" y="19206"/>
                  </a:cubicBezTo>
                  <a:cubicBezTo>
                    <a:pt x="1244" y="19206"/>
                    <a:pt x="1247" y="19206"/>
                    <a:pt x="1251" y="19206"/>
                  </a:cubicBezTo>
                  <a:cubicBezTo>
                    <a:pt x="1860" y="19200"/>
                    <a:pt x="2355" y="18698"/>
                    <a:pt x="2352" y="18088"/>
                  </a:cubicBezTo>
                  <a:lnTo>
                    <a:pt x="2225" y="1102"/>
                  </a:lnTo>
                  <a:cubicBezTo>
                    <a:pt x="2219" y="496"/>
                    <a:pt x="1723" y="1"/>
                    <a:pt x="111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9" name="Google Shape;859;p18"/>
            <p:cNvSpPr/>
            <p:nvPr/>
          </p:nvSpPr>
          <p:spPr>
            <a:xfrm>
              <a:off x="6845513" y="3147925"/>
              <a:ext cx="58875" cy="480150"/>
            </a:xfrm>
            <a:custGeom>
              <a:rect b="b" l="l" r="r" t="t"/>
              <a:pathLst>
                <a:path extrusionOk="0" h="19206" w="2355">
                  <a:moveTo>
                    <a:pt x="1115" y="1"/>
                  </a:moveTo>
                  <a:cubicBezTo>
                    <a:pt x="1112" y="1"/>
                    <a:pt x="1110" y="1"/>
                    <a:pt x="1107" y="1"/>
                  </a:cubicBezTo>
                  <a:cubicBezTo>
                    <a:pt x="498" y="7"/>
                    <a:pt x="0" y="509"/>
                    <a:pt x="6" y="1120"/>
                  </a:cubicBezTo>
                  <a:lnTo>
                    <a:pt x="133" y="18104"/>
                  </a:lnTo>
                  <a:cubicBezTo>
                    <a:pt x="137" y="18712"/>
                    <a:pt x="635" y="19206"/>
                    <a:pt x="1240" y="19206"/>
                  </a:cubicBezTo>
                  <a:cubicBezTo>
                    <a:pt x="1243" y="19206"/>
                    <a:pt x="1247" y="19206"/>
                    <a:pt x="1250" y="19206"/>
                  </a:cubicBezTo>
                  <a:cubicBezTo>
                    <a:pt x="1860" y="19201"/>
                    <a:pt x="2355" y="18698"/>
                    <a:pt x="2352" y="18088"/>
                  </a:cubicBezTo>
                  <a:lnTo>
                    <a:pt x="2224" y="1102"/>
                  </a:lnTo>
                  <a:cubicBezTo>
                    <a:pt x="2219" y="496"/>
                    <a:pt x="1721" y="1"/>
                    <a:pt x="111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0" name="Google Shape;860;p18"/>
            <p:cNvSpPr/>
            <p:nvPr/>
          </p:nvSpPr>
          <p:spPr>
            <a:xfrm>
              <a:off x="6929863" y="3303225"/>
              <a:ext cx="58925" cy="480125"/>
            </a:xfrm>
            <a:custGeom>
              <a:rect b="b" l="l" r="r" t="t"/>
              <a:pathLst>
                <a:path extrusionOk="0" h="19205" w="2357">
                  <a:moveTo>
                    <a:pt x="1116" y="0"/>
                  </a:moveTo>
                  <a:cubicBezTo>
                    <a:pt x="1113" y="0"/>
                    <a:pt x="1110" y="0"/>
                    <a:pt x="1108" y="0"/>
                  </a:cubicBezTo>
                  <a:cubicBezTo>
                    <a:pt x="497" y="5"/>
                    <a:pt x="1" y="508"/>
                    <a:pt x="6" y="1117"/>
                  </a:cubicBezTo>
                  <a:lnTo>
                    <a:pt x="132" y="18103"/>
                  </a:lnTo>
                  <a:cubicBezTo>
                    <a:pt x="138" y="18711"/>
                    <a:pt x="637" y="19205"/>
                    <a:pt x="1246" y="19205"/>
                  </a:cubicBezTo>
                  <a:cubicBezTo>
                    <a:pt x="1247" y="19205"/>
                    <a:pt x="1249" y="19205"/>
                    <a:pt x="1251" y="19205"/>
                  </a:cubicBezTo>
                  <a:cubicBezTo>
                    <a:pt x="1860" y="19199"/>
                    <a:pt x="2357" y="18697"/>
                    <a:pt x="2352" y="18086"/>
                  </a:cubicBezTo>
                  <a:lnTo>
                    <a:pt x="2225" y="1102"/>
                  </a:lnTo>
                  <a:cubicBezTo>
                    <a:pt x="2219" y="494"/>
                    <a:pt x="1722" y="0"/>
                    <a:pt x="11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1" name="Google Shape;861;p18"/>
            <p:cNvSpPr/>
            <p:nvPr/>
          </p:nvSpPr>
          <p:spPr>
            <a:xfrm>
              <a:off x="6756588" y="3123675"/>
              <a:ext cx="58900" cy="480150"/>
            </a:xfrm>
            <a:custGeom>
              <a:rect b="b" l="l" r="r" t="t"/>
              <a:pathLst>
                <a:path extrusionOk="0" h="19206" w="2356">
                  <a:moveTo>
                    <a:pt x="1118" y="1"/>
                  </a:moveTo>
                  <a:cubicBezTo>
                    <a:pt x="1115" y="1"/>
                    <a:pt x="1111" y="1"/>
                    <a:pt x="1108" y="1"/>
                  </a:cubicBezTo>
                  <a:cubicBezTo>
                    <a:pt x="497" y="5"/>
                    <a:pt x="1" y="509"/>
                    <a:pt x="6" y="1118"/>
                  </a:cubicBezTo>
                  <a:lnTo>
                    <a:pt x="132" y="18104"/>
                  </a:lnTo>
                  <a:cubicBezTo>
                    <a:pt x="138" y="18711"/>
                    <a:pt x="636" y="19206"/>
                    <a:pt x="1243" y="19206"/>
                  </a:cubicBezTo>
                  <a:cubicBezTo>
                    <a:pt x="1246" y="19206"/>
                    <a:pt x="1248" y="19206"/>
                    <a:pt x="1251" y="19206"/>
                  </a:cubicBezTo>
                  <a:cubicBezTo>
                    <a:pt x="1860" y="19200"/>
                    <a:pt x="2355" y="18698"/>
                    <a:pt x="2353" y="18087"/>
                  </a:cubicBezTo>
                  <a:lnTo>
                    <a:pt x="2225" y="1103"/>
                  </a:lnTo>
                  <a:cubicBezTo>
                    <a:pt x="2220" y="495"/>
                    <a:pt x="1723" y="1"/>
                    <a:pt x="111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2" name="Google Shape;862;p18"/>
            <p:cNvSpPr/>
            <p:nvPr/>
          </p:nvSpPr>
          <p:spPr>
            <a:xfrm>
              <a:off x="6906838" y="3509750"/>
              <a:ext cx="223100" cy="595575"/>
            </a:xfrm>
            <a:custGeom>
              <a:rect b="b" l="l" r="r" t="t"/>
              <a:pathLst>
                <a:path extrusionOk="0" h="23823" w="8924">
                  <a:moveTo>
                    <a:pt x="8924" y="1"/>
                  </a:moveTo>
                  <a:lnTo>
                    <a:pt x="8924" y="1"/>
                  </a:lnTo>
                  <a:cubicBezTo>
                    <a:pt x="5941" y="1061"/>
                    <a:pt x="6087" y="4840"/>
                    <a:pt x="5299" y="7607"/>
                  </a:cubicBezTo>
                  <a:cubicBezTo>
                    <a:pt x="4845" y="9202"/>
                    <a:pt x="3410" y="13717"/>
                    <a:pt x="1715" y="13717"/>
                  </a:cubicBezTo>
                  <a:cubicBezTo>
                    <a:pt x="1221" y="13717"/>
                    <a:pt x="705" y="13334"/>
                    <a:pt x="185" y="12385"/>
                  </a:cubicBezTo>
                  <a:lnTo>
                    <a:pt x="0" y="23823"/>
                  </a:lnTo>
                  <a:cubicBezTo>
                    <a:pt x="3803" y="23505"/>
                    <a:pt x="5195" y="17626"/>
                    <a:pt x="5886" y="14373"/>
                  </a:cubicBezTo>
                  <a:cubicBezTo>
                    <a:pt x="6887" y="9654"/>
                    <a:pt x="8206" y="4819"/>
                    <a:pt x="892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3" name="Google Shape;863;p18"/>
            <p:cNvSpPr/>
            <p:nvPr/>
          </p:nvSpPr>
          <p:spPr>
            <a:xfrm>
              <a:off x="6747688" y="3669775"/>
              <a:ext cx="185600" cy="234225"/>
            </a:xfrm>
            <a:custGeom>
              <a:rect b="b" l="l" r="r" t="t"/>
              <a:pathLst>
                <a:path extrusionOk="0" h="9369" w="7424">
                  <a:moveTo>
                    <a:pt x="3954" y="0"/>
                  </a:moveTo>
                  <a:cubicBezTo>
                    <a:pt x="2326" y="0"/>
                    <a:pt x="553" y="680"/>
                    <a:pt x="1" y="1987"/>
                  </a:cubicBezTo>
                  <a:lnTo>
                    <a:pt x="5" y="2486"/>
                  </a:lnTo>
                  <a:cubicBezTo>
                    <a:pt x="2248" y="4264"/>
                    <a:pt x="3089" y="6633"/>
                    <a:pt x="3547" y="9368"/>
                  </a:cubicBezTo>
                  <a:cubicBezTo>
                    <a:pt x="3369" y="6946"/>
                    <a:pt x="4597" y="3596"/>
                    <a:pt x="6951" y="2642"/>
                  </a:cubicBezTo>
                  <a:cubicBezTo>
                    <a:pt x="7423" y="856"/>
                    <a:pt x="5781" y="0"/>
                    <a:pt x="395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4" name="Google Shape;864;p18"/>
            <p:cNvSpPr/>
            <p:nvPr/>
          </p:nvSpPr>
          <p:spPr>
            <a:xfrm>
              <a:off x="6505688" y="4325575"/>
              <a:ext cx="268950" cy="748475"/>
            </a:xfrm>
            <a:custGeom>
              <a:rect b="b" l="l" r="r" t="t"/>
              <a:pathLst>
                <a:path extrusionOk="0" h="29939" w="10758">
                  <a:moveTo>
                    <a:pt x="9635" y="1"/>
                  </a:moveTo>
                  <a:cubicBezTo>
                    <a:pt x="8785" y="1045"/>
                    <a:pt x="7633" y="1937"/>
                    <a:pt x="6784" y="2853"/>
                  </a:cubicBezTo>
                  <a:cubicBezTo>
                    <a:pt x="303" y="9833"/>
                    <a:pt x="0" y="19384"/>
                    <a:pt x="1838" y="28238"/>
                  </a:cubicBezTo>
                  <a:cubicBezTo>
                    <a:pt x="2043" y="29228"/>
                    <a:pt x="2918" y="29938"/>
                    <a:pt x="3928" y="29938"/>
                  </a:cubicBezTo>
                  <a:lnTo>
                    <a:pt x="8483" y="29938"/>
                  </a:lnTo>
                  <a:cubicBezTo>
                    <a:pt x="9656" y="29938"/>
                    <a:pt x="10609" y="28991"/>
                    <a:pt x="10615" y="27818"/>
                  </a:cubicBezTo>
                  <a:cubicBezTo>
                    <a:pt x="10643" y="22553"/>
                    <a:pt x="10718" y="8790"/>
                    <a:pt x="10758" y="1597"/>
                  </a:cubicBezTo>
                  <a:cubicBezTo>
                    <a:pt x="10346" y="1096"/>
                    <a:pt x="9971" y="564"/>
                    <a:pt x="963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5" name="Google Shape;865;p18"/>
            <p:cNvSpPr/>
            <p:nvPr/>
          </p:nvSpPr>
          <p:spPr>
            <a:xfrm>
              <a:off x="6515438" y="4366125"/>
              <a:ext cx="219375" cy="610225"/>
            </a:xfrm>
            <a:custGeom>
              <a:rect b="b" l="l" r="r" t="t"/>
              <a:pathLst>
                <a:path extrusionOk="0" h="24409" w="8775">
                  <a:moveTo>
                    <a:pt x="7857" y="1"/>
                  </a:moveTo>
                  <a:cubicBezTo>
                    <a:pt x="7163" y="852"/>
                    <a:pt x="6226" y="1579"/>
                    <a:pt x="5533" y="2325"/>
                  </a:cubicBezTo>
                  <a:cubicBezTo>
                    <a:pt x="248" y="8016"/>
                    <a:pt x="1" y="15804"/>
                    <a:pt x="1500" y="23024"/>
                  </a:cubicBezTo>
                  <a:cubicBezTo>
                    <a:pt x="1667" y="23829"/>
                    <a:pt x="2380" y="24408"/>
                    <a:pt x="3204" y="24408"/>
                  </a:cubicBezTo>
                  <a:lnTo>
                    <a:pt x="6917" y="24408"/>
                  </a:lnTo>
                  <a:cubicBezTo>
                    <a:pt x="7874" y="24408"/>
                    <a:pt x="8651" y="23637"/>
                    <a:pt x="8655" y="22682"/>
                  </a:cubicBezTo>
                  <a:cubicBezTo>
                    <a:pt x="8680" y="18387"/>
                    <a:pt x="8741" y="7165"/>
                    <a:pt x="8774" y="1300"/>
                  </a:cubicBezTo>
                  <a:cubicBezTo>
                    <a:pt x="8438" y="892"/>
                    <a:pt x="8130" y="460"/>
                    <a:pt x="785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6" name="Google Shape;866;p18"/>
            <p:cNvSpPr/>
            <p:nvPr/>
          </p:nvSpPr>
          <p:spPr>
            <a:xfrm>
              <a:off x="6892288" y="4372700"/>
              <a:ext cx="219950" cy="580550"/>
            </a:xfrm>
            <a:custGeom>
              <a:rect b="b" l="l" r="r" t="t"/>
              <a:pathLst>
                <a:path extrusionOk="0" h="23222" w="8798">
                  <a:moveTo>
                    <a:pt x="1250" y="1"/>
                  </a:moveTo>
                  <a:cubicBezTo>
                    <a:pt x="1222" y="1"/>
                    <a:pt x="1195" y="2"/>
                    <a:pt x="1167" y="4"/>
                  </a:cubicBezTo>
                  <a:cubicBezTo>
                    <a:pt x="431" y="57"/>
                    <a:pt x="336" y="311"/>
                    <a:pt x="183" y="2360"/>
                  </a:cubicBezTo>
                  <a:cubicBezTo>
                    <a:pt x="0" y="4799"/>
                    <a:pt x="137" y="8723"/>
                    <a:pt x="183" y="11156"/>
                  </a:cubicBezTo>
                  <a:cubicBezTo>
                    <a:pt x="255" y="14911"/>
                    <a:pt x="315" y="17737"/>
                    <a:pt x="333" y="21493"/>
                  </a:cubicBezTo>
                  <a:cubicBezTo>
                    <a:pt x="339" y="22450"/>
                    <a:pt x="1116" y="23221"/>
                    <a:pt x="2072" y="23221"/>
                  </a:cubicBezTo>
                  <a:lnTo>
                    <a:pt x="5787" y="23221"/>
                  </a:lnTo>
                  <a:cubicBezTo>
                    <a:pt x="6611" y="23221"/>
                    <a:pt x="7322" y="22643"/>
                    <a:pt x="7490" y="21835"/>
                  </a:cubicBezTo>
                  <a:cubicBezTo>
                    <a:pt x="8558" y="16691"/>
                    <a:pt x="8798" y="11079"/>
                    <a:pt x="6699" y="6151"/>
                  </a:cubicBezTo>
                  <a:cubicBezTo>
                    <a:pt x="5948" y="4385"/>
                    <a:pt x="3078" y="1"/>
                    <a:pt x="125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7" name="Google Shape;867;p18"/>
            <p:cNvSpPr/>
            <p:nvPr/>
          </p:nvSpPr>
          <p:spPr>
            <a:xfrm>
              <a:off x="6988163" y="4495250"/>
              <a:ext cx="124200" cy="393575"/>
            </a:xfrm>
            <a:custGeom>
              <a:rect b="b" l="l" r="r" t="t"/>
              <a:pathLst>
                <a:path extrusionOk="0" h="15743" w="4968">
                  <a:moveTo>
                    <a:pt x="707" y="1"/>
                  </a:moveTo>
                  <a:cubicBezTo>
                    <a:pt x="691" y="1"/>
                    <a:pt x="675" y="1"/>
                    <a:pt x="660" y="3"/>
                  </a:cubicBezTo>
                  <a:cubicBezTo>
                    <a:pt x="244" y="41"/>
                    <a:pt x="192" y="213"/>
                    <a:pt x="103" y="1601"/>
                  </a:cubicBezTo>
                  <a:cubicBezTo>
                    <a:pt x="0" y="3254"/>
                    <a:pt x="78" y="5914"/>
                    <a:pt x="103" y="7563"/>
                  </a:cubicBezTo>
                  <a:cubicBezTo>
                    <a:pt x="145" y="10109"/>
                    <a:pt x="179" y="12025"/>
                    <a:pt x="189" y="14571"/>
                  </a:cubicBezTo>
                  <a:cubicBezTo>
                    <a:pt x="194" y="15221"/>
                    <a:pt x="631" y="15743"/>
                    <a:pt x="1172" y="15743"/>
                  </a:cubicBezTo>
                  <a:lnTo>
                    <a:pt x="3268" y="15743"/>
                  </a:lnTo>
                  <a:cubicBezTo>
                    <a:pt x="3733" y="15743"/>
                    <a:pt x="4135" y="15351"/>
                    <a:pt x="4229" y="14804"/>
                  </a:cubicBezTo>
                  <a:cubicBezTo>
                    <a:pt x="4834" y="11315"/>
                    <a:pt x="4967" y="7512"/>
                    <a:pt x="3784" y="4171"/>
                  </a:cubicBezTo>
                  <a:cubicBezTo>
                    <a:pt x="3360" y="2974"/>
                    <a:pt x="1739" y="1"/>
                    <a:pt x="70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8" name="Google Shape;868;p18"/>
            <p:cNvSpPr/>
            <p:nvPr/>
          </p:nvSpPr>
          <p:spPr>
            <a:xfrm>
              <a:off x="6814788" y="4120300"/>
              <a:ext cx="20750" cy="883125"/>
            </a:xfrm>
            <a:custGeom>
              <a:rect b="b" l="l" r="r" t="t"/>
              <a:pathLst>
                <a:path extrusionOk="0" h="35325" w="830">
                  <a:moveTo>
                    <a:pt x="415" y="0"/>
                  </a:moveTo>
                  <a:cubicBezTo>
                    <a:pt x="186" y="0"/>
                    <a:pt x="0" y="186"/>
                    <a:pt x="0" y="415"/>
                  </a:cubicBezTo>
                  <a:lnTo>
                    <a:pt x="0" y="34908"/>
                  </a:lnTo>
                  <a:cubicBezTo>
                    <a:pt x="0" y="35138"/>
                    <a:pt x="186" y="35324"/>
                    <a:pt x="415" y="35324"/>
                  </a:cubicBezTo>
                  <a:cubicBezTo>
                    <a:pt x="644" y="35324"/>
                    <a:pt x="830" y="35138"/>
                    <a:pt x="830" y="34908"/>
                  </a:cubicBezTo>
                  <a:lnTo>
                    <a:pt x="830" y="415"/>
                  </a:lnTo>
                  <a:cubicBezTo>
                    <a:pt x="830" y="186"/>
                    <a:pt x="644" y="0"/>
                    <a:pt x="41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9" name="Google Shape;869;p18"/>
            <p:cNvSpPr/>
            <p:nvPr/>
          </p:nvSpPr>
          <p:spPr>
            <a:xfrm>
              <a:off x="6740563" y="4975650"/>
              <a:ext cx="167875" cy="167850"/>
            </a:xfrm>
            <a:custGeom>
              <a:rect b="b" l="l" r="r" t="t"/>
              <a:pathLst>
                <a:path extrusionOk="0" h="6714" w="6715">
                  <a:moveTo>
                    <a:pt x="3358" y="0"/>
                  </a:moveTo>
                  <a:cubicBezTo>
                    <a:pt x="1513" y="0"/>
                    <a:pt x="1" y="1512"/>
                    <a:pt x="1" y="3358"/>
                  </a:cubicBezTo>
                  <a:cubicBezTo>
                    <a:pt x="1" y="5203"/>
                    <a:pt x="1513" y="6714"/>
                    <a:pt x="3358" y="6714"/>
                  </a:cubicBezTo>
                  <a:cubicBezTo>
                    <a:pt x="5204" y="6714"/>
                    <a:pt x="6714" y="5203"/>
                    <a:pt x="6714" y="3358"/>
                  </a:cubicBezTo>
                  <a:cubicBezTo>
                    <a:pt x="6714" y="1512"/>
                    <a:pt x="5204" y="0"/>
                    <a:pt x="335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0" name="Google Shape;870;p18"/>
            <p:cNvSpPr/>
            <p:nvPr/>
          </p:nvSpPr>
          <p:spPr>
            <a:xfrm>
              <a:off x="6520438" y="4328650"/>
              <a:ext cx="231925" cy="450350"/>
            </a:xfrm>
            <a:custGeom>
              <a:rect b="b" l="l" r="r" t="t"/>
              <a:pathLst>
                <a:path extrusionOk="0" h="18014" w="9277">
                  <a:moveTo>
                    <a:pt x="8807" y="1"/>
                  </a:moveTo>
                  <a:cubicBezTo>
                    <a:pt x="8683" y="1"/>
                    <a:pt x="8561" y="57"/>
                    <a:pt x="8480" y="164"/>
                  </a:cubicBezTo>
                  <a:cubicBezTo>
                    <a:pt x="7724" y="1151"/>
                    <a:pt x="7444" y="3660"/>
                    <a:pt x="7118" y="6567"/>
                  </a:cubicBezTo>
                  <a:cubicBezTo>
                    <a:pt x="6649" y="10770"/>
                    <a:pt x="6064" y="15998"/>
                    <a:pt x="3876" y="17009"/>
                  </a:cubicBezTo>
                  <a:cubicBezTo>
                    <a:pt x="3629" y="17124"/>
                    <a:pt x="3358" y="17181"/>
                    <a:pt x="3066" y="17181"/>
                  </a:cubicBezTo>
                  <a:cubicBezTo>
                    <a:pt x="2392" y="17181"/>
                    <a:pt x="1601" y="16878"/>
                    <a:pt x="705" y="16274"/>
                  </a:cubicBezTo>
                  <a:cubicBezTo>
                    <a:pt x="634" y="16226"/>
                    <a:pt x="553" y="16204"/>
                    <a:pt x="474" y="16204"/>
                  </a:cubicBezTo>
                  <a:cubicBezTo>
                    <a:pt x="340" y="16204"/>
                    <a:pt x="208" y="16269"/>
                    <a:pt x="128" y="16387"/>
                  </a:cubicBezTo>
                  <a:cubicBezTo>
                    <a:pt x="1" y="16579"/>
                    <a:pt x="51" y="16836"/>
                    <a:pt x="241" y="16964"/>
                  </a:cubicBezTo>
                  <a:cubicBezTo>
                    <a:pt x="1278" y="17662"/>
                    <a:pt x="2224" y="18014"/>
                    <a:pt x="3067" y="18014"/>
                  </a:cubicBezTo>
                  <a:cubicBezTo>
                    <a:pt x="3477" y="18014"/>
                    <a:pt x="3863" y="17929"/>
                    <a:pt x="4225" y="17762"/>
                  </a:cubicBezTo>
                  <a:cubicBezTo>
                    <a:pt x="6836" y="16553"/>
                    <a:pt x="7424" y="11299"/>
                    <a:pt x="7943" y="6660"/>
                  </a:cubicBezTo>
                  <a:cubicBezTo>
                    <a:pt x="8241" y="3992"/>
                    <a:pt x="8523" y="1473"/>
                    <a:pt x="9138" y="667"/>
                  </a:cubicBezTo>
                  <a:cubicBezTo>
                    <a:pt x="9277" y="486"/>
                    <a:pt x="9242" y="227"/>
                    <a:pt x="9060" y="86"/>
                  </a:cubicBezTo>
                  <a:cubicBezTo>
                    <a:pt x="8985" y="29"/>
                    <a:pt x="8895" y="1"/>
                    <a:pt x="880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1" name="Google Shape;871;p18"/>
            <p:cNvSpPr/>
            <p:nvPr/>
          </p:nvSpPr>
          <p:spPr>
            <a:xfrm>
              <a:off x="6601713" y="4721000"/>
              <a:ext cx="57850" cy="57900"/>
            </a:xfrm>
            <a:custGeom>
              <a:rect b="b" l="l" r="r" t="t"/>
              <a:pathLst>
                <a:path extrusionOk="0" h="2316" w="2314">
                  <a:moveTo>
                    <a:pt x="1156" y="1"/>
                  </a:moveTo>
                  <a:cubicBezTo>
                    <a:pt x="519" y="1"/>
                    <a:pt x="0" y="522"/>
                    <a:pt x="0" y="1158"/>
                  </a:cubicBezTo>
                  <a:cubicBezTo>
                    <a:pt x="0" y="1795"/>
                    <a:pt x="519" y="2315"/>
                    <a:pt x="1156" y="2315"/>
                  </a:cubicBezTo>
                  <a:cubicBezTo>
                    <a:pt x="1793" y="2315"/>
                    <a:pt x="2313" y="1793"/>
                    <a:pt x="2313" y="1158"/>
                  </a:cubicBezTo>
                  <a:cubicBezTo>
                    <a:pt x="2313" y="522"/>
                    <a:pt x="1793" y="1"/>
                    <a:pt x="115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2" name="Google Shape;872;p18"/>
            <p:cNvSpPr/>
            <p:nvPr/>
          </p:nvSpPr>
          <p:spPr>
            <a:xfrm>
              <a:off x="6676913" y="4483725"/>
              <a:ext cx="57900" cy="57875"/>
            </a:xfrm>
            <a:custGeom>
              <a:rect b="b" l="l" r="r" t="t"/>
              <a:pathLst>
                <a:path extrusionOk="0" h="2315" w="2316">
                  <a:moveTo>
                    <a:pt x="1158" y="0"/>
                  </a:moveTo>
                  <a:cubicBezTo>
                    <a:pt x="521" y="0"/>
                    <a:pt x="1" y="521"/>
                    <a:pt x="1" y="1158"/>
                  </a:cubicBezTo>
                  <a:cubicBezTo>
                    <a:pt x="1" y="1794"/>
                    <a:pt x="521" y="2315"/>
                    <a:pt x="1158" y="2315"/>
                  </a:cubicBezTo>
                  <a:cubicBezTo>
                    <a:pt x="1794" y="2315"/>
                    <a:pt x="2315" y="1794"/>
                    <a:pt x="2315" y="1158"/>
                  </a:cubicBezTo>
                  <a:cubicBezTo>
                    <a:pt x="2315" y="521"/>
                    <a:pt x="1794" y="0"/>
                    <a:pt x="115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3" name="Google Shape;873;p18"/>
            <p:cNvSpPr/>
            <p:nvPr/>
          </p:nvSpPr>
          <p:spPr>
            <a:xfrm>
              <a:off x="6695088" y="4091975"/>
              <a:ext cx="316850" cy="737175"/>
            </a:xfrm>
            <a:custGeom>
              <a:rect b="b" l="l" r="r" t="t"/>
              <a:pathLst>
                <a:path extrusionOk="0" h="29487" w="12674">
                  <a:moveTo>
                    <a:pt x="5525" y="1"/>
                  </a:moveTo>
                  <a:cubicBezTo>
                    <a:pt x="5467" y="1"/>
                    <a:pt x="5408" y="9"/>
                    <a:pt x="5349" y="26"/>
                  </a:cubicBezTo>
                  <a:cubicBezTo>
                    <a:pt x="3126" y="684"/>
                    <a:pt x="1375" y="2479"/>
                    <a:pt x="667" y="4830"/>
                  </a:cubicBezTo>
                  <a:cubicBezTo>
                    <a:pt x="0" y="7034"/>
                    <a:pt x="418" y="9327"/>
                    <a:pt x="1784" y="10958"/>
                  </a:cubicBezTo>
                  <a:cubicBezTo>
                    <a:pt x="2833" y="12210"/>
                    <a:pt x="4179" y="13111"/>
                    <a:pt x="5481" y="13984"/>
                  </a:cubicBezTo>
                  <a:cubicBezTo>
                    <a:pt x="7237" y="15161"/>
                    <a:pt x="8897" y="16273"/>
                    <a:pt x="9831" y="18164"/>
                  </a:cubicBezTo>
                  <a:cubicBezTo>
                    <a:pt x="11154" y="20840"/>
                    <a:pt x="9781" y="22155"/>
                    <a:pt x="8043" y="23820"/>
                  </a:cubicBezTo>
                  <a:cubicBezTo>
                    <a:pt x="6689" y="25116"/>
                    <a:pt x="5157" y="26584"/>
                    <a:pt x="5134" y="28858"/>
                  </a:cubicBezTo>
                  <a:cubicBezTo>
                    <a:pt x="5130" y="29202"/>
                    <a:pt x="5406" y="29483"/>
                    <a:pt x="5750" y="29486"/>
                  </a:cubicBezTo>
                  <a:lnTo>
                    <a:pt x="5757" y="29486"/>
                  </a:lnTo>
                  <a:cubicBezTo>
                    <a:pt x="6096" y="29486"/>
                    <a:pt x="6373" y="29213"/>
                    <a:pt x="6379" y="28871"/>
                  </a:cubicBezTo>
                  <a:cubicBezTo>
                    <a:pt x="6395" y="27119"/>
                    <a:pt x="7613" y="25953"/>
                    <a:pt x="8904" y="24717"/>
                  </a:cubicBezTo>
                  <a:cubicBezTo>
                    <a:pt x="10671" y="23026"/>
                    <a:pt x="12673" y="21108"/>
                    <a:pt x="10945" y="17613"/>
                  </a:cubicBezTo>
                  <a:cubicBezTo>
                    <a:pt x="9864" y="15424"/>
                    <a:pt x="7985" y="14167"/>
                    <a:pt x="6172" y="12951"/>
                  </a:cubicBezTo>
                  <a:cubicBezTo>
                    <a:pt x="4885" y="12090"/>
                    <a:pt x="3671" y="11276"/>
                    <a:pt x="2738" y="10160"/>
                  </a:cubicBezTo>
                  <a:cubicBezTo>
                    <a:pt x="1641" y="8851"/>
                    <a:pt x="1312" y="6993"/>
                    <a:pt x="1856" y="5189"/>
                  </a:cubicBezTo>
                  <a:cubicBezTo>
                    <a:pt x="2442" y="3242"/>
                    <a:pt x="3880" y="1757"/>
                    <a:pt x="5701" y="1219"/>
                  </a:cubicBezTo>
                  <a:cubicBezTo>
                    <a:pt x="6030" y="1120"/>
                    <a:pt x="6217" y="776"/>
                    <a:pt x="6121" y="447"/>
                  </a:cubicBezTo>
                  <a:cubicBezTo>
                    <a:pt x="6040" y="176"/>
                    <a:pt x="5794" y="1"/>
                    <a:pt x="55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4" name="Google Shape;874;p18"/>
            <p:cNvSpPr/>
            <p:nvPr/>
          </p:nvSpPr>
          <p:spPr>
            <a:xfrm>
              <a:off x="6763713" y="4003350"/>
              <a:ext cx="133125" cy="133175"/>
            </a:xfrm>
            <a:custGeom>
              <a:rect b="b" l="l" r="r" t="t"/>
              <a:pathLst>
                <a:path extrusionOk="0" h="5327" w="5325">
                  <a:moveTo>
                    <a:pt x="2663" y="1"/>
                  </a:moveTo>
                  <a:cubicBezTo>
                    <a:pt x="1198" y="1"/>
                    <a:pt x="0" y="1199"/>
                    <a:pt x="0" y="2663"/>
                  </a:cubicBezTo>
                  <a:cubicBezTo>
                    <a:pt x="0" y="4128"/>
                    <a:pt x="1198" y="5326"/>
                    <a:pt x="2663" y="5326"/>
                  </a:cubicBezTo>
                  <a:cubicBezTo>
                    <a:pt x="4127" y="5326"/>
                    <a:pt x="5325" y="4128"/>
                    <a:pt x="5325" y="2663"/>
                  </a:cubicBezTo>
                  <a:cubicBezTo>
                    <a:pt x="5325" y="1199"/>
                    <a:pt x="4127" y="1"/>
                    <a:pt x="26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5" name="Google Shape;875;p18"/>
            <p:cNvSpPr/>
            <p:nvPr/>
          </p:nvSpPr>
          <p:spPr>
            <a:xfrm>
              <a:off x="6781088" y="4796225"/>
              <a:ext cx="92650" cy="92650"/>
            </a:xfrm>
            <a:custGeom>
              <a:rect b="b" l="l" r="r" t="t"/>
              <a:pathLst>
                <a:path extrusionOk="0" h="3706" w="3706">
                  <a:moveTo>
                    <a:pt x="1853" y="0"/>
                  </a:moveTo>
                  <a:cubicBezTo>
                    <a:pt x="833" y="0"/>
                    <a:pt x="1" y="834"/>
                    <a:pt x="1" y="1853"/>
                  </a:cubicBezTo>
                  <a:cubicBezTo>
                    <a:pt x="1" y="2873"/>
                    <a:pt x="833" y="3705"/>
                    <a:pt x="1853" y="3705"/>
                  </a:cubicBezTo>
                  <a:cubicBezTo>
                    <a:pt x="2870" y="3705"/>
                    <a:pt x="3704" y="2870"/>
                    <a:pt x="3706" y="1853"/>
                  </a:cubicBezTo>
                  <a:cubicBezTo>
                    <a:pt x="3706" y="834"/>
                    <a:pt x="2872" y="0"/>
                    <a:pt x="18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6" name="Google Shape;876;p18"/>
            <p:cNvSpPr/>
            <p:nvPr/>
          </p:nvSpPr>
          <p:spPr>
            <a:xfrm>
              <a:off x="6743388" y="3720400"/>
              <a:ext cx="178275" cy="201975"/>
            </a:xfrm>
            <a:custGeom>
              <a:rect b="b" l="l" r="r" t="t"/>
              <a:pathLst>
                <a:path extrusionOk="0" h="8079" w="7131">
                  <a:moveTo>
                    <a:pt x="630" y="0"/>
                  </a:moveTo>
                  <a:lnTo>
                    <a:pt x="630" y="0"/>
                  </a:lnTo>
                  <a:cubicBezTo>
                    <a:pt x="527" y="1538"/>
                    <a:pt x="1" y="6147"/>
                    <a:pt x="1047" y="6921"/>
                  </a:cubicBezTo>
                  <a:lnTo>
                    <a:pt x="815" y="8078"/>
                  </a:lnTo>
                  <a:cubicBezTo>
                    <a:pt x="1803" y="5609"/>
                    <a:pt x="4390" y="3216"/>
                    <a:pt x="7030" y="2714"/>
                  </a:cubicBezTo>
                  <a:cubicBezTo>
                    <a:pt x="7131" y="2361"/>
                    <a:pt x="7129" y="1753"/>
                    <a:pt x="7030" y="1399"/>
                  </a:cubicBezTo>
                  <a:cubicBezTo>
                    <a:pt x="6961" y="1401"/>
                    <a:pt x="6891" y="1402"/>
                    <a:pt x="6821" y="1402"/>
                  </a:cubicBezTo>
                  <a:cubicBezTo>
                    <a:pt x="4637" y="1402"/>
                    <a:pt x="2611" y="653"/>
                    <a:pt x="630" y="0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7" name="Google Shape;877;p18"/>
            <p:cNvSpPr/>
            <p:nvPr/>
          </p:nvSpPr>
          <p:spPr>
            <a:xfrm>
              <a:off x="6909738" y="3936950"/>
              <a:ext cx="66825" cy="51800"/>
            </a:xfrm>
            <a:custGeom>
              <a:rect b="b" l="l" r="r" t="t"/>
              <a:pathLst>
                <a:path extrusionOk="0" h="2072" w="2673">
                  <a:moveTo>
                    <a:pt x="1336" y="0"/>
                  </a:moveTo>
                  <a:cubicBezTo>
                    <a:pt x="3" y="2"/>
                    <a:pt x="0" y="2071"/>
                    <a:pt x="1336" y="2071"/>
                  </a:cubicBezTo>
                  <a:cubicBezTo>
                    <a:pt x="2668" y="2071"/>
                    <a:pt x="2672" y="0"/>
                    <a:pt x="13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8" name="Google Shape;878;p18"/>
            <p:cNvSpPr/>
            <p:nvPr/>
          </p:nvSpPr>
          <p:spPr>
            <a:xfrm>
              <a:off x="6955413" y="3868875"/>
              <a:ext cx="33350" cy="25925"/>
            </a:xfrm>
            <a:custGeom>
              <a:rect b="b" l="l" r="r" t="t"/>
              <a:pathLst>
                <a:path extrusionOk="0" h="1037" w="1334">
                  <a:moveTo>
                    <a:pt x="667" y="1"/>
                  </a:moveTo>
                  <a:cubicBezTo>
                    <a:pt x="0" y="1"/>
                    <a:pt x="0" y="1037"/>
                    <a:pt x="667" y="1037"/>
                  </a:cubicBezTo>
                  <a:cubicBezTo>
                    <a:pt x="1333" y="1037"/>
                    <a:pt x="1333" y="1"/>
                    <a:pt x="6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9" name="Google Shape;879;p18"/>
            <p:cNvSpPr/>
            <p:nvPr/>
          </p:nvSpPr>
          <p:spPr>
            <a:xfrm>
              <a:off x="6584963" y="4985875"/>
              <a:ext cx="33425" cy="25875"/>
            </a:xfrm>
            <a:custGeom>
              <a:rect b="b" l="l" r="r" t="t"/>
              <a:pathLst>
                <a:path extrusionOk="0" h="1035" w="1337">
                  <a:moveTo>
                    <a:pt x="670" y="0"/>
                  </a:moveTo>
                  <a:cubicBezTo>
                    <a:pt x="2" y="0"/>
                    <a:pt x="1" y="1035"/>
                    <a:pt x="670" y="1035"/>
                  </a:cubicBezTo>
                  <a:cubicBezTo>
                    <a:pt x="1337" y="1035"/>
                    <a:pt x="1337" y="0"/>
                    <a:pt x="6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0" name="Google Shape;880;p18"/>
            <p:cNvSpPr/>
            <p:nvPr/>
          </p:nvSpPr>
          <p:spPr>
            <a:xfrm>
              <a:off x="6573388" y="4864300"/>
              <a:ext cx="33425" cy="25925"/>
            </a:xfrm>
            <a:custGeom>
              <a:rect b="b" l="l" r="r" t="t"/>
              <a:pathLst>
                <a:path extrusionOk="0" h="1037" w="1337">
                  <a:moveTo>
                    <a:pt x="670" y="1"/>
                  </a:moveTo>
                  <a:cubicBezTo>
                    <a:pt x="3" y="1"/>
                    <a:pt x="0" y="1037"/>
                    <a:pt x="670" y="1037"/>
                  </a:cubicBezTo>
                  <a:cubicBezTo>
                    <a:pt x="1336" y="1037"/>
                    <a:pt x="1336" y="1"/>
                    <a:pt x="6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1" name="Google Shape;881;p18"/>
            <p:cNvSpPr/>
            <p:nvPr/>
          </p:nvSpPr>
          <p:spPr>
            <a:xfrm>
              <a:off x="6775988" y="5037950"/>
              <a:ext cx="39150" cy="25900"/>
            </a:xfrm>
            <a:custGeom>
              <a:rect b="b" l="l" r="r" t="t"/>
              <a:pathLst>
                <a:path extrusionOk="0" h="1036" w="1566">
                  <a:moveTo>
                    <a:pt x="668" y="0"/>
                  </a:moveTo>
                  <a:cubicBezTo>
                    <a:pt x="0" y="0"/>
                    <a:pt x="0" y="1036"/>
                    <a:pt x="668" y="1036"/>
                  </a:cubicBezTo>
                  <a:lnTo>
                    <a:pt x="898" y="1036"/>
                  </a:lnTo>
                  <a:cubicBezTo>
                    <a:pt x="1565" y="1036"/>
                    <a:pt x="1565" y="0"/>
                    <a:pt x="89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2" name="Google Shape;882;p18"/>
            <p:cNvSpPr/>
            <p:nvPr/>
          </p:nvSpPr>
          <p:spPr>
            <a:xfrm>
              <a:off x="6804913" y="4013575"/>
              <a:ext cx="33400" cy="25925"/>
            </a:xfrm>
            <a:custGeom>
              <a:rect b="b" l="l" r="r" t="t"/>
              <a:pathLst>
                <a:path extrusionOk="0" h="1037" w="1336">
                  <a:moveTo>
                    <a:pt x="666" y="1"/>
                  </a:moveTo>
                  <a:cubicBezTo>
                    <a:pt x="0" y="1"/>
                    <a:pt x="1" y="1036"/>
                    <a:pt x="667" y="1036"/>
                  </a:cubicBezTo>
                  <a:cubicBezTo>
                    <a:pt x="1335" y="1036"/>
                    <a:pt x="1335" y="1"/>
                    <a:pt x="667" y="1"/>
                  </a:cubicBezTo>
                  <a:cubicBezTo>
                    <a:pt x="667" y="1"/>
                    <a:pt x="666" y="1"/>
                    <a:pt x="6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3" name="Google Shape;883;p18"/>
            <p:cNvSpPr/>
            <p:nvPr/>
          </p:nvSpPr>
          <p:spPr>
            <a:xfrm>
              <a:off x="6961838" y="4776125"/>
              <a:ext cx="66800" cy="51800"/>
            </a:xfrm>
            <a:custGeom>
              <a:rect b="b" l="l" r="r" t="t"/>
              <a:pathLst>
                <a:path extrusionOk="0" h="2072" w="2672">
                  <a:moveTo>
                    <a:pt x="1335" y="0"/>
                  </a:moveTo>
                  <a:cubicBezTo>
                    <a:pt x="3" y="0"/>
                    <a:pt x="1" y="2072"/>
                    <a:pt x="1335" y="2072"/>
                  </a:cubicBezTo>
                  <a:cubicBezTo>
                    <a:pt x="2668" y="2072"/>
                    <a:pt x="2671" y="0"/>
                    <a:pt x="13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4" name="Google Shape;884;p18"/>
            <p:cNvSpPr/>
            <p:nvPr/>
          </p:nvSpPr>
          <p:spPr>
            <a:xfrm>
              <a:off x="7013238" y="4690675"/>
              <a:ext cx="33425" cy="25875"/>
            </a:xfrm>
            <a:custGeom>
              <a:rect b="b" l="l" r="r" t="t"/>
              <a:pathLst>
                <a:path extrusionOk="0" h="1035" w="1337">
                  <a:moveTo>
                    <a:pt x="670" y="1"/>
                  </a:moveTo>
                  <a:cubicBezTo>
                    <a:pt x="2" y="1"/>
                    <a:pt x="0" y="1035"/>
                    <a:pt x="670" y="1035"/>
                  </a:cubicBezTo>
                  <a:cubicBezTo>
                    <a:pt x="1336" y="1035"/>
                    <a:pt x="1336" y="1"/>
                    <a:pt x="6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85" name="Google Shape;885;p18"/>
          <p:cNvGrpSpPr/>
          <p:nvPr/>
        </p:nvGrpSpPr>
        <p:grpSpPr>
          <a:xfrm>
            <a:off x="821200" y="2952525"/>
            <a:ext cx="1283225" cy="1233550"/>
            <a:chOff x="1415300" y="3922225"/>
            <a:chExt cx="1283225" cy="1233550"/>
          </a:xfrm>
        </p:grpSpPr>
        <p:sp>
          <p:nvSpPr>
            <p:cNvPr id="886" name="Google Shape;886;p18"/>
            <p:cNvSpPr/>
            <p:nvPr/>
          </p:nvSpPr>
          <p:spPr>
            <a:xfrm>
              <a:off x="1507100" y="4306500"/>
              <a:ext cx="691275" cy="691275"/>
            </a:xfrm>
            <a:custGeom>
              <a:rect b="b" l="l" r="r" t="t"/>
              <a:pathLst>
                <a:path extrusionOk="0" h="27651" w="27651">
                  <a:moveTo>
                    <a:pt x="13824" y="10480"/>
                  </a:moveTo>
                  <a:cubicBezTo>
                    <a:pt x="15275" y="10480"/>
                    <a:pt x="16612" y="11432"/>
                    <a:pt x="17036" y="12896"/>
                  </a:cubicBezTo>
                  <a:cubicBezTo>
                    <a:pt x="17549" y="14670"/>
                    <a:pt x="16528" y="16525"/>
                    <a:pt x="14752" y="17039"/>
                  </a:cubicBezTo>
                  <a:cubicBezTo>
                    <a:pt x="14442" y="17129"/>
                    <a:pt x="14130" y="17172"/>
                    <a:pt x="13822" y="17172"/>
                  </a:cubicBezTo>
                  <a:cubicBezTo>
                    <a:pt x="12373" y="17172"/>
                    <a:pt x="11036" y="16219"/>
                    <a:pt x="10611" y="14755"/>
                  </a:cubicBezTo>
                  <a:cubicBezTo>
                    <a:pt x="10098" y="12981"/>
                    <a:pt x="11119" y="11126"/>
                    <a:pt x="12893" y="10612"/>
                  </a:cubicBezTo>
                  <a:cubicBezTo>
                    <a:pt x="13203" y="10522"/>
                    <a:pt x="13516" y="10480"/>
                    <a:pt x="13824" y="10480"/>
                  </a:cubicBezTo>
                  <a:close/>
                  <a:moveTo>
                    <a:pt x="11921" y="0"/>
                  </a:moveTo>
                  <a:lnTo>
                    <a:pt x="8052" y="1119"/>
                  </a:lnTo>
                  <a:lnTo>
                    <a:pt x="9063" y="4613"/>
                  </a:lnTo>
                  <a:cubicBezTo>
                    <a:pt x="7824" y="5252"/>
                    <a:pt x="6752" y="6120"/>
                    <a:pt x="5885" y="7150"/>
                  </a:cubicBezTo>
                  <a:lnTo>
                    <a:pt x="2702" y="5396"/>
                  </a:lnTo>
                  <a:lnTo>
                    <a:pt x="759" y="8924"/>
                  </a:lnTo>
                  <a:lnTo>
                    <a:pt x="3943" y="10678"/>
                  </a:lnTo>
                  <a:cubicBezTo>
                    <a:pt x="3532" y="11961"/>
                    <a:pt x="3371" y="13331"/>
                    <a:pt x="3493" y="14720"/>
                  </a:cubicBezTo>
                  <a:lnTo>
                    <a:pt x="0" y="15731"/>
                  </a:lnTo>
                  <a:lnTo>
                    <a:pt x="1120" y="19598"/>
                  </a:lnTo>
                  <a:lnTo>
                    <a:pt x="4613" y="18588"/>
                  </a:lnTo>
                  <a:cubicBezTo>
                    <a:pt x="5252" y="19828"/>
                    <a:pt x="6120" y="20900"/>
                    <a:pt x="7151" y="21766"/>
                  </a:cubicBezTo>
                  <a:lnTo>
                    <a:pt x="5396" y="24948"/>
                  </a:lnTo>
                  <a:lnTo>
                    <a:pt x="8924" y="26892"/>
                  </a:lnTo>
                  <a:lnTo>
                    <a:pt x="10678" y="23709"/>
                  </a:lnTo>
                  <a:cubicBezTo>
                    <a:pt x="11680" y="24030"/>
                    <a:pt x="12736" y="24198"/>
                    <a:pt x="13812" y="24198"/>
                  </a:cubicBezTo>
                  <a:cubicBezTo>
                    <a:pt x="14113" y="24198"/>
                    <a:pt x="14416" y="24185"/>
                    <a:pt x="14720" y="24158"/>
                  </a:cubicBezTo>
                  <a:lnTo>
                    <a:pt x="15731" y="27650"/>
                  </a:lnTo>
                  <a:lnTo>
                    <a:pt x="19598" y="26532"/>
                  </a:lnTo>
                  <a:lnTo>
                    <a:pt x="18588" y="23039"/>
                  </a:lnTo>
                  <a:cubicBezTo>
                    <a:pt x="19828" y="22400"/>
                    <a:pt x="20900" y="21531"/>
                    <a:pt x="21765" y="20499"/>
                  </a:cubicBezTo>
                  <a:lnTo>
                    <a:pt x="24948" y="22254"/>
                  </a:lnTo>
                  <a:lnTo>
                    <a:pt x="26892" y="18726"/>
                  </a:lnTo>
                  <a:lnTo>
                    <a:pt x="23709" y="16971"/>
                  </a:lnTo>
                  <a:cubicBezTo>
                    <a:pt x="24117" y="15692"/>
                    <a:pt x="24279" y="14321"/>
                    <a:pt x="24158" y="12931"/>
                  </a:cubicBezTo>
                  <a:lnTo>
                    <a:pt x="27650" y="11920"/>
                  </a:lnTo>
                  <a:lnTo>
                    <a:pt x="26531" y="8053"/>
                  </a:lnTo>
                  <a:lnTo>
                    <a:pt x="23039" y="9063"/>
                  </a:lnTo>
                  <a:cubicBezTo>
                    <a:pt x="22400" y="7824"/>
                    <a:pt x="21531" y="6751"/>
                    <a:pt x="20500" y="5885"/>
                  </a:cubicBezTo>
                  <a:lnTo>
                    <a:pt x="22255" y="2703"/>
                  </a:lnTo>
                  <a:lnTo>
                    <a:pt x="18728" y="759"/>
                  </a:lnTo>
                  <a:lnTo>
                    <a:pt x="16973" y="3942"/>
                  </a:lnTo>
                  <a:cubicBezTo>
                    <a:pt x="15971" y="3622"/>
                    <a:pt x="14915" y="3453"/>
                    <a:pt x="13838" y="3453"/>
                  </a:cubicBezTo>
                  <a:cubicBezTo>
                    <a:pt x="13537" y="3453"/>
                    <a:pt x="13234" y="3466"/>
                    <a:pt x="12931" y="3493"/>
                  </a:cubicBezTo>
                  <a:lnTo>
                    <a:pt x="119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7" name="Google Shape;887;p18"/>
            <p:cNvSpPr/>
            <p:nvPr/>
          </p:nvSpPr>
          <p:spPr>
            <a:xfrm>
              <a:off x="2070675" y="4007975"/>
              <a:ext cx="575750" cy="575750"/>
            </a:xfrm>
            <a:custGeom>
              <a:rect b="b" l="l" r="r" t="t"/>
              <a:pathLst>
                <a:path extrusionOk="0" h="23030" w="23030">
                  <a:moveTo>
                    <a:pt x="11512" y="8750"/>
                  </a:moveTo>
                  <a:cubicBezTo>
                    <a:pt x="12420" y="8750"/>
                    <a:pt x="13309" y="9196"/>
                    <a:pt x="13838" y="10015"/>
                  </a:cubicBezTo>
                  <a:cubicBezTo>
                    <a:pt x="14667" y="11299"/>
                    <a:pt x="14299" y="13011"/>
                    <a:pt x="13014" y="13840"/>
                  </a:cubicBezTo>
                  <a:cubicBezTo>
                    <a:pt x="12551" y="14139"/>
                    <a:pt x="12032" y="14282"/>
                    <a:pt x="11518" y="14282"/>
                  </a:cubicBezTo>
                  <a:cubicBezTo>
                    <a:pt x="10611" y="14282"/>
                    <a:pt x="9721" y="13835"/>
                    <a:pt x="9191" y="13016"/>
                  </a:cubicBezTo>
                  <a:cubicBezTo>
                    <a:pt x="8362" y="11734"/>
                    <a:pt x="8730" y="10021"/>
                    <a:pt x="10013" y="9193"/>
                  </a:cubicBezTo>
                  <a:cubicBezTo>
                    <a:pt x="10478" y="8893"/>
                    <a:pt x="10998" y="8750"/>
                    <a:pt x="11512" y="8750"/>
                  </a:cubicBezTo>
                  <a:close/>
                  <a:moveTo>
                    <a:pt x="12290" y="0"/>
                  </a:moveTo>
                  <a:lnTo>
                    <a:pt x="11657" y="2939"/>
                  </a:lnTo>
                  <a:cubicBezTo>
                    <a:pt x="11610" y="2938"/>
                    <a:pt x="11563" y="2938"/>
                    <a:pt x="11517" y="2938"/>
                  </a:cubicBezTo>
                  <a:cubicBezTo>
                    <a:pt x="10450" y="2938"/>
                    <a:pt x="9374" y="3137"/>
                    <a:pt x="8349" y="3545"/>
                  </a:cubicBezTo>
                  <a:lnTo>
                    <a:pt x="6718" y="1020"/>
                  </a:lnTo>
                  <a:lnTo>
                    <a:pt x="3921" y="2827"/>
                  </a:lnTo>
                  <a:lnTo>
                    <a:pt x="5552" y="5352"/>
                  </a:lnTo>
                  <a:cubicBezTo>
                    <a:pt x="4722" y="6154"/>
                    <a:pt x="4079" y="7095"/>
                    <a:pt x="3639" y="8118"/>
                  </a:cubicBezTo>
                  <a:lnTo>
                    <a:pt x="701" y="7485"/>
                  </a:lnTo>
                  <a:lnTo>
                    <a:pt x="1" y="10740"/>
                  </a:lnTo>
                  <a:lnTo>
                    <a:pt x="2940" y="11373"/>
                  </a:lnTo>
                  <a:cubicBezTo>
                    <a:pt x="2921" y="12486"/>
                    <a:pt x="3119" y="13610"/>
                    <a:pt x="3546" y="14680"/>
                  </a:cubicBezTo>
                  <a:lnTo>
                    <a:pt x="1021" y="16312"/>
                  </a:lnTo>
                  <a:lnTo>
                    <a:pt x="2828" y="19108"/>
                  </a:lnTo>
                  <a:lnTo>
                    <a:pt x="5353" y="17478"/>
                  </a:lnTo>
                  <a:cubicBezTo>
                    <a:pt x="6154" y="18308"/>
                    <a:pt x="7096" y="18951"/>
                    <a:pt x="8119" y="19390"/>
                  </a:cubicBezTo>
                  <a:lnTo>
                    <a:pt x="7486" y="22329"/>
                  </a:lnTo>
                  <a:lnTo>
                    <a:pt x="10741" y="23029"/>
                  </a:lnTo>
                  <a:lnTo>
                    <a:pt x="11374" y="20090"/>
                  </a:lnTo>
                  <a:cubicBezTo>
                    <a:pt x="11423" y="20090"/>
                    <a:pt x="11473" y="20091"/>
                    <a:pt x="11522" y="20091"/>
                  </a:cubicBezTo>
                  <a:cubicBezTo>
                    <a:pt x="12586" y="20091"/>
                    <a:pt x="13658" y="19892"/>
                    <a:pt x="14682" y="19484"/>
                  </a:cubicBezTo>
                  <a:lnTo>
                    <a:pt x="16312" y="22009"/>
                  </a:lnTo>
                  <a:lnTo>
                    <a:pt x="19110" y="20202"/>
                  </a:lnTo>
                  <a:lnTo>
                    <a:pt x="17479" y="17677"/>
                  </a:lnTo>
                  <a:cubicBezTo>
                    <a:pt x="18309" y="16876"/>
                    <a:pt x="18952" y="15934"/>
                    <a:pt x="19392" y="14912"/>
                  </a:cubicBezTo>
                  <a:lnTo>
                    <a:pt x="22330" y="15545"/>
                  </a:lnTo>
                  <a:lnTo>
                    <a:pt x="23029" y="12288"/>
                  </a:lnTo>
                  <a:lnTo>
                    <a:pt x="20091" y="11656"/>
                  </a:lnTo>
                  <a:cubicBezTo>
                    <a:pt x="20109" y="10544"/>
                    <a:pt x="19912" y="9419"/>
                    <a:pt x="19485" y="8348"/>
                  </a:cubicBezTo>
                  <a:lnTo>
                    <a:pt x="22010" y="6717"/>
                  </a:lnTo>
                  <a:lnTo>
                    <a:pt x="20203" y="3920"/>
                  </a:lnTo>
                  <a:lnTo>
                    <a:pt x="17678" y="5552"/>
                  </a:lnTo>
                  <a:cubicBezTo>
                    <a:pt x="16876" y="4722"/>
                    <a:pt x="15935" y="4079"/>
                    <a:pt x="14912" y="3639"/>
                  </a:cubicBezTo>
                  <a:lnTo>
                    <a:pt x="15545" y="701"/>
                  </a:lnTo>
                  <a:lnTo>
                    <a:pt x="1229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8" name="Google Shape;888;p18"/>
            <p:cNvSpPr/>
            <p:nvPr/>
          </p:nvSpPr>
          <p:spPr>
            <a:xfrm>
              <a:off x="2199950" y="4582550"/>
              <a:ext cx="447875" cy="447850"/>
            </a:xfrm>
            <a:custGeom>
              <a:rect b="b" l="l" r="r" t="t"/>
              <a:pathLst>
                <a:path extrusionOk="0" h="17914" w="17915">
                  <a:moveTo>
                    <a:pt x="8957" y="6809"/>
                  </a:moveTo>
                  <a:cubicBezTo>
                    <a:pt x="10033" y="6809"/>
                    <a:pt x="10962" y="7615"/>
                    <a:pt x="11088" y="8711"/>
                  </a:cubicBezTo>
                  <a:cubicBezTo>
                    <a:pt x="11224" y="9889"/>
                    <a:pt x="10379" y="10955"/>
                    <a:pt x="9201" y="11090"/>
                  </a:cubicBezTo>
                  <a:cubicBezTo>
                    <a:pt x="9117" y="11099"/>
                    <a:pt x="9034" y="11104"/>
                    <a:pt x="8952" y="11104"/>
                  </a:cubicBezTo>
                  <a:cubicBezTo>
                    <a:pt x="7877" y="11104"/>
                    <a:pt x="6948" y="10297"/>
                    <a:pt x="6823" y="9203"/>
                  </a:cubicBezTo>
                  <a:cubicBezTo>
                    <a:pt x="6687" y="8024"/>
                    <a:pt x="7531" y="6959"/>
                    <a:pt x="8710" y="6824"/>
                  </a:cubicBezTo>
                  <a:cubicBezTo>
                    <a:pt x="8793" y="6814"/>
                    <a:pt x="8876" y="6809"/>
                    <a:pt x="8957" y="6809"/>
                  </a:cubicBezTo>
                  <a:close/>
                  <a:moveTo>
                    <a:pt x="9227" y="0"/>
                  </a:moveTo>
                  <a:lnTo>
                    <a:pt x="6659" y="297"/>
                  </a:lnTo>
                  <a:lnTo>
                    <a:pt x="6926" y="2616"/>
                  </a:lnTo>
                  <a:cubicBezTo>
                    <a:pt x="6073" y="2889"/>
                    <a:pt x="5301" y="3324"/>
                    <a:pt x="4643" y="3885"/>
                  </a:cubicBezTo>
                  <a:lnTo>
                    <a:pt x="2815" y="2434"/>
                  </a:lnTo>
                  <a:lnTo>
                    <a:pt x="1208" y="4459"/>
                  </a:lnTo>
                  <a:lnTo>
                    <a:pt x="3036" y="5910"/>
                  </a:lnTo>
                  <a:cubicBezTo>
                    <a:pt x="2639" y="6678"/>
                    <a:pt x="2391" y="7529"/>
                    <a:pt x="2321" y="8421"/>
                  </a:cubicBezTo>
                  <a:lnTo>
                    <a:pt x="1" y="8688"/>
                  </a:lnTo>
                  <a:lnTo>
                    <a:pt x="296" y="11257"/>
                  </a:lnTo>
                  <a:lnTo>
                    <a:pt x="2617" y="10989"/>
                  </a:lnTo>
                  <a:cubicBezTo>
                    <a:pt x="2889" y="11841"/>
                    <a:pt x="3324" y="12613"/>
                    <a:pt x="3885" y="13272"/>
                  </a:cubicBezTo>
                  <a:lnTo>
                    <a:pt x="2434" y="15100"/>
                  </a:lnTo>
                  <a:lnTo>
                    <a:pt x="4460" y="16707"/>
                  </a:lnTo>
                  <a:lnTo>
                    <a:pt x="5909" y="14879"/>
                  </a:lnTo>
                  <a:cubicBezTo>
                    <a:pt x="6678" y="15275"/>
                    <a:pt x="7528" y="15523"/>
                    <a:pt x="8421" y="15594"/>
                  </a:cubicBezTo>
                  <a:lnTo>
                    <a:pt x="8688" y="17914"/>
                  </a:lnTo>
                  <a:lnTo>
                    <a:pt x="11256" y="17618"/>
                  </a:lnTo>
                  <a:lnTo>
                    <a:pt x="10989" y="15298"/>
                  </a:lnTo>
                  <a:cubicBezTo>
                    <a:pt x="11842" y="15026"/>
                    <a:pt x="12613" y="14590"/>
                    <a:pt x="13272" y="14030"/>
                  </a:cubicBezTo>
                  <a:lnTo>
                    <a:pt x="15099" y="15480"/>
                  </a:lnTo>
                  <a:lnTo>
                    <a:pt x="16706" y="13455"/>
                  </a:lnTo>
                  <a:lnTo>
                    <a:pt x="14878" y="12005"/>
                  </a:lnTo>
                  <a:cubicBezTo>
                    <a:pt x="15273" y="11235"/>
                    <a:pt x="15523" y="10386"/>
                    <a:pt x="15594" y="9493"/>
                  </a:cubicBezTo>
                  <a:lnTo>
                    <a:pt x="17914" y="9226"/>
                  </a:lnTo>
                  <a:lnTo>
                    <a:pt x="17617" y="6657"/>
                  </a:lnTo>
                  <a:lnTo>
                    <a:pt x="15298" y="6925"/>
                  </a:lnTo>
                  <a:cubicBezTo>
                    <a:pt x="15026" y="6073"/>
                    <a:pt x="14589" y="5301"/>
                    <a:pt x="14030" y="4643"/>
                  </a:cubicBezTo>
                  <a:lnTo>
                    <a:pt x="15480" y="2815"/>
                  </a:lnTo>
                  <a:lnTo>
                    <a:pt x="13455" y="1209"/>
                  </a:lnTo>
                  <a:lnTo>
                    <a:pt x="12004" y="3037"/>
                  </a:lnTo>
                  <a:cubicBezTo>
                    <a:pt x="11237" y="2640"/>
                    <a:pt x="10386" y="2391"/>
                    <a:pt x="9493" y="2320"/>
                  </a:cubicBezTo>
                  <a:lnTo>
                    <a:pt x="922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9" name="Google Shape;889;p18"/>
            <p:cNvSpPr/>
            <p:nvPr/>
          </p:nvSpPr>
          <p:spPr>
            <a:xfrm>
              <a:off x="1507100" y="4313125"/>
              <a:ext cx="672325" cy="684625"/>
            </a:xfrm>
            <a:custGeom>
              <a:rect b="b" l="l" r="r" t="t"/>
              <a:pathLst>
                <a:path extrusionOk="0" h="27385" w="26893">
                  <a:moveTo>
                    <a:pt x="11000" y="1"/>
                  </a:moveTo>
                  <a:lnTo>
                    <a:pt x="8052" y="853"/>
                  </a:lnTo>
                  <a:lnTo>
                    <a:pt x="9063" y="4346"/>
                  </a:lnTo>
                  <a:cubicBezTo>
                    <a:pt x="7824" y="4985"/>
                    <a:pt x="6752" y="5854"/>
                    <a:pt x="5885" y="6884"/>
                  </a:cubicBezTo>
                  <a:lnTo>
                    <a:pt x="2702" y="5130"/>
                  </a:lnTo>
                  <a:lnTo>
                    <a:pt x="759" y="8658"/>
                  </a:lnTo>
                  <a:lnTo>
                    <a:pt x="3943" y="10412"/>
                  </a:lnTo>
                  <a:cubicBezTo>
                    <a:pt x="3532" y="11694"/>
                    <a:pt x="3371" y="13065"/>
                    <a:pt x="3493" y="14454"/>
                  </a:cubicBezTo>
                  <a:lnTo>
                    <a:pt x="0" y="15465"/>
                  </a:lnTo>
                  <a:lnTo>
                    <a:pt x="1120" y="19332"/>
                  </a:lnTo>
                  <a:lnTo>
                    <a:pt x="4613" y="18322"/>
                  </a:lnTo>
                  <a:cubicBezTo>
                    <a:pt x="5252" y="19562"/>
                    <a:pt x="6120" y="20634"/>
                    <a:pt x="7151" y="21499"/>
                  </a:cubicBezTo>
                  <a:lnTo>
                    <a:pt x="5396" y="24682"/>
                  </a:lnTo>
                  <a:lnTo>
                    <a:pt x="8924" y="26626"/>
                  </a:lnTo>
                  <a:lnTo>
                    <a:pt x="10678" y="23443"/>
                  </a:lnTo>
                  <a:cubicBezTo>
                    <a:pt x="11681" y="23763"/>
                    <a:pt x="12739" y="23931"/>
                    <a:pt x="13817" y="23931"/>
                  </a:cubicBezTo>
                  <a:cubicBezTo>
                    <a:pt x="14116" y="23931"/>
                    <a:pt x="14418" y="23918"/>
                    <a:pt x="14720" y="23892"/>
                  </a:cubicBezTo>
                  <a:lnTo>
                    <a:pt x="15731" y="27384"/>
                  </a:lnTo>
                  <a:lnTo>
                    <a:pt x="19598" y="26265"/>
                  </a:lnTo>
                  <a:lnTo>
                    <a:pt x="18588" y="22773"/>
                  </a:lnTo>
                  <a:cubicBezTo>
                    <a:pt x="19828" y="22134"/>
                    <a:pt x="20900" y="21265"/>
                    <a:pt x="21765" y="20234"/>
                  </a:cubicBezTo>
                  <a:lnTo>
                    <a:pt x="24948" y="21989"/>
                  </a:lnTo>
                  <a:lnTo>
                    <a:pt x="26892" y="18461"/>
                  </a:lnTo>
                  <a:lnTo>
                    <a:pt x="25866" y="17896"/>
                  </a:lnTo>
                  <a:cubicBezTo>
                    <a:pt x="24975" y="18290"/>
                    <a:pt x="23972" y="18462"/>
                    <a:pt x="22932" y="18462"/>
                  </a:cubicBezTo>
                  <a:cubicBezTo>
                    <a:pt x="20463" y="18462"/>
                    <a:pt x="17780" y="17493"/>
                    <a:pt x="15862" y="16211"/>
                  </a:cubicBezTo>
                  <a:cubicBezTo>
                    <a:pt x="15540" y="16459"/>
                    <a:pt x="15169" y="16655"/>
                    <a:pt x="14755" y="16774"/>
                  </a:cubicBezTo>
                  <a:cubicBezTo>
                    <a:pt x="14445" y="16864"/>
                    <a:pt x="14132" y="16907"/>
                    <a:pt x="13824" y="16907"/>
                  </a:cubicBezTo>
                  <a:cubicBezTo>
                    <a:pt x="12373" y="16907"/>
                    <a:pt x="11036" y="15955"/>
                    <a:pt x="10613" y="14490"/>
                  </a:cubicBezTo>
                  <a:cubicBezTo>
                    <a:pt x="10232" y="13176"/>
                    <a:pt x="10695" y="11817"/>
                    <a:pt x="11684" y="10994"/>
                  </a:cubicBezTo>
                  <a:cubicBezTo>
                    <a:pt x="10320" y="7627"/>
                    <a:pt x="10418" y="3703"/>
                    <a:pt x="11000" y="1"/>
                  </a:cubicBezTo>
                  <a:close/>
                </a:path>
              </a:pathLst>
            </a:custGeom>
            <a:solidFill>
              <a:srgbClr val="FFFFFF">
                <a:alpha val="980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0" name="Google Shape;890;p18"/>
            <p:cNvSpPr/>
            <p:nvPr/>
          </p:nvSpPr>
          <p:spPr>
            <a:xfrm>
              <a:off x="2070650" y="4042050"/>
              <a:ext cx="477750" cy="541700"/>
            </a:xfrm>
            <a:custGeom>
              <a:rect b="b" l="l" r="r" t="t"/>
              <a:pathLst>
                <a:path extrusionOk="0" h="21668" w="19110">
                  <a:moveTo>
                    <a:pt x="6187" y="0"/>
                  </a:moveTo>
                  <a:lnTo>
                    <a:pt x="3921" y="1465"/>
                  </a:lnTo>
                  <a:lnTo>
                    <a:pt x="5552" y="3990"/>
                  </a:lnTo>
                  <a:cubicBezTo>
                    <a:pt x="4722" y="4792"/>
                    <a:pt x="4079" y="5734"/>
                    <a:pt x="3639" y="6756"/>
                  </a:cubicBezTo>
                  <a:lnTo>
                    <a:pt x="701" y="6123"/>
                  </a:lnTo>
                  <a:lnTo>
                    <a:pt x="0" y="9379"/>
                  </a:lnTo>
                  <a:lnTo>
                    <a:pt x="2940" y="10012"/>
                  </a:lnTo>
                  <a:cubicBezTo>
                    <a:pt x="2921" y="11124"/>
                    <a:pt x="3119" y="12249"/>
                    <a:pt x="3546" y="13320"/>
                  </a:cubicBezTo>
                  <a:lnTo>
                    <a:pt x="1021" y="14950"/>
                  </a:lnTo>
                  <a:lnTo>
                    <a:pt x="2828" y="17748"/>
                  </a:lnTo>
                  <a:lnTo>
                    <a:pt x="5353" y="16116"/>
                  </a:lnTo>
                  <a:cubicBezTo>
                    <a:pt x="6154" y="16946"/>
                    <a:pt x="7096" y="17589"/>
                    <a:pt x="8119" y="18029"/>
                  </a:cubicBezTo>
                  <a:lnTo>
                    <a:pt x="7486" y="20967"/>
                  </a:lnTo>
                  <a:lnTo>
                    <a:pt x="10741" y="21667"/>
                  </a:lnTo>
                  <a:lnTo>
                    <a:pt x="11374" y="18729"/>
                  </a:lnTo>
                  <a:cubicBezTo>
                    <a:pt x="11421" y="18729"/>
                    <a:pt x="11467" y="18730"/>
                    <a:pt x="11514" y="18730"/>
                  </a:cubicBezTo>
                  <a:cubicBezTo>
                    <a:pt x="12580" y="18730"/>
                    <a:pt x="13655" y="18531"/>
                    <a:pt x="14682" y="18123"/>
                  </a:cubicBezTo>
                  <a:lnTo>
                    <a:pt x="16312" y="20648"/>
                  </a:lnTo>
                  <a:lnTo>
                    <a:pt x="19110" y="18841"/>
                  </a:lnTo>
                  <a:lnTo>
                    <a:pt x="17479" y="16316"/>
                  </a:lnTo>
                  <a:cubicBezTo>
                    <a:pt x="17946" y="15866"/>
                    <a:pt x="18345" y="15367"/>
                    <a:pt x="18691" y="14838"/>
                  </a:cubicBezTo>
                  <a:lnTo>
                    <a:pt x="18691" y="14838"/>
                  </a:lnTo>
                  <a:cubicBezTo>
                    <a:pt x="18461" y="14851"/>
                    <a:pt x="18229" y="14858"/>
                    <a:pt x="17995" y="14858"/>
                  </a:cubicBezTo>
                  <a:cubicBezTo>
                    <a:pt x="16290" y="14858"/>
                    <a:pt x="14496" y="14490"/>
                    <a:pt x="12643" y="13679"/>
                  </a:cubicBezTo>
                  <a:cubicBezTo>
                    <a:pt x="12096" y="13439"/>
                    <a:pt x="11594" y="13169"/>
                    <a:pt x="11123" y="12880"/>
                  </a:cubicBezTo>
                  <a:cubicBezTo>
                    <a:pt x="10360" y="12770"/>
                    <a:pt x="9643" y="12355"/>
                    <a:pt x="9192" y="11655"/>
                  </a:cubicBezTo>
                  <a:cubicBezTo>
                    <a:pt x="9069" y="11465"/>
                    <a:pt x="8980" y="11262"/>
                    <a:pt x="8909" y="11056"/>
                  </a:cubicBezTo>
                  <a:cubicBezTo>
                    <a:pt x="6264" y="8161"/>
                    <a:pt x="5670" y="4072"/>
                    <a:pt x="6187" y="0"/>
                  </a:cubicBezTo>
                  <a:close/>
                </a:path>
              </a:pathLst>
            </a:custGeom>
            <a:solidFill>
              <a:srgbClr val="FFFFFF">
                <a:alpha val="980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1" name="Google Shape;891;p18"/>
            <p:cNvSpPr/>
            <p:nvPr/>
          </p:nvSpPr>
          <p:spPr>
            <a:xfrm>
              <a:off x="2199900" y="4643375"/>
              <a:ext cx="409100" cy="387000"/>
            </a:xfrm>
            <a:custGeom>
              <a:rect b="b" l="l" r="r" t="t"/>
              <a:pathLst>
                <a:path extrusionOk="0" h="15480" w="16364">
                  <a:moveTo>
                    <a:pt x="2815" y="0"/>
                  </a:moveTo>
                  <a:lnTo>
                    <a:pt x="1208" y="2025"/>
                  </a:lnTo>
                  <a:lnTo>
                    <a:pt x="3036" y="3475"/>
                  </a:lnTo>
                  <a:cubicBezTo>
                    <a:pt x="2639" y="4244"/>
                    <a:pt x="2391" y="5094"/>
                    <a:pt x="2320" y="5987"/>
                  </a:cubicBezTo>
                  <a:lnTo>
                    <a:pt x="0" y="6254"/>
                  </a:lnTo>
                  <a:lnTo>
                    <a:pt x="296" y="8822"/>
                  </a:lnTo>
                  <a:lnTo>
                    <a:pt x="2616" y="8555"/>
                  </a:lnTo>
                  <a:cubicBezTo>
                    <a:pt x="2888" y="9407"/>
                    <a:pt x="3324" y="10179"/>
                    <a:pt x="3884" y="10837"/>
                  </a:cubicBezTo>
                  <a:lnTo>
                    <a:pt x="2434" y="12665"/>
                  </a:lnTo>
                  <a:lnTo>
                    <a:pt x="4458" y="14272"/>
                  </a:lnTo>
                  <a:lnTo>
                    <a:pt x="5909" y="12444"/>
                  </a:lnTo>
                  <a:cubicBezTo>
                    <a:pt x="6677" y="12840"/>
                    <a:pt x="7528" y="13089"/>
                    <a:pt x="8420" y="13160"/>
                  </a:cubicBezTo>
                  <a:lnTo>
                    <a:pt x="8687" y="15480"/>
                  </a:lnTo>
                  <a:lnTo>
                    <a:pt x="11255" y="15183"/>
                  </a:lnTo>
                  <a:lnTo>
                    <a:pt x="10988" y="12864"/>
                  </a:lnTo>
                  <a:cubicBezTo>
                    <a:pt x="11840" y="12592"/>
                    <a:pt x="12612" y="12156"/>
                    <a:pt x="13271" y="11595"/>
                  </a:cubicBezTo>
                  <a:lnTo>
                    <a:pt x="15099" y="13046"/>
                  </a:lnTo>
                  <a:lnTo>
                    <a:pt x="16364" y="11452"/>
                  </a:lnTo>
                  <a:cubicBezTo>
                    <a:pt x="13951" y="11028"/>
                    <a:pt x="11528" y="10039"/>
                    <a:pt x="9544" y="8583"/>
                  </a:cubicBezTo>
                  <a:cubicBezTo>
                    <a:pt x="9432" y="8614"/>
                    <a:pt x="9321" y="8643"/>
                    <a:pt x="9203" y="8657"/>
                  </a:cubicBezTo>
                  <a:cubicBezTo>
                    <a:pt x="9120" y="8666"/>
                    <a:pt x="9037" y="8671"/>
                    <a:pt x="8955" y="8671"/>
                  </a:cubicBezTo>
                  <a:cubicBezTo>
                    <a:pt x="7879" y="8671"/>
                    <a:pt x="6950" y="7865"/>
                    <a:pt x="6825" y="6770"/>
                  </a:cubicBezTo>
                  <a:cubicBezTo>
                    <a:pt x="6791" y="6496"/>
                    <a:pt x="6818" y="6229"/>
                    <a:pt x="6885" y="5978"/>
                  </a:cubicBezTo>
                  <a:cubicBezTo>
                    <a:pt x="5842" y="4576"/>
                    <a:pt x="5166" y="2953"/>
                    <a:pt x="5032" y="1150"/>
                  </a:cubicBezTo>
                  <a:cubicBezTo>
                    <a:pt x="4900" y="1247"/>
                    <a:pt x="4767" y="1345"/>
                    <a:pt x="4643" y="1451"/>
                  </a:cubicBezTo>
                  <a:lnTo>
                    <a:pt x="2815" y="0"/>
                  </a:lnTo>
                  <a:close/>
                </a:path>
              </a:pathLst>
            </a:custGeom>
            <a:solidFill>
              <a:srgbClr val="FFFFFF">
                <a:alpha val="980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2" name="Google Shape;892;p18"/>
            <p:cNvSpPr/>
            <p:nvPr/>
          </p:nvSpPr>
          <p:spPr>
            <a:xfrm>
              <a:off x="1918350" y="3947725"/>
              <a:ext cx="30875" cy="28700"/>
            </a:xfrm>
            <a:custGeom>
              <a:rect b="b" l="l" r="r" t="t"/>
              <a:pathLst>
                <a:path extrusionOk="0" h="1148" w="1235">
                  <a:moveTo>
                    <a:pt x="618" y="0"/>
                  </a:moveTo>
                  <a:cubicBezTo>
                    <a:pt x="341" y="0"/>
                    <a:pt x="97" y="200"/>
                    <a:pt x="51" y="482"/>
                  </a:cubicBezTo>
                  <a:cubicBezTo>
                    <a:pt x="0" y="795"/>
                    <a:pt x="212" y="1089"/>
                    <a:pt x="525" y="1140"/>
                  </a:cubicBezTo>
                  <a:cubicBezTo>
                    <a:pt x="556" y="1145"/>
                    <a:pt x="588" y="1148"/>
                    <a:pt x="619" y="1148"/>
                  </a:cubicBezTo>
                  <a:cubicBezTo>
                    <a:pt x="895" y="1148"/>
                    <a:pt x="1138" y="948"/>
                    <a:pt x="1183" y="667"/>
                  </a:cubicBezTo>
                  <a:cubicBezTo>
                    <a:pt x="1235" y="354"/>
                    <a:pt x="1022" y="59"/>
                    <a:pt x="710" y="8"/>
                  </a:cubicBezTo>
                  <a:cubicBezTo>
                    <a:pt x="679" y="3"/>
                    <a:pt x="648" y="0"/>
                    <a:pt x="6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3" name="Google Shape;893;p18"/>
            <p:cNvSpPr/>
            <p:nvPr/>
          </p:nvSpPr>
          <p:spPr>
            <a:xfrm>
              <a:off x="1415300" y="4850025"/>
              <a:ext cx="50900" cy="50900"/>
            </a:xfrm>
            <a:custGeom>
              <a:rect b="b" l="l" r="r" t="t"/>
              <a:pathLst>
                <a:path extrusionOk="0" h="2036" w="2036">
                  <a:moveTo>
                    <a:pt x="1018" y="0"/>
                  </a:moveTo>
                  <a:cubicBezTo>
                    <a:pt x="456" y="0"/>
                    <a:pt x="0" y="456"/>
                    <a:pt x="0" y="1018"/>
                  </a:cubicBezTo>
                  <a:cubicBezTo>
                    <a:pt x="0" y="1580"/>
                    <a:pt x="456" y="2035"/>
                    <a:pt x="1018" y="2035"/>
                  </a:cubicBezTo>
                  <a:cubicBezTo>
                    <a:pt x="1579" y="2035"/>
                    <a:pt x="2035" y="1580"/>
                    <a:pt x="2035" y="1018"/>
                  </a:cubicBezTo>
                  <a:cubicBezTo>
                    <a:pt x="2035" y="456"/>
                    <a:pt x="1579" y="0"/>
                    <a:pt x="10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4" name="Google Shape;894;p18"/>
            <p:cNvSpPr/>
            <p:nvPr/>
          </p:nvSpPr>
          <p:spPr>
            <a:xfrm>
              <a:off x="2556750" y="3922225"/>
              <a:ext cx="50900" cy="50900"/>
            </a:xfrm>
            <a:custGeom>
              <a:rect b="b" l="l" r="r" t="t"/>
              <a:pathLst>
                <a:path extrusionOk="0" h="2036" w="2036">
                  <a:moveTo>
                    <a:pt x="1018" y="1"/>
                  </a:moveTo>
                  <a:cubicBezTo>
                    <a:pt x="456" y="1"/>
                    <a:pt x="0" y="456"/>
                    <a:pt x="0" y="1018"/>
                  </a:cubicBezTo>
                  <a:cubicBezTo>
                    <a:pt x="0" y="1580"/>
                    <a:pt x="456" y="2036"/>
                    <a:pt x="1018" y="2036"/>
                  </a:cubicBezTo>
                  <a:cubicBezTo>
                    <a:pt x="1579" y="2036"/>
                    <a:pt x="2035" y="1580"/>
                    <a:pt x="2035" y="1018"/>
                  </a:cubicBezTo>
                  <a:cubicBezTo>
                    <a:pt x="2035" y="456"/>
                    <a:pt x="1579" y="1"/>
                    <a:pt x="101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5" name="Google Shape;895;p18"/>
            <p:cNvSpPr/>
            <p:nvPr/>
          </p:nvSpPr>
          <p:spPr>
            <a:xfrm>
              <a:off x="1773100" y="5104850"/>
              <a:ext cx="57725" cy="50925"/>
            </a:xfrm>
            <a:custGeom>
              <a:rect b="b" l="l" r="r" t="t"/>
              <a:pathLst>
                <a:path extrusionOk="0" h="2037" w="2309">
                  <a:moveTo>
                    <a:pt x="1155" y="1"/>
                  </a:moveTo>
                  <a:cubicBezTo>
                    <a:pt x="754" y="1"/>
                    <a:pt x="374" y="240"/>
                    <a:pt x="213" y="634"/>
                  </a:cubicBezTo>
                  <a:cubicBezTo>
                    <a:pt x="0" y="1154"/>
                    <a:pt x="250" y="1748"/>
                    <a:pt x="770" y="1960"/>
                  </a:cubicBezTo>
                  <a:cubicBezTo>
                    <a:pt x="896" y="2012"/>
                    <a:pt x="1026" y="2036"/>
                    <a:pt x="1154" y="2036"/>
                  </a:cubicBezTo>
                  <a:cubicBezTo>
                    <a:pt x="1555" y="2036"/>
                    <a:pt x="1936" y="1797"/>
                    <a:pt x="2096" y="1403"/>
                  </a:cubicBezTo>
                  <a:cubicBezTo>
                    <a:pt x="2309" y="883"/>
                    <a:pt x="2059" y="289"/>
                    <a:pt x="1539" y="77"/>
                  </a:cubicBezTo>
                  <a:cubicBezTo>
                    <a:pt x="1413" y="25"/>
                    <a:pt x="1283" y="1"/>
                    <a:pt x="11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6" name="Google Shape;896;p18"/>
            <p:cNvSpPr/>
            <p:nvPr/>
          </p:nvSpPr>
          <p:spPr>
            <a:xfrm>
              <a:off x="2123025" y="4983425"/>
              <a:ext cx="28700" cy="28700"/>
            </a:xfrm>
            <a:custGeom>
              <a:rect b="b" l="l" r="r" t="t"/>
              <a:pathLst>
                <a:path extrusionOk="0" h="1148" w="1148">
                  <a:moveTo>
                    <a:pt x="574" y="1"/>
                  </a:moveTo>
                  <a:cubicBezTo>
                    <a:pt x="258" y="1"/>
                    <a:pt x="0" y="258"/>
                    <a:pt x="0" y="574"/>
                  </a:cubicBezTo>
                  <a:cubicBezTo>
                    <a:pt x="0" y="892"/>
                    <a:pt x="258" y="1148"/>
                    <a:pt x="574" y="1148"/>
                  </a:cubicBezTo>
                  <a:cubicBezTo>
                    <a:pt x="890" y="1148"/>
                    <a:pt x="1148" y="892"/>
                    <a:pt x="1148" y="574"/>
                  </a:cubicBezTo>
                  <a:cubicBezTo>
                    <a:pt x="1148" y="258"/>
                    <a:pt x="890" y="1"/>
                    <a:pt x="57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7" name="Google Shape;897;p18"/>
            <p:cNvSpPr/>
            <p:nvPr/>
          </p:nvSpPr>
          <p:spPr>
            <a:xfrm>
              <a:off x="1614775" y="4268800"/>
              <a:ext cx="28675" cy="28700"/>
            </a:xfrm>
            <a:custGeom>
              <a:rect b="b" l="l" r="r" t="t"/>
              <a:pathLst>
                <a:path extrusionOk="0" h="1148" w="1147">
                  <a:moveTo>
                    <a:pt x="574" y="1"/>
                  </a:moveTo>
                  <a:cubicBezTo>
                    <a:pt x="256" y="1"/>
                    <a:pt x="0" y="258"/>
                    <a:pt x="0" y="574"/>
                  </a:cubicBezTo>
                  <a:cubicBezTo>
                    <a:pt x="0" y="892"/>
                    <a:pt x="256" y="1148"/>
                    <a:pt x="574" y="1148"/>
                  </a:cubicBezTo>
                  <a:cubicBezTo>
                    <a:pt x="890" y="1148"/>
                    <a:pt x="1146" y="892"/>
                    <a:pt x="1146" y="574"/>
                  </a:cubicBezTo>
                  <a:cubicBezTo>
                    <a:pt x="1146" y="258"/>
                    <a:pt x="890" y="1"/>
                    <a:pt x="5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8" name="Google Shape;898;p18"/>
            <p:cNvSpPr/>
            <p:nvPr/>
          </p:nvSpPr>
          <p:spPr>
            <a:xfrm>
              <a:off x="2669825" y="4497775"/>
              <a:ext cx="28700" cy="28700"/>
            </a:xfrm>
            <a:custGeom>
              <a:rect b="b" l="l" r="r" t="t"/>
              <a:pathLst>
                <a:path extrusionOk="0" h="1148" w="1148">
                  <a:moveTo>
                    <a:pt x="574" y="0"/>
                  </a:moveTo>
                  <a:cubicBezTo>
                    <a:pt x="258" y="0"/>
                    <a:pt x="1" y="256"/>
                    <a:pt x="1" y="574"/>
                  </a:cubicBezTo>
                  <a:cubicBezTo>
                    <a:pt x="1" y="890"/>
                    <a:pt x="258" y="1147"/>
                    <a:pt x="574" y="1147"/>
                  </a:cubicBezTo>
                  <a:cubicBezTo>
                    <a:pt x="890" y="1147"/>
                    <a:pt x="1148" y="890"/>
                    <a:pt x="1148" y="574"/>
                  </a:cubicBezTo>
                  <a:cubicBezTo>
                    <a:pt x="1148" y="256"/>
                    <a:pt x="890" y="0"/>
                    <a:pt x="5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9" name="Google Shape;899;p18"/>
            <p:cNvSpPr/>
            <p:nvPr/>
          </p:nvSpPr>
          <p:spPr>
            <a:xfrm>
              <a:off x="2387725" y="4108525"/>
              <a:ext cx="105700" cy="70675"/>
            </a:xfrm>
            <a:custGeom>
              <a:rect b="b" l="l" r="r" t="t"/>
              <a:pathLst>
                <a:path extrusionOk="0" h="2827" w="4228">
                  <a:moveTo>
                    <a:pt x="763" y="1"/>
                  </a:moveTo>
                  <a:cubicBezTo>
                    <a:pt x="199" y="1"/>
                    <a:pt x="1" y="896"/>
                    <a:pt x="620" y="1049"/>
                  </a:cubicBezTo>
                  <a:cubicBezTo>
                    <a:pt x="1634" y="1300"/>
                    <a:pt x="2478" y="1842"/>
                    <a:pt x="3141" y="2646"/>
                  </a:cubicBezTo>
                  <a:cubicBezTo>
                    <a:pt x="3246" y="2773"/>
                    <a:pt x="3369" y="2826"/>
                    <a:pt x="3490" y="2826"/>
                  </a:cubicBezTo>
                  <a:cubicBezTo>
                    <a:pt x="3872" y="2826"/>
                    <a:pt x="4228" y="2291"/>
                    <a:pt x="3897" y="1890"/>
                  </a:cubicBezTo>
                  <a:cubicBezTo>
                    <a:pt x="3125" y="954"/>
                    <a:pt x="2080" y="309"/>
                    <a:pt x="904" y="18"/>
                  </a:cubicBezTo>
                  <a:cubicBezTo>
                    <a:pt x="855" y="6"/>
                    <a:pt x="808" y="1"/>
                    <a:pt x="7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0" name="Google Shape;900;p18"/>
            <p:cNvSpPr/>
            <p:nvPr/>
          </p:nvSpPr>
          <p:spPr>
            <a:xfrm>
              <a:off x="2481100" y="4185075"/>
              <a:ext cx="60975" cy="161075"/>
            </a:xfrm>
            <a:custGeom>
              <a:rect b="b" l="l" r="r" t="t"/>
              <a:pathLst>
                <a:path extrusionOk="0" h="6443" w="2439">
                  <a:moveTo>
                    <a:pt x="744" y="1"/>
                  </a:moveTo>
                  <a:cubicBezTo>
                    <a:pt x="370" y="1"/>
                    <a:pt x="1" y="383"/>
                    <a:pt x="262" y="787"/>
                  </a:cubicBezTo>
                  <a:cubicBezTo>
                    <a:pt x="1222" y="2271"/>
                    <a:pt x="1347" y="4052"/>
                    <a:pt x="546" y="5633"/>
                  </a:cubicBezTo>
                  <a:cubicBezTo>
                    <a:pt x="333" y="6054"/>
                    <a:pt x="704" y="6442"/>
                    <a:pt x="1057" y="6442"/>
                  </a:cubicBezTo>
                  <a:cubicBezTo>
                    <a:pt x="1216" y="6442"/>
                    <a:pt x="1372" y="6363"/>
                    <a:pt x="1468" y="6173"/>
                  </a:cubicBezTo>
                  <a:cubicBezTo>
                    <a:pt x="2439" y="4258"/>
                    <a:pt x="2355" y="2058"/>
                    <a:pt x="1184" y="248"/>
                  </a:cubicBezTo>
                  <a:cubicBezTo>
                    <a:pt x="1071" y="73"/>
                    <a:pt x="907" y="1"/>
                    <a:pt x="7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1" name="Google Shape;901;p18"/>
            <p:cNvSpPr/>
            <p:nvPr/>
          </p:nvSpPr>
          <p:spPr>
            <a:xfrm>
              <a:off x="1864625" y="4426600"/>
              <a:ext cx="146675" cy="78600"/>
            </a:xfrm>
            <a:custGeom>
              <a:rect b="b" l="l" r="r" t="t"/>
              <a:pathLst>
                <a:path extrusionOk="0" h="3144" w="5867">
                  <a:moveTo>
                    <a:pt x="839" y="1"/>
                  </a:moveTo>
                  <a:cubicBezTo>
                    <a:pt x="233" y="1"/>
                    <a:pt x="1" y="940"/>
                    <a:pt x="646" y="1038"/>
                  </a:cubicBezTo>
                  <a:cubicBezTo>
                    <a:pt x="2196" y="1276"/>
                    <a:pt x="3575" y="1922"/>
                    <a:pt x="4719" y="2995"/>
                  </a:cubicBezTo>
                  <a:cubicBezTo>
                    <a:pt x="4831" y="3100"/>
                    <a:pt x="4955" y="3144"/>
                    <a:pt x="5076" y="3144"/>
                  </a:cubicBezTo>
                  <a:cubicBezTo>
                    <a:pt x="5496" y="3144"/>
                    <a:pt x="5866" y="2606"/>
                    <a:pt x="5475" y="2239"/>
                  </a:cubicBezTo>
                  <a:cubicBezTo>
                    <a:pt x="4205" y="1048"/>
                    <a:pt x="2656" y="272"/>
                    <a:pt x="931" y="8"/>
                  </a:cubicBezTo>
                  <a:cubicBezTo>
                    <a:pt x="900" y="3"/>
                    <a:pt x="869" y="1"/>
                    <a:pt x="8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2" name="Google Shape;902;p18"/>
            <p:cNvSpPr/>
            <p:nvPr/>
          </p:nvSpPr>
          <p:spPr>
            <a:xfrm>
              <a:off x="2006500" y="4511075"/>
              <a:ext cx="65575" cy="200075"/>
            </a:xfrm>
            <a:custGeom>
              <a:rect b="b" l="l" r="r" t="t"/>
              <a:pathLst>
                <a:path extrusionOk="0" h="8003" w="2623">
                  <a:moveTo>
                    <a:pt x="755" y="0"/>
                  </a:moveTo>
                  <a:cubicBezTo>
                    <a:pt x="372" y="0"/>
                    <a:pt x="0" y="379"/>
                    <a:pt x="281" y="774"/>
                  </a:cubicBezTo>
                  <a:cubicBezTo>
                    <a:pt x="1559" y="2574"/>
                    <a:pt x="1114" y="5425"/>
                    <a:pt x="897" y="7491"/>
                  </a:cubicBezTo>
                  <a:cubicBezTo>
                    <a:pt x="861" y="7832"/>
                    <a:pt x="1109" y="8002"/>
                    <a:pt x="1376" y="8002"/>
                  </a:cubicBezTo>
                  <a:cubicBezTo>
                    <a:pt x="1643" y="8002"/>
                    <a:pt x="1930" y="7831"/>
                    <a:pt x="1965" y="7491"/>
                  </a:cubicBezTo>
                  <a:cubicBezTo>
                    <a:pt x="2205" y="5207"/>
                    <a:pt x="2622" y="2231"/>
                    <a:pt x="1203" y="236"/>
                  </a:cubicBezTo>
                  <a:cubicBezTo>
                    <a:pt x="1085" y="69"/>
                    <a:pt x="919" y="0"/>
                    <a:pt x="7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3" name="Google Shape;903;p18"/>
            <p:cNvSpPr/>
            <p:nvPr/>
          </p:nvSpPr>
          <p:spPr>
            <a:xfrm>
              <a:off x="2391750" y="4665325"/>
              <a:ext cx="122625" cy="56025"/>
            </a:xfrm>
            <a:custGeom>
              <a:rect b="b" l="l" r="r" t="t"/>
              <a:pathLst>
                <a:path extrusionOk="0" h="2241" w="4905">
                  <a:moveTo>
                    <a:pt x="1523" y="0"/>
                  </a:moveTo>
                  <a:cubicBezTo>
                    <a:pt x="1228" y="0"/>
                    <a:pt x="929" y="31"/>
                    <a:pt x="631" y="92"/>
                  </a:cubicBezTo>
                  <a:cubicBezTo>
                    <a:pt x="1" y="223"/>
                    <a:pt x="210" y="1136"/>
                    <a:pt x="793" y="1136"/>
                  </a:cubicBezTo>
                  <a:cubicBezTo>
                    <a:pt x="832" y="1136"/>
                    <a:pt x="873" y="1131"/>
                    <a:pt x="916" y="1123"/>
                  </a:cubicBezTo>
                  <a:cubicBezTo>
                    <a:pt x="1124" y="1079"/>
                    <a:pt x="1332" y="1058"/>
                    <a:pt x="1537" y="1058"/>
                  </a:cubicBezTo>
                  <a:cubicBezTo>
                    <a:pt x="2392" y="1058"/>
                    <a:pt x="3192" y="1426"/>
                    <a:pt x="3791" y="2074"/>
                  </a:cubicBezTo>
                  <a:cubicBezTo>
                    <a:pt x="3900" y="2191"/>
                    <a:pt x="4025" y="2240"/>
                    <a:pt x="4146" y="2240"/>
                  </a:cubicBezTo>
                  <a:cubicBezTo>
                    <a:pt x="4544" y="2240"/>
                    <a:pt x="4905" y="1705"/>
                    <a:pt x="4547" y="1318"/>
                  </a:cubicBezTo>
                  <a:cubicBezTo>
                    <a:pt x="3747" y="452"/>
                    <a:pt x="2660" y="0"/>
                    <a:pt x="15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4" name="Google Shape;904;p18"/>
            <p:cNvSpPr/>
            <p:nvPr/>
          </p:nvSpPr>
          <p:spPr>
            <a:xfrm>
              <a:off x="2510225" y="4740225"/>
              <a:ext cx="48350" cy="130825"/>
            </a:xfrm>
            <a:custGeom>
              <a:rect b="b" l="l" r="r" t="t"/>
              <a:pathLst>
                <a:path extrusionOk="0" h="5233" w="1934">
                  <a:moveTo>
                    <a:pt x="721" y="0"/>
                  </a:moveTo>
                  <a:cubicBezTo>
                    <a:pt x="372" y="0"/>
                    <a:pt x="0" y="388"/>
                    <a:pt x="204" y="812"/>
                  </a:cubicBezTo>
                  <a:cubicBezTo>
                    <a:pt x="784" y="2028"/>
                    <a:pt x="798" y="3340"/>
                    <a:pt x="321" y="4589"/>
                  </a:cubicBezTo>
                  <a:cubicBezTo>
                    <a:pt x="173" y="4978"/>
                    <a:pt x="492" y="5233"/>
                    <a:pt x="821" y="5233"/>
                  </a:cubicBezTo>
                  <a:cubicBezTo>
                    <a:pt x="1036" y="5233"/>
                    <a:pt x="1256" y="5124"/>
                    <a:pt x="1352" y="4873"/>
                  </a:cubicBezTo>
                  <a:cubicBezTo>
                    <a:pt x="1934" y="3347"/>
                    <a:pt x="1827" y="1739"/>
                    <a:pt x="1127" y="274"/>
                  </a:cubicBezTo>
                  <a:cubicBezTo>
                    <a:pt x="1034" y="80"/>
                    <a:pt x="880" y="0"/>
                    <a:pt x="72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905" name="Google Shape;905;p18"/>
          <p:cNvPicPr preferRelativeResize="0"/>
          <p:nvPr/>
        </p:nvPicPr>
        <p:blipFill rotWithShape="1">
          <a:blip r:embed="rId2">
            <a:alphaModFix amt="14000"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06" name="Google Shape;906;p18"/>
          <p:cNvSpPr txBox="1"/>
          <p:nvPr>
            <p:ph type="title"/>
          </p:nvPr>
        </p:nvSpPr>
        <p:spPr>
          <a:xfrm>
            <a:off x="1123325" y="1307100"/>
            <a:ext cx="6897300" cy="252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BLANK_1_1_1_1_1_1">
    <p:spTree>
      <p:nvGrpSpPr>
        <p:cNvPr id="907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8" name="Google Shape;908;p19"/>
          <p:cNvPicPr preferRelativeResize="0"/>
          <p:nvPr/>
        </p:nvPicPr>
        <p:blipFill rotWithShape="1">
          <a:blip r:embed="rId2">
            <a:alphaModFix amt="14000"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09" name="Google Shape;909;p19"/>
          <p:cNvSpPr txBox="1"/>
          <p:nvPr>
            <p:ph type="title"/>
          </p:nvPr>
        </p:nvSpPr>
        <p:spPr>
          <a:xfrm>
            <a:off x="1350650" y="917300"/>
            <a:ext cx="3406800" cy="8283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5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/>
        </p:txBody>
      </p:sp>
      <p:sp>
        <p:nvSpPr>
          <p:cNvPr id="910" name="Google Shape;910;p19"/>
          <p:cNvSpPr txBox="1"/>
          <p:nvPr>
            <p:ph idx="1" type="subTitle"/>
          </p:nvPr>
        </p:nvSpPr>
        <p:spPr>
          <a:xfrm>
            <a:off x="1350650" y="1745600"/>
            <a:ext cx="3406800" cy="4452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11" name="Google Shape;911;p19"/>
          <p:cNvSpPr txBox="1"/>
          <p:nvPr>
            <p:ph idx="2" type="title"/>
          </p:nvPr>
        </p:nvSpPr>
        <p:spPr>
          <a:xfrm>
            <a:off x="3525250" y="3170875"/>
            <a:ext cx="4898700" cy="8283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5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/>
        </p:txBody>
      </p:sp>
      <p:sp>
        <p:nvSpPr>
          <p:cNvPr id="912" name="Google Shape;912;p19"/>
          <p:cNvSpPr txBox="1"/>
          <p:nvPr>
            <p:ph idx="3" type="subTitle"/>
          </p:nvPr>
        </p:nvSpPr>
        <p:spPr>
          <a:xfrm>
            <a:off x="3525250" y="3999175"/>
            <a:ext cx="4898700" cy="4452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bg>
      <p:bgPr>
        <a:solidFill>
          <a:schemeClr val="accent5"/>
        </a:solidFill>
      </p:bgPr>
    </p:bg>
    <p:spTree>
      <p:nvGrpSpPr>
        <p:cNvPr id="913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4" name="Google Shape;914;p20"/>
          <p:cNvGrpSpPr/>
          <p:nvPr/>
        </p:nvGrpSpPr>
        <p:grpSpPr>
          <a:xfrm>
            <a:off x="7417475" y="2984313"/>
            <a:ext cx="1298825" cy="1258125"/>
            <a:chOff x="4959050" y="3849400"/>
            <a:chExt cx="1298825" cy="1258125"/>
          </a:xfrm>
        </p:grpSpPr>
        <p:sp>
          <p:nvSpPr>
            <p:cNvPr id="915" name="Google Shape;915;p20"/>
            <p:cNvSpPr/>
            <p:nvPr/>
          </p:nvSpPr>
          <p:spPr>
            <a:xfrm>
              <a:off x="5092750" y="4291850"/>
              <a:ext cx="948650" cy="418450"/>
            </a:xfrm>
            <a:custGeom>
              <a:rect b="b" l="l" r="r" t="t"/>
              <a:pathLst>
                <a:path extrusionOk="0" h="16738" w="37946">
                  <a:moveTo>
                    <a:pt x="35529" y="1348"/>
                  </a:moveTo>
                  <a:cubicBezTo>
                    <a:pt x="36120" y="1348"/>
                    <a:pt x="36600" y="1828"/>
                    <a:pt x="36600" y="2418"/>
                  </a:cubicBezTo>
                  <a:lnTo>
                    <a:pt x="36600" y="14323"/>
                  </a:lnTo>
                  <a:cubicBezTo>
                    <a:pt x="36600" y="14913"/>
                    <a:pt x="36118" y="15394"/>
                    <a:pt x="35529" y="15394"/>
                  </a:cubicBezTo>
                  <a:lnTo>
                    <a:pt x="2417" y="15394"/>
                  </a:lnTo>
                  <a:cubicBezTo>
                    <a:pt x="1825" y="15394"/>
                    <a:pt x="1346" y="14912"/>
                    <a:pt x="1346" y="14323"/>
                  </a:cubicBezTo>
                  <a:lnTo>
                    <a:pt x="1346" y="2418"/>
                  </a:lnTo>
                  <a:cubicBezTo>
                    <a:pt x="1346" y="1828"/>
                    <a:pt x="1825" y="1348"/>
                    <a:pt x="2417" y="1348"/>
                  </a:cubicBezTo>
                  <a:close/>
                  <a:moveTo>
                    <a:pt x="2417" y="1"/>
                  </a:moveTo>
                  <a:cubicBezTo>
                    <a:pt x="1084" y="1"/>
                    <a:pt x="0" y="1086"/>
                    <a:pt x="0" y="2417"/>
                  </a:cubicBezTo>
                  <a:lnTo>
                    <a:pt x="0" y="14322"/>
                  </a:lnTo>
                  <a:cubicBezTo>
                    <a:pt x="0" y="15653"/>
                    <a:pt x="1084" y="16737"/>
                    <a:pt x="2417" y="16737"/>
                  </a:cubicBezTo>
                  <a:lnTo>
                    <a:pt x="35529" y="16737"/>
                  </a:lnTo>
                  <a:cubicBezTo>
                    <a:pt x="36861" y="16737"/>
                    <a:pt x="37945" y="15654"/>
                    <a:pt x="37945" y="14322"/>
                  </a:cubicBezTo>
                  <a:lnTo>
                    <a:pt x="37945" y="2417"/>
                  </a:lnTo>
                  <a:cubicBezTo>
                    <a:pt x="37945" y="1086"/>
                    <a:pt x="36861" y="1"/>
                    <a:pt x="3552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6" name="Google Shape;916;p20"/>
            <p:cNvSpPr/>
            <p:nvPr/>
          </p:nvSpPr>
          <p:spPr>
            <a:xfrm>
              <a:off x="5146800" y="4341800"/>
              <a:ext cx="128875" cy="318700"/>
            </a:xfrm>
            <a:custGeom>
              <a:rect b="b" l="l" r="r" t="t"/>
              <a:pathLst>
                <a:path extrusionOk="0" h="12748" w="5155">
                  <a:moveTo>
                    <a:pt x="746" y="0"/>
                  </a:moveTo>
                  <a:cubicBezTo>
                    <a:pt x="335" y="0"/>
                    <a:pt x="1" y="334"/>
                    <a:pt x="1" y="745"/>
                  </a:cubicBezTo>
                  <a:lnTo>
                    <a:pt x="1" y="12002"/>
                  </a:lnTo>
                  <a:cubicBezTo>
                    <a:pt x="1" y="12413"/>
                    <a:pt x="335" y="12747"/>
                    <a:pt x="746" y="12747"/>
                  </a:cubicBezTo>
                  <a:lnTo>
                    <a:pt x="4410" y="12747"/>
                  </a:lnTo>
                  <a:cubicBezTo>
                    <a:pt x="4820" y="12747"/>
                    <a:pt x="5155" y="12413"/>
                    <a:pt x="5155" y="12002"/>
                  </a:cubicBezTo>
                  <a:lnTo>
                    <a:pt x="5155" y="745"/>
                  </a:lnTo>
                  <a:cubicBezTo>
                    <a:pt x="5155" y="334"/>
                    <a:pt x="4820" y="0"/>
                    <a:pt x="44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7" name="Google Shape;917;p20"/>
            <p:cNvSpPr/>
            <p:nvPr/>
          </p:nvSpPr>
          <p:spPr>
            <a:xfrm>
              <a:off x="5306150" y="4341800"/>
              <a:ext cx="128875" cy="318700"/>
            </a:xfrm>
            <a:custGeom>
              <a:rect b="b" l="l" r="r" t="t"/>
              <a:pathLst>
                <a:path extrusionOk="0" h="12748" w="5155">
                  <a:moveTo>
                    <a:pt x="746" y="0"/>
                  </a:moveTo>
                  <a:cubicBezTo>
                    <a:pt x="335" y="0"/>
                    <a:pt x="1" y="334"/>
                    <a:pt x="1" y="745"/>
                  </a:cubicBezTo>
                  <a:lnTo>
                    <a:pt x="1" y="12002"/>
                  </a:lnTo>
                  <a:cubicBezTo>
                    <a:pt x="1" y="12413"/>
                    <a:pt x="335" y="12747"/>
                    <a:pt x="746" y="12747"/>
                  </a:cubicBezTo>
                  <a:lnTo>
                    <a:pt x="4410" y="12747"/>
                  </a:lnTo>
                  <a:cubicBezTo>
                    <a:pt x="4820" y="12747"/>
                    <a:pt x="5155" y="12413"/>
                    <a:pt x="5155" y="12002"/>
                  </a:cubicBezTo>
                  <a:lnTo>
                    <a:pt x="5155" y="745"/>
                  </a:lnTo>
                  <a:cubicBezTo>
                    <a:pt x="5155" y="334"/>
                    <a:pt x="4820" y="0"/>
                    <a:pt x="44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8" name="Google Shape;918;p20"/>
            <p:cNvSpPr/>
            <p:nvPr/>
          </p:nvSpPr>
          <p:spPr>
            <a:xfrm>
              <a:off x="5465500" y="4341800"/>
              <a:ext cx="128875" cy="318700"/>
            </a:xfrm>
            <a:custGeom>
              <a:rect b="b" l="l" r="r" t="t"/>
              <a:pathLst>
                <a:path extrusionOk="0" h="12748" w="5155">
                  <a:moveTo>
                    <a:pt x="746" y="0"/>
                  </a:moveTo>
                  <a:cubicBezTo>
                    <a:pt x="335" y="0"/>
                    <a:pt x="1" y="334"/>
                    <a:pt x="1" y="745"/>
                  </a:cubicBezTo>
                  <a:lnTo>
                    <a:pt x="1" y="12002"/>
                  </a:lnTo>
                  <a:cubicBezTo>
                    <a:pt x="1" y="12413"/>
                    <a:pt x="335" y="12747"/>
                    <a:pt x="746" y="12747"/>
                  </a:cubicBezTo>
                  <a:lnTo>
                    <a:pt x="4410" y="12747"/>
                  </a:lnTo>
                  <a:cubicBezTo>
                    <a:pt x="4820" y="12747"/>
                    <a:pt x="5155" y="12413"/>
                    <a:pt x="5155" y="12002"/>
                  </a:cubicBezTo>
                  <a:lnTo>
                    <a:pt x="5155" y="745"/>
                  </a:lnTo>
                  <a:cubicBezTo>
                    <a:pt x="5155" y="334"/>
                    <a:pt x="4820" y="0"/>
                    <a:pt x="44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9" name="Google Shape;919;p20"/>
            <p:cNvSpPr/>
            <p:nvPr/>
          </p:nvSpPr>
          <p:spPr>
            <a:xfrm>
              <a:off x="5625175" y="4341800"/>
              <a:ext cx="128875" cy="318700"/>
            </a:xfrm>
            <a:custGeom>
              <a:rect b="b" l="l" r="r" t="t"/>
              <a:pathLst>
                <a:path extrusionOk="0" h="12748" w="5155">
                  <a:moveTo>
                    <a:pt x="746" y="0"/>
                  </a:moveTo>
                  <a:cubicBezTo>
                    <a:pt x="334" y="0"/>
                    <a:pt x="1" y="334"/>
                    <a:pt x="1" y="745"/>
                  </a:cubicBezTo>
                  <a:lnTo>
                    <a:pt x="1" y="12002"/>
                  </a:lnTo>
                  <a:cubicBezTo>
                    <a:pt x="1" y="12413"/>
                    <a:pt x="334" y="12747"/>
                    <a:pt x="746" y="12747"/>
                  </a:cubicBezTo>
                  <a:lnTo>
                    <a:pt x="4408" y="12747"/>
                  </a:lnTo>
                  <a:cubicBezTo>
                    <a:pt x="4821" y="12747"/>
                    <a:pt x="5155" y="12413"/>
                    <a:pt x="5154" y="12002"/>
                  </a:cubicBezTo>
                  <a:lnTo>
                    <a:pt x="5154" y="745"/>
                  </a:lnTo>
                  <a:cubicBezTo>
                    <a:pt x="5154" y="334"/>
                    <a:pt x="4820" y="0"/>
                    <a:pt x="44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0" name="Google Shape;920;p20"/>
            <p:cNvSpPr/>
            <p:nvPr/>
          </p:nvSpPr>
          <p:spPr>
            <a:xfrm>
              <a:off x="5146775" y="4522575"/>
              <a:ext cx="128900" cy="137925"/>
            </a:xfrm>
            <a:custGeom>
              <a:rect b="b" l="l" r="r" t="t"/>
              <a:pathLst>
                <a:path extrusionOk="0" h="5517" w="5156">
                  <a:moveTo>
                    <a:pt x="5156" y="1"/>
                  </a:moveTo>
                  <a:cubicBezTo>
                    <a:pt x="3437" y="1"/>
                    <a:pt x="1720" y="1"/>
                    <a:pt x="1" y="2"/>
                  </a:cubicBezTo>
                  <a:lnTo>
                    <a:pt x="1" y="4837"/>
                  </a:lnTo>
                  <a:cubicBezTo>
                    <a:pt x="1" y="5213"/>
                    <a:pt x="305" y="5516"/>
                    <a:pt x="680" y="5516"/>
                  </a:cubicBezTo>
                  <a:lnTo>
                    <a:pt x="4477" y="5516"/>
                  </a:lnTo>
                  <a:cubicBezTo>
                    <a:pt x="4852" y="5516"/>
                    <a:pt x="5156" y="5212"/>
                    <a:pt x="5156" y="4837"/>
                  </a:cubicBezTo>
                  <a:lnTo>
                    <a:pt x="51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1" name="Google Shape;921;p20"/>
            <p:cNvSpPr/>
            <p:nvPr/>
          </p:nvSpPr>
          <p:spPr>
            <a:xfrm>
              <a:off x="5306125" y="4522575"/>
              <a:ext cx="128900" cy="137925"/>
            </a:xfrm>
            <a:custGeom>
              <a:rect b="b" l="l" r="r" t="t"/>
              <a:pathLst>
                <a:path extrusionOk="0" h="5517" w="5156">
                  <a:moveTo>
                    <a:pt x="1" y="1"/>
                  </a:moveTo>
                  <a:lnTo>
                    <a:pt x="1" y="4837"/>
                  </a:lnTo>
                  <a:cubicBezTo>
                    <a:pt x="1" y="5213"/>
                    <a:pt x="305" y="5516"/>
                    <a:pt x="680" y="5516"/>
                  </a:cubicBezTo>
                  <a:lnTo>
                    <a:pt x="4477" y="5516"/>
                  </a:lnTo>
                  <a:cubicBezTo>
                    <a:pt x="4852" y="5516"/>
                    <a:pt x="5156" y="5212"/>
                    <a:pt x="5156" y="4837"/>
                  </a:cubicBezTo>
                  <a:lnTo>
                    <a:pt x="5156" y="5"/>
                  </a:lnTo>
                  <a:cubicBezTo>
                    <a:pt x="3437" y="2"/>
                    <a:pt x="1720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2" name="Google Shape;922;p20"/>
            <p:cNvSpPr/>
            <p:nvPr/>
          </p:nvSpPr>
          <p:spPr>
            <a:xfrm>
              <a:off x="5465475" y="4522700"/>
              <a:ext cx="128900" cy="137800"/>
            </a:xfrm>
            <a:custGeom>
              <a:rect b="b" l="l" r="r" t="t"/>
              <a:pathLst>
                <a:path extrusionOk="0" h="5512" w="5156">
                  <a:moveTo>
                    <a:pt x="1" y="0"/>
                  </a:moveTo>
                  <a:lnTo>
                    <a:pt x="1" y="4832"/>
                  </a:lnTo>
                  <a:cubicBezTo>
                    <a:pt x="1" y="5208"/>
                    <a:pt x="305" y="5511"/>
                    <a:pt x="680" y="5511"/>
                  </a:cubicBezTo>
                  <a:lnTo>
                    <a:pt x="4477" y="5511"/>
                  </a:lnTo>
                  <a:cubicBezTo>
                    <a:pt x="4852" y="5511"/>
                    <a:pt x="5156" y="5207"/>
                    <a:pt x="5156" y="4832"/>
                  </a:cubicBezTo>
                  <a:lnTo>
                    <a:pt x="5156" y="13"/>
                  </a:lnTo>
                  <a:cubicBezTo>
                    <a:pt x="3437" y="8"/>
                    <a:pt x="1720" y="2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3" name="Google Shape;923;p20"/>
            <p:cNvSpPr/>
            <p:nvPr/>
          </p:nvSpPr>
          <p:spPr>
            <a:xfrm>
              <a:off x="5625175" y="4523100"/>
              <a:ext cx="128875" cy="137400"/>
            </a:xfrm>
            <a:custGeom>
              <a:rect b="b" l="l" r="r" t="t"/>
              <a:pathLst>
                <a:path extrusionOk="0" h="5496" w="5155">
                  <a:moveTo>
                    <a:pt x="1" y="0"/>
                  </a:moveTo>
                  <a:lnTo>
                    <a:pt x="1" y="4816"/>
                  </a:lnTo>
                  <a:cubicBezTo>
                    <a:pt x="1" y="5192"/>
                    <a:pt x="304" y="5495"/>
                    <a:pt x="678" y="5495"/>
                  </a:cubicBezTo>
                  <a:lnTo>
                    <a:pt x="4477" y="5495"/>
                  </a:lnTo>
                  <a:cubicBezTo>
                    <a:pt x="4852" y="5495"/>
                    <a:pt x="5155" y="5191"/>
                    <a:pt x="5155" y="4816"/>
                  </a:cubicBezTo>
                  <a:lnTo>
                    <a:pt x="5155" y="27"/>
                  </a:lnTo>
                  <a:cubicBezTo>
                    <a:pt x="3437" y="16"/>
                    <a:pt x="1718" y="7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4" name="Google Shape;924;p20"/>
            <p:cNvSpPr/>
            <p:nvPr/>
          </p:nvSpPr>
          <p:spPr>
            <a:xfrm>
              <a:off x="5514825" y="3986025"/>
              <a:ext cx="48675" cy="42700"/>
            </a:xfrm>
            <a:custGeom>
              <a:rect b="b" l="l" r="r" t="t"/>
              <a:pathLst>
                <a:path extrusionOk="0" h="1708" w="1947">
                  <a:moveTo>
                    <a:pt x="974" y="0"/>
                  </a:moveTo>
                  <a:cubicBezTo>
                    <a:pt x="818" y="0"/>
                    <a:pt x="661" y="43"/>
                    <a:pt x="520" y="132"/>
                  </a:cubicBezTo>
                  <a:cubicBezTo>
                    <a:pt x="121" y="383"/>
                    <a:pt x="1" y="911"/>
                    <a:pt x="253" y="1308"/>
                  </a:cubicBezTo>
                  <a:cubicBezTo>
                    <a:pt x="415" y="1566"/>
                    <a:pt x="692" y="1707"/>
                    <a:pt x="975" y="1707"/>
                  </a:cubicBezTo>
                  <a:cubicBezTo>
                    <a:pt x="1131" y="1707"/>
                    <a:pt x="1289" y="1665"/>
                    <a:pt x="1430" y="1575"/>
                  </a:cubicBezTo>
                  <a:cubicBezTo>
                    <a:pt x="1828" y="1323"/>
                    <a:pt x="1947" y="797"/>
                    <a:pt x="1697" y="399"/>
                  </a:cubicBezTo>
                  <a:cubicBezTo>
                    <a:pt x="1535" y="141"/>
                    <a:pt x="1258" y="0"/>
                    <a:pt x="9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5" name="Google Shape;925;p20"/>
            <p:cNvSpPr/>
            <p:nvPr/>
          </p:nvSpPr>
          <p:spPr>
            <a:xfrm>
              <a:off x="4959050" y="4391750"/>
              <a:ext cx="48675" cy="42725"/>
            </a:xfrm>
            <a:custGeom>
              <a:rect b="b" l="l" r="r" t="t"/>
              <a:pathLst>
                <a:path extrusionOk="0" h="1709" w="1947">
                  <a:moveTo>
                    <a:pt x="973" y="1"/>
                  </a:moveTo>
                  <a:cubicBezTo>
                    <a:pt x="818" y="1"/>
                    <a:pt x="660" y="43"/>
                    <a:pt x="519" y="133"/>
                  </a:cubicBezTo>
                  <a:cubicBezTo>
                    <a:pt x="121" y="383"/>
                    <a:pt x="0" y="912"/>
                    <a:pt x="252" y="1310"/>
                  </a:cubicBezTo>
                  <a:cubicBezTo>
                    <a:pt x="414" y="1567"/>
                    <a:pt x="692" y="1709"/>
                    <a:pt x="975" y="1709"/>
                  </a:cubicBezTo>
                  <a:cubicBezTo>
                    <a:pt x="1131" y="1709"/>
                    <a:pt x="1288" y="1666"/>
                    <a:pt x="1430" y="1577"/>
                  </a:cubicBezTo>
                  <a:cubicBezTo>
                    <a:pt x="1827" y="1326"/>
                    <a:pt x="1946" y="797"/>
                    <a:pt x="1697" y="399"/>
                  </a:cubicBezTo>
                  <a:cubicBezTo>
                    <a:pt x="1535" y="142"/>
                    <a:pt x="1257" y="1"/>
                    <a:pt x="9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6" name="Google Shape;926;p20"/>
            <p:cNvSpPr/>
            <p:nvPr/>
          </p:nvSpPr>
          <p:spPr>
            <a:xfrm>
              <a:off x="4980425" y="4312550"/>
              <a:ext cx="48650" cy="42750"/>
            </a:xfrm>
            <a:custGeom>
              <a:rect b="b" l="l" r="r" t="t"/>
              <a:pathLst>
                <a:path extrusionOk="0" h="1710" w="1946">
                  <a:moveTo>
                    <a:pt x="972" y="0"/>
                  </a:moveTo>
                  <a:cubicBezTo>
                    <a:pt x="817" y="0"/>
                    <a:pt x="659" y="43"/>
                    <a:pt x="518" y="132"/>
                  </a:cubicBezTo>
                  <a:cubicBezTo>
                    <a:pt x="119" y="384"/>
                    <a:pt x="0" y="913"/>
                    <a:pt x="252" y="1311"/>
                  </a:cubicBezTo>
                  <a:cubicBezTo>
                    <a:pt x="413" y="1569"/>
                    <a:pt x="690" y="1710"/>
                    <a:pt x="974" y="1710"/>
                  </a:cubicBezTo>
                  <a:cubicBezTo>
                    <a:pt x="1129" y="1710"/>
                    <a:pt x="1287" y="1667"/>
                    <a:pt x="1428" y="1578"/>
                  </a:cubicBezTo>
                  <a:cubicBezTo>
                    <a:pt x="1826" y="1326"/>
                    <a:pt x="1946" y="799"/>
                    <a:pt x="1696" y="399"/>
                  </a:cubicBezTo>
                  <a:cubicBezTo>
                    <a:pt x="1533" y="142"/>
                    <a:pt x="1256" y="0"/>
                    <a:pt x="9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7" name="Google Shape;927;p20"/>
            <p:cNvSpPr/>
            <p:nvPr/>
          </p:nvSpPr>
          <p:spPr>
            <a:xfrm>
              <a:off x="6198075" y="4370400"/>
              <a:ext cx="48725" cy="42725"/>
            </a:xfrm>
            <a:custGeom>
              <a:rect b="b" l="l" r="r" t="t"/>
              <a:pathLst>
                <a:path extrusionOk="0" h="1709" w="1949">
                  <a:moveTo>
                    <a:pt x="974" y="1"/>
                  </a:moveTo>
                  <a:cubicBezTo>
                    <a:pt x="818" y="1"/>
                    <a:pt x="660" y="44"/>
                    <a:pt x="519" y="133"/>
                  </a:cubicBezTo>
                  <a:cubicBezTo>
                    <a:pt x="120" y="384"/>
                    <a:pt x="0" y="911"/>
                    <a:pt x="252" y="1310"/>
                  </a:cubicBezTo>
                  <a:cubicBezTo>
                    <a:pt x="414" y="1568"/>
                    <a:pt x="691" y="1708"/>
                    <a:pt x="974" y="1708"/>
                  </a:cubicBezTo>
                  <a:cubicBezTo>
                    <a:pt x="1130" y="1708"/>
                    <a:pt x="1288" y="1666"/>
                    <a:pt x="1429" y="1576"/>
                  </a:cubicBezTo>
                  <a:cubicBezTo>
                    <a:pt x="1828" y="1326"/>
                    <a:pt x="1948" y="798"/>
                    <a:pt x="1696" y="400"/>
                  </a:cubicBezTo>
                  <a:cubicBezTo>
                    <a:pt x="1534" y="142"/>
                    <a:pt x="1257" y="1"/>
                    <a:pt x="9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8" name="Google Shape;928;p20"/>
            <p:cNvSpPr/>
            <p:nvPr/>
          </p:nvSpPr>
          <p:spPr>
            <a:xfrm>
              <a:off x="6209150" y="4464325"/>
              <a:ext cx="48725" cy="42725"/>
            </a:xfrm>
            <a:custGeom>
              <a:rect b="b" l="l" r="r" t="t"/>
              <a:pathLst>
                <a:path extrusionOk="0" h="1709" w="1949">
                  <a:moveTo>
                    <a:pt x="975" y="1"/>
                  </a:moveTo>
                  <a:cubicBezTo>
                    <a:pt x="819" y="1"/>
                    <a:pt x="661" y="44"/>
                    <a:pt x="520" y="133"/>
                  </a:cubicBezTo>
                  <a:cubicBezTo>
                    <a:pt x="120" y="384"/>
                    <a:pt x="1" y="911"/>
                    <a:pt x="253" y="1309"/>
                  </a:cubicBezTo>
                  <a:cubicBezTo>
                    <a:pt x="415" y="1567"/>
                    <a:pt x="692" y="1708"/>
                    <a:pt x="975" y="1708"/>
                  </a:cubicBezTo>
                  <a:cubicBezTo>
                    <a:pt x="1131" y="1708"/>
                    <a:pt x="1289" y="1665"/>
                    <a:pt x="1430" y="1576"/>
                  </a:cubicBezTo>
                  <a:cubicBezTo>
                    <a:pt x="1829" y="1324"/>
                    <a:pt x="1948" y="798"/>
                    <a:pt x="1696" y="400"/>
                  </a:cubicBezTo>
                  <a:cubicBezTo>
                    <a:pt x="1535" y="142"/>
                    <a:pt x="1258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9" name="Google Shape;929;p20"/>
            <p:cNvSpPr/>
            <p:nvPr/>
          </p:nvSpPr>
          <p:spPr>
            <a:xfrm>
              <a:off x="6216125" y="4573175"/>
              <a:ext cx="34775" cy="30500"/>
            </a:xfrm>
            <a:custGeom>
              <a:rect b="b" l="l" r="r" t="t"/>
              <a:pathLst>
                <a:path extrusionOk="0" h="1220" w="1391">
                  <a:moveTo>
                    <a:pt x="695" y="0"/>
                  </a:moveTo>
                  <a:cubicBezTo>
                    <a:pt x="584" y="0"/>
                    <a:pt x="471" y="30"/>
                    <a:pt x="371" y="94"/>
                  </a:cubicBezTo>
                  <a:cubicBezTo>
                    <a:pt x="85" y="273"/>
                    <a:pt x="1" y="650"/>
                    <a:pt x="181" y="935"/>
                  </a:cubicBezTo>
                  <a:cubicBezTo>
                    <a:pt x="296" y="1119"/>
                    <a:pt x="494" y="1219"/>
                    <a:pt x="695" y="1219"/>
                  </a:cubicBezTo>
                  <a:cubicBezTo>
                    <a:pt x="807" y="1219"/>
                    <a:pt x="919" y="1189"/>
                    <a:pt x="1020" y="1125"/>
                  </a:cubicBezTo>
                  <a:cubicBezTo>
                    <a:pt x="1307" y="946"/>
                    <a:pt x="1390" y="568"/>
                    <a:pt x="1211" y="284"/>
                  </a:cubicBezTo>
                  <a:cubicBezTo>
                    <a:pt x="1095" y="101"/>
                    <a:pt x="897" y="0"/>
                    <a:pt x="6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0" name="Google Shape;930;p20"/>
            <p:cNvSpPr/>
            <p:nvPr/>
          </p:nvSpPr>
          <p:spPr>
            <a:xfrm>
              <a:off x="5432900" y="3994300"/>
              <a:ext cx="34750" cy="30500"/>
            </a:xfrm>
            <a:custGeom>
              <a:rect b="b" l="l" r="r" t="t"/>
              <a:pathLst>
                <a:path extrusionOk="0" h="1220" w="1390">
                  <a:moveTo>
                    <a:pt x="695" y="0"/>
                  </a:moveTo>
                  <a:cubicBezTo>
                    <a:pt x="584" y="0"/>
                    <a:pt x="471" y="31"/>
                    <a:pt x="370" y="95"/>
                  </a:cubicBezTo>
                  <a:cubicBezTo>
                    <a:pt x="86" y="274"/>
                    <a:pt x="0" y="650"/>
                    <a:pt x="179" y="934"/>
                  </a:cubicBezTo>
                  <a:cubicBezTo>
                    <a:pt x="295" y="1119"/>
                    <a:pt x="493" y="1219"/>
                    <a:pt x="695" y="1219"/>
                  </a:cubicBezTo>
                  <a:cubicBezTo>
                    <a:pt x="806" y="1219"/>
                    <a:pt x="919" y="1189"/>
                    <a:pt x="1020" y="1125"/>
                  </a:cubicBezTo>
                  <a:cubicBezTo>
                    <a:pt x="1304" y="945"/>
                    <a:pt x="1390" y="569"/>
                    <a:pt x="1211" y="285"/>
                  </a:cubicBezTo>
                  <a:cubicBezTo>
                    <a:pt x="1095" y="101"/>
                    <a:pt x="897" y="0"/>
                    <a:pt x="6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1" name="Google Shape;931;p20"/>
            <p:cNvSpPr/>
            <p:nvPr/>
          </p:nvSpPr>
          <p:spPr>
            <a:xfrm>
              <a:off x="5010925" y="4245575"/>
              <a:ext cx="34775" cy="30500"/>
            </a:xfrm>
            <a:custGeom>
              <a:rect b="b" l="l" r="r" t="t"/>
              <a:pathLst>
                <a:path extrusionOk="0" h="1220" w="1391">
                  <a:moveTo>
                    <a:pt x="695" y="1"/>
                  </a:moveTo>
                  <a:cubicBezTo>
                    <a:pt x="584" y="1"/>
                    <a:pt x="471" y="31"/>
                    <a:pt x="370" y="95"/>
                  </a:cubicBezTo>
                  <a:cubicBezTo>
                    <a:pt x="85" y="275"/>
                    <a:pt x="0" y="651"/>
                    <a:pt x="180" y="935"/>
                  </a:cubicBezTo>
                  <a:cubicBezTo>
                    <a:pt x="296" y="1119"/>
                    <a:pt x="495" y="1219"/>
                    <a:pt x="697" y="1219"/>
                  </a:cubicBezTo>
                  <a:cubicBezTo>
                    <a:pt x="808" y="1219"/>
                    <a:pt x="920" y="1189"/>
                    <a:pt x="1021" y="1126"/>
                  </a:cubicBezTo>
                  <a:cubicBezTo>
                    <a:pt x="1305" y="946"/>
                    <a:pt x="1391" y="569"/>
                    <a:pt x="1211" y="285"/>
                  </a:cubicBezTo>
                  <a:cubicBezTo>
                    <a:pt x="1095" y="101"/>
                    <a:pt x="897" y="1"/>
                    <a:pt x="6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2" name="Google Shape;932;p20"/>
            <p:cNvSpPr/>
            <p:nvPr/>
          </p:nvSpPr>
          <p:spPr>
            <a:xfrm>
              <a:off x="5441125" y="5064800"/>
              <a:ext cx="48750" cy="42725"/>
            </a:xfrm>
            <a:custGeom>
              <a:rect b="b" l="l" r="r" t="t"/>
              <a:pathLst>
                <a:path extrusionOk="0" h="1709" w="1950">
                  <a:moveTo>
                    <a:pt x="973" y="1"/>
                  </a:moveTo>
                  <a:cubicBezTo>
                    <a:pt x="818" y="1"/>
                    <a:pt x="660" y="43"/>
                    <a:pt x="519" y="133"/>
                  </a:cubicBezTo>
                  <a:cubicBezTo>
                    <a:pt x="120" y="383"/>
                    <a:pt x="0" y="912"/>
                    <a:pt x="252" y="1310"/>
                  </a:cubicBezTo>
                  <a:cubicBezTo>
                    <a:pt x="415" y="1567"/>
                    <a:pt x="693" y="1709"/>
                    <a:pt x="977" y="1709"/>
                  </a:cubicBezTo>
                  <a:cubicBezTo>
                    <a:pt x="1132" y="1709"/>
                    <a:pt x="1290" y="1666"/>
                    <a:pt x="1431" y="1577"/>
                  </a:cubicBezTo>
                  <a:cubicBezTo>
                    <a:pt x="1830" y="1325"/>
                    <a:pt x="1949" y="797"/>
                    <a:pt x="1698" y="399"/>
                  </a:cubicBezTo>
                  <a:cubicBezTo>
                    <a:pt x="1535" y="142"/>
                    <a:pt x="1257" y="1"/>
                    <a:pt x="9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3" name="Google Shape;933;p20"/>
            <p:cNvSpPr/>
            <p:nvPr/>
          </p:nvSpPr>
          <p:spPr>
            <a:xfrm>
              <a:off x="5398900" y="4132150"/>
              <a:ext cx="280500" cy="758350"/>
            </a:xfrm>
            <a:custGeom>
              <a:rect b="b" l="l" r="r" t="t"/>
              <a:pathLst>
                <a:path extrusionOk="0" h="30334" w="11220">
                  <a:moveTo>
                    <a:pt x="5224" y="1"/>
                  </a:moveTo>
                  <a:lnTo>
                    <a:pt x="1" y="16143"/>
                  </a:lnTo>
                  <a:lnTo>
                    <a:pt x="6316" y="16143"/>
                  </a:lnTo>
                  <a:lnTo>
                    <a:pt x="1623" y="30333"/>
                  </a:lnTo>
                  <a:lnTo>
                    <a:pt x="11220" y="13135"/>
                  </a:lnTo>
                  <a:lnTo>
                    <a:pt x="5092" y="13135"/>
                  </a:lnTo>
                  <a:lnTo>
                    <a:pt x="10405" y="1"/>
                  </a:lnTo>
                  <a:close/>
                  <a:moveTo>
                    <a:pt x="1623" y="30333"/>
                  </a:moveTo>
                  <a:lnTo>
                    <a:pt x="1623" y="30333"/>
                  </a:lnTo>
                  <a:lnTo>
                    <a:pt x="1623" y="3033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4" name="Google Shape;934;p20"/>
            <p:cNvSpPr/>
            <p:nvPr/>
          </p:nvSpPr>
          <p:spPr>
            <a:xfrm>
              <a:off x="5398900" y="4132150"/>
              <a:ext cx="171700" cy="403600"/>
            </a:xfrm>
            <a:custGeom>
              <a:rect b="b" l="l" r="r" t="t"/>
              <a:pathLst>
                <a:path extrusionOk="0" h="16144" w="6868">
                  <a:moveTo>
                    <a:pt x="5224" y="1"/>
                  </a:moveTo>
                  <a:lnTo>
                    <a:pt x="1" y="16143"/>
                  </a:lnTo>
                  <a:lnTo>
                    <a:pt x="1452" y="16143"/>
                  </a:lnTo>
                  <a:cubicBezTo>
                    <a:pt x="3195" y="10740"/>
                    <a:pt x="4830" y="5293"/>
                    <a:pt x="68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5" name="Google Shape;935;p20"/>
            <p:cNvSpPr/>
            <p:nvPr/>
          </p:nvSpPr>
          <p:spPr>
            <a:xfrm>
              <a:off x="5439450" y="4460500"/>
              <a:ext cx="239975" cy="430025"/>
            </a:xfrm>
            <a:custGeom>
              <a:rect b="b" l="l" r="r" t="t"/>
              <a:pathLst>
                <a:path extrusionOk="0" h="17201" w="9599">
                  <a:moveTo>
                    <a:pt x="7596" y="1"/>
                  </a:moveTo>
                  <a:cubicBezTo>
                    <a:pt x="5495" y="4736"/>
                    <a:pt x="3370" y="9465"/>
                    <a:pt x="1034" y="14078"/>
                  </a:cubicBezTo>
                  <a:lnTo>
                    <a:pt x="1" y="17200"/>
                  </a:lnTo>
                  <a:lnTo>
                    <a:pt x="95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6" name="Google Shape;936;p20"/>
            <p:cNvSpPr/>
            <p:nvPr/>
          </p:nvSpPr>
          <p:spPr>
            <a:xfrm>
              <a:off x="6007725" y="4421125"/>
              <a:ext cx="100300" cy="159975"/>
            </a:xfrm>
            <a:custGeom>
              <a:rect b="b" l="l" r="r" t="t"/>
              <a:pathLst>
                <a:path extrusionOk="0" h="6399" w="4012">
                  <a:moveTo>
                    <a:pt x="2666" y="1346"/>
                  </a:moveTo>
                  <a:lnTo>
                    <a:pt x="2666" y="5053"/>
                  </a:lnTo>
                  <a:lnTo>
                    <a:pt x="1346" y="5053"/>
                  </a:lnTo>
                  <a:lnTo>
                    <a:pt x="1346" y="1346"/>
                  </a:lnTo>
                  <a:close/>
                  <a:moveTo>
                    <a:pt x="674" y="1"/>
                  </a:moveTo>
                  <a:cubicBezTo>
                    <a:pt x="302" y="1"/>
                    <a:pt x="1" y="302"/>
                    <a:pt x="1" y="673"/>
                  </a:cubicBezTo>
                  <a:lnTo>
                    <a:pt x="1" y="5726"/>
                  </a:lnTo>
                  <a:cubicBezTo>
                    <a:pt x="1" y="6097"/>
                    <a:pt x="302" y="6398"/>
                    <a:pt x="674" y="6398"/>
                  </a:cubicBezTo>
                  <a:lnTo>
                    <a:pt x="3339" y="6398"/>
                  </a:lnTo>
                  <a:cubicBezTo>
                    <a:pt x="3710" y="6398"/>
                    <a:pt x="4012" y="6097"/>
                    <a:pt x="4012" y="5726"/>
                  </a:cubicBezTo>
                  <a:lnTo>
                    <a:pt x="4012" y="673"/>
                  </a:lnTo>
                  <a:cubicBezTo>
                    <a:pt x="4012" y="302"/>
                    <a:pt x="3710" y="1"/>
                    <a:pt x="33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7" name="Google Shape;937;p20"/>
            <p:cNvSpPr/>
            <p:nvPr/>
          </p:nvSpPr>
          <p:spPr>
            <a:xfrm>
              <a:off x="5587425" y="3849400"/>
              <a:ext cx="632375" cy="482900"/>
            </a:xfrm>
            <a:custGeom>
              <a:rect b="b" l="l" r="r" t="t"/>
              <a:pathLst>
                <a:path extrusionOk="0" h="19316" w="25295">
                  <a:moveTo>
                    <a:pt x="672" y="0"/>
                  </a:moveTo>
                  <a:cubicBezTo>
                    <a:pt x="301" y="0"/>
                    <a:pt x="0" y="302"/>
                    <a:pt x="0" y="673"/>
                  </a:cubicBezTo>
                  <a:cubicBezTo>
                    <a:pt x="0" y="1045"/>
                    <a:pt x="301" y="1346"/>
                    <a:pt x="672" y="1346"/>
                  </a:cubicBezTo>
                  <a:cubicBezTo>
                    <a:pt x="11394" y="1346"/>
                    <a:pt x="20945" y="8536"/>
                    <a:pt x="23900" y="18829"/>
                  </a:cubicBezTo>
                  <a:cubicBezTo>
                    <a:pt x="23984" y="19124"/>
                    <a:pt x="24253" y="19315"/>
                    <a:pt x="24546" y="19315"/>
                  </a:cubicBezTo>
                  <a:cubicBezTo>
                    <a:pt x="24607" y="19315"/>
                    <a:pt x="24671" y="19307"/>
                    <a:pt x="24732" y="19290"/>
                  </a:cubicBezTo>
                  <a:cubicBezTo>
                    <a:pt x="25090" y="19187"/>
                    <a:pt x="25295" y="18816"/>
                    <a:pt x="25193" y="18458"/>
                  </a:cubicBezTo>
                  <a:cubicBezTo>
                    <a:pt x="22073" y="7589"/>
                    <a:pt x="11991" y="0"/>
                    <a:pt x="6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8" name="Google Shape;938;p20"/>
            <p:cNvSpPr/>
            <p:nvPr/>
          </p:nvSpPr>
          <p:spPr>
            <a:xfrm>
              <a:off x="4966550" y="4470225"/>
              <a:ext cx="446450" cy="618050"/>
            </a:xfrm>
            <a:custGeom>
              <a:rect b="b" l="l" r="r" t="t"/>
              <a:pathLst>
                <a:path extrusionOk="0" h="24722" w="17858">
                  <a:moveTo>
                    <a:pt x="674" y="1"/>
                  </a:moveTo>
                  <a:cubicBezTo>
                    <a:pt x="303" y="1"/>
                    <a:pt x="1" y="303"/>
                    <a:pt x="1" y="674"/>
                  </a:cubicBezTo>
                  <a:cubicBezTo>
                    <a:pt x="1" y="11403"/>
                    <a:pt x="6781" y="21051"/>
                    <a:pt x="16871" y="24681"/>
                  </a:cubicBezTo>
                  <a:cubicBezTo>
                    <a:pt x="16946" y="24709"/>
                    <a:pt x="17023" y="24722"/>
                    <a:pt x="17100" y="24722"/>
                  </a:cubicBezTo>
                  <a:cubicBezTo>
                    <a:pt x="17374" y="24722"/>
                    <a:pt x="17632" y="24551"/>
                    <a:pt x="17732" y="24277"/>
                  </a:cubicBezTo>
                  <a:cubicBezTo>
                    <a:pt x="17858" y="23926"/>
                    <a:pt x="17677" y="23542"/>
                    <a:pt x="17327" y="23416"/>
                  </a:cubicBezTo>
                  <a:cubicBezTo>
                    <a:pt x="7769" y="19977"/>
                    <a:pt x="1346" y="10837"/>
                    <a:pt x="1346" y="674"/>
                  </a:cubicBezTo>
                  <a:cubicBezTo>
                    <a:pt x="1346" y="303"/>
                    <a:pt x="1045" y="1"/>
                    <a:pt x="6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9" name="Google Shape;939;p20"/>
            <p:cNvSpPr/>
            <p:nvPr/>
          </p:nvSpPr>
          <p:spPr>
            <a:xfrm>
              <a:off x="5587425" y="3992700"/>
              <a:ext cx="388825" cy="189900"/>
            </a:xfrm>
            <a:custGeom>
              <a:rect b="b" l="l" r="r" t="t"/>
              <a:pathLst>
                <a:path extrusionOk="0" h="7596" w="15553">
                  <a:moveTo>
                    <a:pt x="672" y="0"/>
                  </a:moveTo>
                  <a:cubicBezTo>
                    <a:pt x="301" y="0"/>
                    <a:pt x="0" y="302"/>
                    <a:pt x="0" y="674"/>
                  </a:cubicBezTo>
                  <a:cubicBezTo>
                    <a:pt x="0" y="1045"/>
                    <a:pt x="301" y="1346"/>
                    <a:pt x="672" y="1346"/>
                  </a:cubicBezTo>
                  <a:cubicBezTo>
                    <a:pt x="5850" y="1346"/>
                    <a:pt x="10819" y="3544"/>
                    <a:pt x="14307" y="7376"/>
                  </a:cubicBezTo>
                  <a:cubicBezTo>
                    <a:pt x="14439" y="7521"/>
                    <a:pt x="14621" y="7595"/>
                    <a:pt x="14803" y="7595"/>
                  </a:cubicBezTo>
                  <a:cubicBezTo>
                    <a:pt x="14966" y="7595"/>
                    <a:pt x="15128" y="7538"/>
                    <a:pt x="15258" y="7420"/>
                  </a:cubicBezTo>
                  <a:cubicBezTo>
                    <a:pt x="15533" y="7169"/>
                    <a:pt x="15553" y="6744"/>
                    <a:pt x="15302" y="6470"/>
                  </a:cubicBezTo>
                  <a:cubicBezTo>
                    <a:pt x="11560" y="2358"/>
                    <a:pt x="6228" y="0"/>
                    <a:pt x="6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0" name="Google Shape;940;p20"/>
            <p:cNvSpPr/>
            <p:nvPr/>
          </p:nvSpPr>
          <p:spPr>
            <a:xfrm>
              <a:off x="5219175" y="4776750"/>
              <a:ext cx="184000" cy="150975"/>
            </a:xfrm>
            <a:custGeom>
              <a:rect b="b" l="l" r="r" t="t"/>
              <a:pathLst>
                <a:path extrusionOk="0" h="6039" w="7360">
                  <a:moveTo>
                    <a:pt x="755" y="0"/>
                  </a:moveTo>
                  <a:cubicBezTo>
                    <a:pt x="602" y="0"/>
                    <a:pt x="448" y="52"/>
                    <a:pt x="322" y="158"/>
                  </a:cubicBezTo>
                  <a:cubicBezTo>
                    <a:pt x="38" y="396"/>
                    <a:pt x="1" y="820"/>
                    <a:pt x="240" y="1104"/>
                  </a:cubicBezTo>
                  <a:cubicBezTo>
                    <a:pt x="1927" y="3119"/>
                    <a:pt x="3959" y="4753"/>
                    <a:pt x="6282" y="5961"/>
                  </a:cubicBezTo>
                  <a:cubicBezTo>
                    <a:pt x="6379" y="6014"/>
                    <a:pt x="6486" y="6039"/>
                    <a:pt x="6591" y="6039"/>
                  </a:cubicBezTo>
                  <a:cubicBezTo>
                    <a:pt x="6834" y="6039"/>
                    <a:pt x="7068" y="5907"/>
                    <a:pt x="7188" y="5675"/>
                  </a:cubicBezTo>
                  <a:cubicBezTo>
                    <a:pt x="7359" y="5345"/>
                    <a:pt x="7231" y="4938"/>
                    <a:pt x="6902" y="4768"/>
                  </a:cubicBezTo>
                  <a:cubicBezTo>
                    <a:pt x="4738" y="3640"/>
                    <a:pt x="2842" y="2117"/>
                    <a:pt x="1270" y="240"/>
                  </a:cubicBezTo>
                  <a:cubicBezTo>
                    <a:pt x="1138" y="82"/>
                    <a:pt x="947" y="0"/>
                    <a:pt x="7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1" name="Google Shape;941;p20"/>
            <p:cNvSpPr/>
            <p:nvPr/>
          </p:nvSpPr>
          <p:spPr>
            <a:xfrm>
              <a:off x="5168225" y="4379625"/>
              <a:ext cx="28650" cy="98625"/>
            </a:xfrm>
            <a:custGeom>
              <a:rect b="b" l="l" r="r" t="t"/>
              <a:pathLst>
                <a:path extrusionOk="0" h="3945" w="1146">
                  <a:moveTo>
                    <a:pt x="499" y="0"/>
                  </a:moveTo>
                  <a:cubicBezTo>
                    <a:pt x="247" y="0"/>
                    <a:pt x="1" y="162"/>
                    <a:pt x="12" y="487"/>
                  </a:cubicBezTo>
                  <a:cubicBezTo>
                    <a:pt x="50" y="1477"/>
                    <a:pt x="87" y="2467"/>
                    <a:pt x="124" y="3458"/>
                  </a:cubicBezTo>
                  <a:cubicBezTo>
                    <a:pt x="136" y="3782"/>
                    <a:pt x="395" y="3944"/>
                    <a:pt x="647" y="3944"/>
                  </a:cubicBezTo>
                  <a:cubicBezTo>
                    <a:pt x="899" y="3944"/>
                    <a:pt x="1145" y="3782"/>
                    <a:pt x="1133" y="3458"/>
                  </a:cubicBezTo>
                  <a:cubicBezTo>
                    <a:pt x="1095" y="2467"/>
                    <a:pt x="1058" y="1477"/>
                    <a:pt x="1022" y="487"/>
                  </a:cubicBezTo>
                  <a:cubicBezTo>
                    <a:pt x="1010" y="163"/>
                    <a:pt x="751" y="0"/>
                    <a:pt x="4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2" name="Google Shape;942;p20"/>
            <p:cNvSpPr/>
            <p:nvPr/>
          </p:nvSpPr>
          <p:spPr>
            <a:xfrm>
              <a:off x="5323400" y="4368425"/>
              <a:ext cx="29200" cy="129450"/>
            </a:xfrm>
            <a:custGeom>
              <a:rect b="b" l="l" r="r" t="t"/>
              <a:pathLst>
                <a:path extrusionOk="0" h="5178" w="1168">
                  <a:moveTo>
                    <a:pt x="492" y="1"/>
                  </a:moveTo>
                  <a:cubicBezTo>
                    <a:pt x="240" y="1"/>
                    <a:pt x="0" y="162"/>
                    <a:pt x="23" y="485"/>
                  </a:cubicBezTo>
                  <a:cubicBezTo>
                    <a:pt x="120" y="1886"/>
                    <a:pt x="157" y="3287"/>
                    <a:pt x="135" y="4689"/>
                  </a:cubicBezTo>
                  <a:cubicBezTo>
                    <a:pt x="130" y="5015"/>
                    <a:pt x="380" y="5178"/>
                    <a:pt x="632" y="5178"/>
                  </a:cubicBezTo>
                  <a:cubicBezTo>
                    <a:pt x="884" y="5178"/>
                    <a:pt x="1139" y="5015"/>
                    <a:pt x="1144" y="4689"/>
                  </a:cubicBezTo>
                  <a:cubicBezTo>
                    <a:pt x="1168" y="3287"/>
                    <a:pt x="1129" y="1886"/>
                    <a:pt x="1032" y="485"/>
                  </a:cubicBezTo>
                  <a:cubicBezTo>
                    <a:pt x="1009" y="163"/>
                    <a:pt x="745" y="1"/>
                    <a:pt x="4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43" name="Google Shape;943;p20"/>
          <p:cNvGrpSpPr/>
          <p:nvPr/>
        </p:nvGrpSpPr>
        <p:grpSpPr>
          <a:xfrm>
            <a:off x="6586475" y="312513"/>
            <a:ext cx="1208300" cy="1143975"/>
            <a:chOff x="1457900" y="2360075"/>
            <a:chExt cx="1208300" cy="1143975"/>
          </a:xfrm>
        </p:grpSpPr>
        <p:sp>
          <p:nvSpPr>
            <p:cNvPr id="944" name="Google Shape;944;p20"/>
            <p:cNvSpPr/>
            <p:nvPr/>
          </p:nvSpPr>
          <p:spPr>
            <a:xfrm>
              <a:off x="2053775" y="2386575"/>
              <a:ext cx="32425" cy="401700"/>
            </a:xfrm>
            <a:custGeom>
              <a:rect b="b" l="l" r="r" t="t"/>
              <a:pathLst>
                <a:path extrusionOk="0" h="16068" w="1297">
                  <a:moveTo>
                    <a:pt x="786" y="0"/>
                  </a:moveTo>
                  <a:cubicBezTo>
                    <a:pt x="511" y="0"/>
                    <a:pt x="286" y="220"/>
                    <a:pt x="281" y="496"/>
                  </a:cubicBezTo>
                  <a:lnTo>
                    <a:pt x="5" y="15553"/>
                  </a:lnTo>
                  <a:cubicBezTo>
                    <a:pt x="0" y="15832"/>
                    <a:pt x="223" y="16062"/>
                    <a:pt x="502" y="16068"/>
                  </a:cubicBezTo>
                  <a:lnTo>
                    <a:pt x="511" y="16068"/>
                  </a:lnTo>
                  <a:cubicBezTo>
                    <a:pt x="786" y="16068"/>
                    <a:pt x="1011" y="15847"/>
                    <a:pt x="1016" y="15572"/>
                  </a:cubicBezTo>
                  <a:lnTo>
                    <a:pt x="1291" y="515"/>
                  </a:lnTo>
                  <a:cubicBezTo>
                    <a:pt x="1296" y="236"/>
                    <a:pt x="1074" y="6"/>
                    <a:pt x="7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5" name="Google Shape;945;p20"/>
            <p:cNvSpPr/>
            <p:nvPr/>
          </p:nvSpPr>
          <p:spPr>
            <a:xfrm>
              <a:off x="2061625" y="2527975"/>
              <a:ext cx="540600" cy="504575"/>
            </a:xfrm>
            <a:custGeom>
              <a:rect b="b" l="l" r="r" t="t"/>
              <a:pathLst>
                <a:path extrusionOk="0" h="20183" w="21624">
                  <a:moveTo>
                    <a:pt x="16663" y="1"/>
                  </a:moveTo>
                  <a:cubicBezTo>
                    <a:pt x="16527" y="1"/>
                    <a:pt x="16390" y="38"/>
                    <a:pt x="16266" y="115"/>
                  </a:cubicBezTo>
                  <a:lnTo>
                    <a:pt x="376" y="9948"/>
                  </a:lnTo>
                  <a:cubicBezTo>
                    <a:pt x="136" y="10096"/>
                    <a:pt x="0" y="10364"/>
                    <a:pt x="18" y="10645"/>
                  </a:cubicBezTo>
                  <a:cubicBezTo>
                    <a:pt x="39" y="10925"/>
                    <a:pt x="211" y="11172"/>
                    <a:pt x="469" y="11285"/>
                  </a:cubicBezTo>
                  <a:lnTo>
                    <a:pt x="20456" y="20118"/>
                  </a:lnTo>
                  <a:cubicBezTo>
                    <a:pt x="20555" y="20161"/>
                    <a:pt x="20659" y="20182"/>
                    <a:pt x="20761" y="20182"/>
                  </a:cubicBezTo>
                  <a:cubicBezTo>
                    <a:pt x="21052" y="20182"/>
                    <a:pt x="21329" y="20014"/>
                    <a:pt x="21455" y="19732"/>
                  </a:cubicBezTo>
                  <a:cubicBezTo>
                    <a:pt x="21623" y="19348"/>
                    <a:pt x="21451" y="18901"/>
                    <a:pt x="21068" y="18732"/>
                  </a:cubicBezTo>
                  <a:lnTo>
                    <a:pt x="2396" y="10480"/>
                  </a:lnTo>
                  <a:lnTo>
                    <a:pt x="17064" y="1403"/>
                  </a:lnTo>
                  <a:cubicBezTo>
                    <a:pt x="17418" y="1183"/>
                    <a:pt x="17529" y="717"/>
                    <a:pt x="17308" y="360"/>
                  </a:cubicBezTo>
                  <a:cubicBezTo>
                    <a:pt x="17165" y="129"/>
                    <a:pt x="16917" y="1"/>
                    <a:pt x="166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6" name="Google Shape;946;p20"/>
            <p:cNvSpPr/>
            <p:nvPr/>
          </p:nvSpPr>
          <p:spPr>
            <a:xfrm>
              <a:off x="1724250" y="2773825"/>
              <a:ext cx="611250" cy="696725"/>
            </a:xfrm>
            <a:custGeom>
              <a:rect b="b" l="l" r="r" t="t"/>
              <a:pathLst>
                <a:path extrusionOk="0" h="27869" w="24450">
                  <a:moveTo>
                    <a:pt x="13098" y="1"/>
                  </a:moveTo>
                  <a:cubicBezTo>
                    <a:pt x="12860" y="1"/>
                    <a:pt x="12625" y="113"/>
                    <a:pt x="12478" y="321"/>
                  </a:cubicBezTo>
                  <a:lnTo>
                    <a:pt x="168" y="17774"/>
                  </a:lnTo>
                  <a:cubicBezTo>
                    <a:pt x="45" y="17948"/>
                    <a:pt x="1" y="18166"/>
                    <a:pt x="47" y="18376"/>
                  </a:cubicBezTo>
                  <a:cubicBezTo>
                    <a:pt x="94" y="18585"/>
                    <a:pt x="226" y="18763"/>
                    <a:pt x="412" y="18869"/>
                  </a:cubicBezTo>
                  <a:lnTo>
                    <a:pt x="16058" y="27769"/>
                  </a:lnTo>
                  <a:cubicBezTo>
                    <a:pt x="16176" y="27836"/>
                    <a:pt x="16304" y="27868"/>
                    <a:pt x="16432" y="27868"/>
                  </a:cubicBezTo>
                  <a:cubicBezTo>
                    <a:pt x="16655" y="27868"/>
                    <a:pt x="16875" y="27769"/>
                    <a:pt x="17025" y="27585"/>
                  </a:cubicBezTo>
                  <a:lnTo>
                    <a:pt x="24189" y="18634"/>
                  </a:lnTo>
                  <a:cubicBezTo>
                    <a:pt x="24449" y="18307"/>
                    <a:pt x="24398" y="17830"/>
                    <a:pt x="24071" y="17569"/>
                  </a:cubicBezTo>
                  <a:cubicBezTo>
                    <a:pt x="23931" y="17457"/>
                    <a:pt x="23763" y="17403"/>
                    <a:pt x="23597" y="17403"/>
                  </a:cubicBezTo>
                  <a:cubicBezTo>
                    <a:pt x="23375" y="17403"/>
                    <a:pt x="23155" y="17500"/>
                    <a:pt x="23005" y="17686"/>
                  </a:cubicBezTo>
                  <a:lnTo>
                    <a:pt x="16245" y="26133"/>
                  </a:lnTo>
                  <a:lnTo>
                    <a:pt x="1888" y="17966"/>
                  </a:lnTo>
                  <a:lnTo>
                    <a:pt x="13716" y="1195"/>
                  </a:lnTo>
                  <a:cubicBezTo>
                    <a:pt x="13957" y="854"/>
                    <a:pt x="13876" y="380"/>
                    <a:pt x="13534" y="139"/>
                  </a:cubicBezTo>
                  <a:cubicBezTo>
                    <a:pt x="13401" y="46"/>
                    <a:pt x="13249" y="1"/>
                    <a:pt x="1309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7" name="Google Shape;947;p20"/>
            <p:cNvSpPr/>
            <p:nvPr/>
          </p:nvSpPr>
          <p:spPr>
            <a:xfrm>
              <a:off x="1477550" y="2729850"/>
              <a:ext cx="595975" cy="179425"/>
            </a:xfrm>
            <a:custGeom>
              <a:rect b="b" l="l" r="r" t="t"/>
              <a:pathLst>
                <a:path extrusionOk="0" h="7177" w="23839">
                  <a:moveTo>
                    <a:pt x="279" y="1"/>
                  </a:moveTo>
                  <a:cubicBezTo>
                    <a:pt x="212" y="1"/>
                    <a:pt x="145" y="28"/>
                    <a:pt x="95" y="81"/>
                  </a:cubicBezTo>
                  <a:cubicBezTo>
                    <a:pt x="1" y="182"/>
                    <a:pt x="4" y="342"/>
                    <a:pt x="106" y="438"/>
                  </a:cubicBezTo>
                  <a:lnTo>
                    <a:pt x="7197" y="7108"/>
                  </a:lnTo>
                  <a:cubicBezTo>
                    <a:pt x="7244" y="7152"/>
                    <a:pt x="7308" y="7176"/>
                    <a:pt x="7371" y="7176"/>
                  </a:cubicBezTo>
                  <a:cubicBezTo>
                    <a:pt x="7392" y="7176"/>
                    <a:pt x="7415" y="7173"/>
                    <a:pt x="7436" y="7168"/>
                  </a:cubicBezTo>
                  <a:lnTo>
                    <a:pt x="23626" y="2761"/>
                  </a:lnTo>
                  <a:cubicBezTo>
                    <a:pt x="23760" y="2725"/>
                    <a:pt x="23838" y="2585"/>
                    <a:pt x="23803" y="2451"/>
                  </a:cubicBezTo>
                  <a:cubicBezTo>
                    <a:pt x="23772" y="2340"/>
                    <a:pt x="23670" y="2267"/>
                    <a:pt x="23560" y="2267"/>
                  </a:cubicBezTo>
                  <a:cubicBezTo>
                    <a:pt x="23538" y="2267"/>
                    <a:pt x="23515" y="2269"/>
                    <a:pt x="23493" y="2275"/>
                  </a:cubicBezTo>
                  <a:lnTo>
                    <a:pt x="7439" y="6645"/>
                  </a:lnTo>
                  <a:lnTo>
                    <a:pt x="452" y="70"/>
                  </a:lnTo>
                  <a:cubicBezTo>
                    <a:pt x="403" y="24"/>
                    <a:pt x="341" y="1"/>
                    <a:pt x="27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8" name="Google Shape;948;p20"/>
            <p:cNvSpPr/>
            <p:nvPr/>
          </p:nvSpPr>
          <p:spPr>
            <a:xfrm>
              <a:off x="1795775" y="2386300"/>
              <a:ext cx="206250" cy="359850"/>
            </a:xfrm>
            <a:custGeom>
              <a:rect b="b" l="l" r="r" t="t"/>
              <a:pathLst>
                <a:path extrusionOk="0" h="14394" w="8250">
                  <a:moveTo>
                    <a:pt x="289" y="1"/>
                  </a:moveTo>
                  <a:cubicBezTo>
                    <a:pt x="247" y="1"/>
                    <a:pt x="205" y="11"/>
                    <a:pt x="167" y="33"/>
                  </a:cubicBezTo>
                  <a:cubicBezTo>
                    <a:pt x="45" y="99"/>
                    <a:pt x="0" y="253"/>
                    <a:pt x="68" y="376"/>
                  </a:cubicBezTo>
                  <a:lnTo>
                    <a:pt x="7740" y="14262"/>
                  </a:lnTo>
                  <a:cubicBezTo>
                    <a:pt x="7786" y="14346"/>
                    <a:pt x="7873" y="14393"/>
                    <a:pt x="7961" y="14393"/>
                  </a:cubicBezTo>
                  <a:cubicBezTo>
                    <a:pt x="8002" y="14393"/>
                    <a:pt x="8045" y="14384"/>
                    <a:pt x="8083" y="14362"/>
                  </a:cubicBezTo>
                  <a:cubicBezTo>
                    <a:pt x="8206" y="14295"/>
                    <a:pt x="8250" y="14141"/>
                    <a:pt x="8183" y="14019"/>
                  </a:cubicBezTo>
                  <a:lnTo>
                    <a:pt x="510" y="131"/>
                  </a:lnTo>
                  <a:cubicBezTo>
                    <a:pt x="464" y="48"/>
                    <a:pt x="378" y="1"/>
                    <a:pt x="28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9" name="Google Shape;949;p20"/>
            <p:cNvSpPr/>
            <p:nvPr/>
          </p:nvSpPr>
          <p:spPr>
            <a:xfrm>
              <a:off x="1647350" y="2587925"/>
              <a:ext cx="330075" cy="187475"/>
            </a:xfrm>
            <a:custGeom>
              <a:rect b="b" l="l" r="r" t="t"/>
              <a:pathLst>
                <a:path extrusionOk="0" h="7499" w="13203">
                  <a:moveTo>
                    <a:pt x="579" y="1"/>
                  </a:moveTo>
                  <a:cubicBezTo>
                    <a:pt x="399" y="1"/>
                    <a:pt x="225" y="97"/>
                    <a:pt x="134" y="266"/>
                  </a:cubicBezTo>
                  <a:cubicBezTo>
                    <a:pt x="1" y="513"/>
                    <a:pt x="93" y="818"/>
                    <a:pt x="339" y="951"/>
                  </a:cubicBezTo>
                  <a:lnTo>
                    <a:pt x="12385" y="7439"/>
                  </a:lnTo>
                  <a:cubicBezTo>
                    <a:pt x="12462" y="7479"/>
                    <a:pt x="12544" y="7499"/>
                    <a:pt x="12625" y="7499"/>
                  </a:cubicBezTo>
                  <a:cubicBezTo>
                    <a:pt x="12804" y="7499"/>
                    <a:pt x="12978" y="7404"/>
                    <a:pt x="13071" y="7234"/>
                  </a:cubicBezTo>
                  <a:cubicBezTo>
                    <a:pt x="13202" y="6988"/>
                    <a:pt x="13110" y="6681"/>
                    <a:pt x="12865" y="6549"/>
                  </a:cubicBezTo>
                  <a:lnTo>
                    <a:pt x="818" y="60"/>
                  </a:lnTo>
                  <a:cubicBezTo>
                    <a:pt x="742" y="20"/>
                    <a:pt x="660" y="1"/>
                    <a:pt x="57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0" name="Google Shape;950;p20"/>
            <p:cNvSpPr/>
            <p:nvPr/>
          </p:nvSpPr>
          <p:spPr>
            <a:xfrm>
              <a:off x="1915925" y="2657050"/>
              <a:ext cx="271475" cy="271500"/>
            </a:xfrm>
            <a:custGeom>
              <a:rect b="b" l="l" r="r" t="t"/>
              <a:pathLst>
                <a:path extrusionOk="0" h="10860" w="10859">
                  <a:moveTo>
                    <a:pt x="5429" y="0"/>
                  </a:moveTo>
                  <a:cubicBezTo>
                    <a:pt x="2432" y="0"/>
                    <a:pt x="1" y="2431"/>
                    <a:pt x="1" y="5430"/>
                  </a:cubicBezTo>
                  <a:cubicBezTo>
                    <a:pt x="1" y="6870"/>
                    <a:pt x="572" y="8251"/>
                    <a:pt x="1591" y="9268"/>
                  </a:cubicBezTo>
                  <a:cubicBezTo>
                    <a:pt x="2610" y="10287"/>
                    <a:pt x="3990" y="10859"/>
                    <a:pt x="5429" y="10859"/>
                  </a:cubicBezTo>
                  <a:cubicBezTo>
                    <a:pt x="6869" y="10859"/>
                    <a:pt x="8250" y="10287"/>
                    <a:pt x="9269" y="9268"/>
                  </a:cubicBezTo>
                  <a:cubicBezTo>
                    <a:pt x="10287" y="8251"/>
                    <a:pt x="10859" y="6870"/>
                    <a:pt x="10859" y="5430"/>
                  </a:cubicBezTo>
                  <a:cubicBezTo>
                    <a:pt x="10859" y="3990"/>
                    <a:pt x="10287" y="2609"/>
                    <a:pt x="9269" y="1590"/>
                  </a:cubicBezTo>
                  <a:cubicBezTo>
                    <a:pt x="8250" y="573"/>
                    <a:pt x="6869" y="0"/>
                    <a:pt x="542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1" name="Google Shape;951;p20"/>
            <p:cNvSpPr/>
            <p:nvPr/>
          </p:nvSpPr>
          <p:spPr>
            <a:xfrm>
              <a:off x="1915925" y="2701025"/>
              <a:ext cx="266475" cy="227525"/>
            </a:xfrm>
            <a:custGeom>
              <a:rect b="b" l="l" r="r" t="t"/>
              <a:pathLst>
                <a:path extrusionOk="0" h="9101" w="10659">
                  <a:moveTo>
                    <a:pt x="1438" y="1"/>
                  </a:moveTo>
                  <a:cubicBezTo>
                    <a:pt x="549" y="968"/>
                    <a:pt x="1" y="2254"/>
                    <a:pt x="1" y="3671"/>
                  </a:cubicBezTo>
                  <a:cubicBezTo>
                    <a:pt x="1" y="6669"/>
                    <a:pt x="2432" y="9100"/>
                    <a:pt x="5430" y="9100"/>
                  </a:cubicBezTo>
                  <a:cubicBezTo>
                    <a:pt x="7925" y="9100"/>
                    <a:pt x="10022" y="7414"/>
                    <a:pt x="10658" y="5119"/>
                  </a:cubicBezTo>
                  <a:lnTo>
                    <a:pt x="10658" y="5119"/>
                  </a:lnTo>
                  <a:cubicBezTo>
                    <a:pt x="9828" y="5533"/>
                    <a:pt x="8919" y="5771"/>
                    <a:pt x="7935" y="5771"/>
                  </a:cubicBezTo>
                  <a:cubicBezTo>
                    <a:pt x="7122" y="5771"/>
                    <a:pt x="6257" y="5608"/>
                    <a:pt x="5345" y="5247"/>
                  </a:cubicBezTo>
                  <a:cubicBezTo>
                    <a:pt x="3157" y="4383"/>
                    <a:pt x="1726" y="2245"/>
                    <a:pt x="1438" y="1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2" name="Google Shape;952;p20"/>
            <p:cNvSpPr/>
            <p:nvPr/>
          </p:nvSpPr>
          <p:spPr>
            <a:xfrm>
              <a:off x="2495100" y="2928025"/>
              <a:ext cx="171100" cy="171125"/>
            </a:xfrm>
            <a:custGeom>
              <a:rect b="b" l="l" r="r" t="t"/>
              <a:pathLst>
                <a:path extrusionOk="0" h="6845" w="6844">
                  <a:moveTo>
                    <a:pt x="3422" y="1"/>
                  </a:moveTo>
                  <a:cubicBezTo>
                    <a:pt x="1532" y="1"/>
                    <a:pt x="0" y="1533"/>
                    <a:pt x="0" y="3422"/>
                  </a:cubicBezTo>
                  <a:cubicBezTo>
                    <a:pt x="0" y="5312"/>
                    <a:pt x="1532" y="6845"/>
                    <a:pt x="3422" y="6845"/>
                  </a:cubicBezTo>
                  <a:cubicBezTo>
                    <a:pt x="5312" y="6845"/>
                    <a:pt x="6844" y="5312"/>
                    <a:pt x="6844" y="3422"/>
                  </a:cubicBezTo>
                  <a:cubicBezTo>
                    <a:pt x="6844" y="1533"/>
                    <a:pt x="5312" y="1"/>
                    <a:pt x="342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3" name="Google Shape;953;p20"/>
            <p:cNvSpPr/>
            <p:nvPr/>
          </p:nvSpPr>
          <p:spPr>
            <a:xfrm>
              <a:off x="2267625" y="3181325"/>
              <a:ext cx="93000" cy="93000"/>
            </a:xfrm>
            <a:custGeom>
              <a:rect b="b" l="l" r="r" t="t"/>
              <a:pathLst>
                <a:path extrusionOk="0" h="3720" w="3720">
                  <a:moveTo>
                    <a:pt x="1860" y="1"/>
                  </a:moveTo>
                  <a:cubicBezTo>
                    <a:pt x="833" y="1"/>
                    <a:pt x="1" y="833"/>
                    <a:pt x="1" y="1860"/>
                  </a:cubicBezTo>
                  <a:cubicBezTo>
                    <a:pt x="1" y="2886"/>
                    <a:pt x="833" y="3719"/>
                    <a:pt x="1860" y="3719"/>
                  </a:cubicBezTo>
                  <a:cubicBezTo>
                    <a:pt x="2886" y="3719"/>
                    <a:pt x="3719" y="2886"/>
                    <a:pt x="3719" y="1860"/>
                  </a:cubicBezTo>
                  <a:cubicBezTo>
                    <a:pt x="3719" y="833"/>
                    <a:pt x="2886" y="1"/>
                    <a:pt x="18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4" name="Google Shape;954;p20"/>
            <p:cNvSpPr/>
            <p:nvPr/>
          </p:nvSpPr>
          <p:spPr>
            <a:xfrm>
              <a:off x="1622425" y="2561200"/>
              <a:ext cx="78750" cy="78750"/>
            </a:xfrm>
            <a:custGeom>
              <a:rect b="b" l="l" r="r" t="t"/>
              <a:pathLst>
                <a:path extrusionOk="0" h="3150" w="3150">
                  <a:moveTo>
                    <a:pt x="1576" y="0"/>
                  </a:moveTo>
                  <a:cubicBezTo>
                    <a:pt x="705" y="0"/>
                    <a:pt x="1" y="705"/>
                    <a:pt x="1" y="1575"/>
                  </a:cubicBezTo>
                  <a:cubicBezTo>
                    <a:pt x="1" y="2445"/>
                    <a:pt x="705" y="3149"/>
                    <a:pt x="1576" y="3149"/>
                  </a:cubicBezTo>
                  <a:cubicBezTo>
                    <a:pt x="2445" y="3149"/>
                    <a:pt x="3150" y="2445"/>
                    <a:pt x="3150" y="1575"/>
                  </a:cubicBezTo>
                  <a:cubicBezTo>
                    <a:pt x="3150" y="705"/>
                    <a:pt x="2445" y="0"/>
                    <a:pt x="157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5" name="Google Shape;955;p20"/>
            <p:cNvSpPr/>
            <p:nvPr/>
          </p:nvSpPr>
          <p:spPr>
            <a:xfrm>
              <a:off x="1567050" y="3068650"/>
              <a:ext cx="318325" cy="318325"/>
            </a:xfrm>
            <a:custGeom>
              <a:rect b="b" l="l" r="r" t="t"/>
              <a:pathLst>
                <a:path extrusionOk="0" h="12733" w="12733">
                  <a:moveTo>
                    <a:pt x="6366" y="1"/>
                  </a:moveTo>
                  <a:cubicBezTo>
                    <a:pt x="4677" y="1"/>
                    <a:pt x="3059" y="672"/>
                    <a:pt x="1865" y="1865"/>
                  </a:cubicBezTo>
                  <a:cubicBezTo>
                    <a:pt x="671" y="3059"/>
                    <a:pt x="1" y="4678"/>
                    <a:pt x="1" y="6367"/>
                  </a:cubicBezTo>
                  <a:cubicBezTo>
                    <a:pt x="1" y="8055"/>
                    <a:pt x="671" y="9675"/>
                    <a:pt x="1865" y="10868"/>
                  </a:cubicBezTo>
                  <a:cubicBezTo>
                    <a:pt x="3059" y="12062"/>
                    <a:pt x="4677" y="12732"/>
                    <a:pt x="6366" y="12732"/>
                  </a:cubicBezTo>
                  <a:cubicBezTo>
                    <a:pt x="8055" y="12732"/>
                    <a:pt x="9674" y="12062"/>
                    <a:pt x="10867" y="10868"/>
                  </a:cubicBezTo>
                  <a:cubicBezTo>
                    <a:pt x="12061" y="9675"/>
                    <a:pt x="12733" y="8055"/>
                    <a:pt x="12733" y="6367"/>
                  </a:cubicBezTo>
                  <a:cubicBezTo>
                    <a:pt x="12733" y="4678"/>
                    <a:pt x="12061" y="3059"/>
                    <a:pt x="10867" y="1865"/>
                  </a:cubicBezTo>
                  <a:cubicBezTo>
                    <a:pt x="9674" y="672"/>
                    <a:pt x="8055" y="1"/>
                    <a:pt x="63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6" name="Google Shape;956;p20"/>
            <p:cNvSpPr/>
            <p:nvPr/>
          </p:nvSpPr>
          <p:spPr>
            <a:xfrm>
              <a:off x="2406750" y="2475475"/>
              <a:ext cx="142975" cy="142975"/>
            </a:xfrm>
            <a:custGeom>
              <a:rect b="b" l="l" r="r" t="t"/>
              <a:pathLst>
                <a:path extrusionOk="0" h="5719" w="5719">
                  <a:moveTo>
                    <a:pt x="2859" y="1"/>
                  </a:moveTo>
                  <a:cubicBezTo>
                    <a:pt x="1280" y="1"/>
                    <a:pt x="0" y="1281"/>
                    <a:pt x="0" y="2860"/>
                  </a:cubicBezTo>
                  <a:cubicBezTo>
                    <a:pt x="0" y="4438"/>
                    <a:pt x="1280" y="5718"/>
                    <a:pt x="2859" y="5718"/>
                  </a:cubicBezTo>
                  <a:cubicBezTo>
                    <a:pt x="4438" y="5718"/>
                    <a:pt x="5718" y="4438"/>
                    <a:pt x="5718" y="2860"/>
                  </a:cubicBezTo>
                  <a:cubicBezTo>
                    <a:pt x="5718" y="1281"/>
                    <a:pt x="4438" y="1"/>
                    <a:pt x="28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7" name="Google Shape;957;p20"/>
            <p:cNvSpPr/>
            <p:nvPr/>
          </p:nvSpPr>
          <p:spPr>
            <a:xfrm>
              <a:off x="2034300" y="2360075"/>
              <a:ext cx="78250" cy="78250"/>
            </a:xfrm>
            <a:custGeom>
              <a:rect b="b" l="l" r="r" t="t"/>
              <a:pathLst>
                <a:path extrusionOk="0" h="3130" w="3130">
                  <a:moveTo>
                    <a:pt x="1565" y="1"/>
                  </a:moveTo>
                  <a:cubicBezTo>
                    <a:pt x="701" y="1"/>
                    <a:pt x="1" y="701"/>
                    <a:pt x="1" y="1565"/>
                  </a:cubicBezTo>
                  <a:cubicBezTo>
                    <a:pt x="1" y="2429"/>
                    <a:pt x="701" y="3129"/>
                    <a:pt x="1565" y="3129"/>
                  </a:cubicBezTo>
                  <a:cubicBezTo>
                    <a:pt x="2428" y="3129"/>
                    <a:pt x="3129" y="2429"/>
                    <a:pt x="3129" y="1565"/>
                  </a:cubicBezTo>
                  <a:cubicBezTo>
                    <a:pt x="3129" y="701"/>
                    <a:pt x="2428" y="1"/>
                    <a:pt x="15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8" name="Google Shape;958;p20"/>
            <p:cNvSpPr/>
            <p:nvPr/>
          </p:nvSpPr>
          <p:spPr>
            <a:xfrm>
              <a:off x="2162125" y="2587925"/>
              <a:ext cx="25275" cy="25300"/>
            </a:xfrm>
            <a:custGeom>
              <a:rect b="b" l="l" r="r" t="t"/>
              <a:pathLst>
                <a:path extrusionOk="0" h="1012" w="1011">
                  <a:moveTo>
                    <a:pt x="506" y="0"/>
                  </a:moveTo>
                  <a:cubicBezTo>
                    <a:pt x="227" y="0"/>
                    <a:pt x="1" y="228"/>
                    <a:pt x="1" y="506"/>
                  </a:cubicBezTo>
                  <a:cubicBezTo>
                    <a:pt x="1" y="785"/>
                    <a:pt x="227" y="1011"/>
                    <a:pt x="506" y="1011"/>
                  </a:cubicBezTo>
                  <a:cubicBezTo>
                    <a:pt x="785" y="1011"/>
                    <a:pt x="1011" y="785"/>
                    <a:pt x="1011" y="506"/>
                  </a:cubicBezTo>
                  <a:cubicBezTo>
                    <a:pt x="1011" y="228"/>
                    <a:pt x="785" y="0"/>
                    <a:pt x="50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9" name="Google Shape;959;p20"/>
            <p:cNvSpPr/>
            <p:nvPr/>
          </p:nvSpPr>
          <p:spPr>
            <a:xfrm>
              <a:off x="1498500" y="2842025"/>
              <a:ext cx="25300" cy="25300"/>
            </a:xfrm>
            <a:custGeom>
              <a:rect b="b" l="l" r="r" t="t"/>
              <a:pathLst>
                <a:path extrusionOk="0" h="1012" w="1012">
                  <a:moveTo>
                    <a:pt x="505" y="0"/>
                  </a:moveTo>
                  <a:cubicBezTo>
                    <a:pt x="226" y="0"/>
                    <a:pt x="0" y="226"/>
                    <a:pt x="0" y="506"/>
                  </a:cubicBezTo>
                  <a:cubicBezTo>
                    <a:pt x="0" y="785"/>
                    <a:pt x="226" y="1011"/>
                    <a:pt x="505" y="1011"/>
                  </a:cubicBezTo>
                  <a:cubicBezTo>
                    <a:pt x="784" y="1011"/>
                    <a:pt x="1011" y="785"/>
                    <a:pt x="1011" y="506"/>
                  </a:cubicBezTo>
                  <a:cubicBezTo>
                    <a:pt x="1011" y="228"/>
                    <a:pt x="784" y="0"/>
                    <a:pt x="5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0" name="Google Shape;960;p20"/>
            <p:cNvSpPr/>
            <p:nvPr/>
          </p:nvSpPr>
          <p:spPr>
            <a:xfrm>
              <a:off x="2455150" y="2842025"/>
              <a:ext cx="25300" cy="25300"/>
            </a:xfrm>
            <a:custGeom>
              <a:rect b="b" l="l" r="r" t="t"/>
              <a:pathLst>
                <a:path extrusionOk="0" h="1012" w="1012">
                  <a:moveTo>
                    <a:pt x="507" y="0"/>
                  </a:moveTo>
                  <a:cubicBezTo>
                    <a:pt x="228" y="0"/>
                    <a:pt x="1" y="226"/>
                    <a:pt x="1" y="506"/>
                  </a:cubicBezTo>
                  <a:cubicBezTo>
                    <a:pt x="1" y="785"/>
                    <a:pt x="227" y="1011"/>
                    <a:pt x="507" y="1011"/>
                  </a:cubicBezTo>
                  <a:cubicBezTo>
                    <a:pt x="784" y="1011"/>
                    <a:pt x="1012" y="785"/>
                    <a:pt x="1012" y="506"/>
                  </a:cubicBezTo>
                  <a:cubicBezTo>
                    <a:pt x="1012" y="228"/>
                    <a:pt x="785" y="0"/>
                    <a:pt x="50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1" name="Google Shape;961;p20"/>
            <p:cNvSpPr/>
            <p:nvPr/>
          </p:nvSpPr>
          <p:spPr>
            <a:xfrm>
              <a:off x="2317925" y="3374325"/>
              <a:ext cx="25300" cy="25300"/>
            </a:xfrm>
            <a:custGeom>
              <a:rect b="b" l="l" r="r" t="t"/>
              <a:pathLst>
                <a:path extrusionOk="0" h="1012" w="1012">
                  <a:moveTo>
                    <a:pt x="506" y="0"/>
                  </a:moveTo>
                  <a:cubicBezTo>
                    <a:pt x="227" y="0"/>
                    <a:pt x="0" y="227"/>
                    <a:pt x="0" y="505"/>
                  </a:cubicBezTo>
                  <a:cubicBezTo>
                    <a:pt x="0" y="784"/>
                    <a:pt x="227" y="1012"/>
                    <a:pt x="506" y="1012"/>
                  </a:cubicBezTo>
                  <a:cubicBezTo>
                    <a:pt x="784" y="1012"/>
                    <a:pt x="1011" y="784"/>
                    <a:pt x="1011" y="505"/>
                  </a:cubicBezTo>
                  <a:cubicBezTo>
                    <a:pt x="1011" y="227"/>
                    <a:pt x="785" y="0"/>
                    <a:pt x="50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2" name="Google Shape;962;p20"/>
            <p:cNvSpPr/>
            <p:nvPr/>
          </p:nvSpPr>
          <p:spPr>
            <a:xfrm>
              <a:off x="1839725" y="2940525"/>
              <a:ext cx="25300" cy="25300"/>
            </a:xfrm>
            <a:custGeom>
              <a:rect b="b" l="l" r="r" t="t"/>
              <a:pathLst>
                <a:path extrusionOk="0" h="1012" w="1012">
                  <a:moveTo>
                    <a:pt x="507" y="1"/>
                  </a:moveTo>
                  <a:cubicBezTo>
                    <a:pt x="228" y="1"/>
                    <a:pt x="1" y="226"/>
                    <a:pt x="1" y="507"/>
                  </a:cubicBezTo>
                  <a:cubicBezTo>
                    <a:pt x="1" y="785"/>
                    <a:pt x="228" y="1012"/>
                    <a:pt x="507" y="1012"/>
                  </a:cubicBezTo>
                  <a:cubicBezTo>
                    <a:pt x="786" y="1012"/>
                    <a:pt x="1012" y="785"/>
                    <a:pt x="1012" y="507"/>
                  </a:cubicBezTo>
                  <a:cubicBezTo>
                    <a:pt x="1012" y="228"/>
                    <a:pt x="786" y="1"/>
                    <a:pt x="50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3" name="Google Shape;963;p20"/>
            <p:cNvSpPr/>
            <p:nvPr/>
          </p:nvSpPr>
          <p:spPr>
            <a:xfrm>
              <a:off x="1956925" y="3147975"/>
              <a:ext cx="25275" cy="25300"/>
            </a:xfrm>
            <a:custGeom>
              <a:rect b="b" l="l" r="r" t="t"/>
              <a:pathLst>
                <a:path extrusionOk="0" h="1012" w="1011">
                  <a:moveTo>
                    <a:pt x="505" y="0"/>
                  </a:moveTo>
                  <a:cubicBezTo>
                    <a:pt x="224" y="0"/>
                    <a:pt x="0" y="226"/>
                    <a:pt x="0" y="505"/>
                  </a:cubicBezTo>
                  <a:cubicBezTo>
                    <a:pt x="0" y="784"/>
                    <a:pt x="227" y="1011"/>
                    <a:pt x="505" y="1011"/>
                  </a:cubicBezTo>
                  <a:cubicBezTo>
                    <a:pt x="784" y="1011"/>
                    <a:pt x="1010" y="784"/>
                    <a:pt x="1010" y="505"/>
                  </a:cubicBezTo>
                  <a:cubicBezTo>
                    <a:pt x="1010" y="226"/>
                    <a:pt x="784" y="0"/>
                    <a:pt x="50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4" name="Google Shape;964;p20"/>
            <p:cNvSpPr/>
            <p:nvPr/>
          </p:nvSpPr>
          <p:spPr>
            <a:xfrm>
              <a:off x="1915925" y="3457550"/>
              <a:ext cx="25275" cy="25300"/>
            </a:xfrm>
            <a:custGeom>
              <a:rect b="b" l="l" r="r" t="t"/>
              <a:pathLst>
                <a:path extrusionOk="0" h="1012" w="1011">
                  <a:moveTo>
                    <a:pt x="506" y="1"/>
                  </a:moveTo>
                  <a:cubicBezTo>
                    <a:pt x="227" y="1"/>
                    <a:pt x="1" y="227"/>
                    <a:pt x="1" y="506"/>
                  </a:cubicBezTo>
                  <a:cubicBezTo>
                    <a:pt x="1" y="784"/>
                    <a:pt x="227" y="1012"/>
                    <a:pt x="506" y="1012"/>
                  </a:cubicBezTo>
                  <a:cubicBezTo>
                    <a:pt x="785" y="1012"/>
                    <a:pt x="1011" y="784"/>
                    <a:pt x="1011" y="506"/>
                  </a:cubicBezTo>
                  <a:cubicBezTo>
                    <a:pt x="1011" y="227"/>
                    <a:pt x="785" y="1"/>
                    <a:pt x="5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5" name="Google Shape;965;p20"/>
            <p:cNvSpPr/>
            <p:nvPr/>
          </p:nvSpPr>
          <p:spPr>
            <a:xfrm>
              <a:off x="1839725" y="2600575"/>
              <a:ext cx="25300" cy="25275"/>
            </a:xfrm>
            <a:custGeom>
              <a:rect b="b" l="l" r="r" t="t"/>
              <a:pathLst>
                <a:path extrusionOk="0" h="1011" w="1012">
                  <a:moveTo>
                    <a:pt x="507" y="0"/>
                  </a:moveTo>
                  <a:cubicBezTo>
                    <a:pt x="228" y="0"/>
                    <a:pt x="1" y="227"/>
                    <a:pt x="1" y="505"/>
                  </a:cubicBezTo>
                  <a:cubicBezTo>
                    <a:pt x="1" y="784"/>
                    <a:pt x="228" y="1010"/>
                    <a:pt x="507" y="1010"/>
                  </a:cubicBezTo>
                  <a:cubicBezTo>
                    <a:pt x="786" y="1010"/>
                    <a:pt x="1012" y="784"/>
                    <a:pt x="1012" y="505"/>
                  </a:cubicBezTo>
                  <a:cubicBezTo>
                    <a:pt x="1012" y="227"/>
                    <a:pt x="786" y="0"/>
                    <a:pt x="5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6" name="Google Shape;966;p20"/>
            <p:cNvSpPr/>
            <p:nvPr/>
          </p:nvSpPr>
          <p:spPr>
            <a:xfrm>
              <a:off x="2495100" y="2944150"/>
              <a:ext cx="167325" cy="154950"/>
            </a:xfrm>
            <a:custGeom>
              <a:rect b="b" l="l" r="r" t="t"/>
              <a:pathLst>
                <a:path extrusionOk="0" h="6198" w="6693">
                  <a:moveTo>
                    <a:pt x="1426" y="0"/>
                  </a:moveTo>
                  <a:lnTo>
                    <a:pt x="1426" y="0"/>
                  </a:lnTo>
                  <a:cubicBezTo>
                    <a:pt x="563" y="622"/>
                    <a:pt x="0" y="1632"/>
                    <a:pt x="0" y="2776"/>
                  </a:cubicBezTo>
                  <a:cubicBezTo>
                    <a:pt x="0" y="4666"/>
                    <a:pt x="1532" y="6197"/>
                    <a:pt x="3422" y="6197"/>
                  </a:cubicBezTo>
                  <a:cubicBezTo>
                    <a:pt x="4961" y="6197"/>
                    <a:pt x="6262" y="5182"/>
                    <a:pt x="6693" y="3785"/>
                  </a:cubicBezTo>
                  <a:lnTo>
                    <a:pt x="6693" y="3785"/>
                  </a:lnTo>
                  <a:cubicBezTo>
                    <a:pt x="6188" y="4039"/>
                    <a:pt x="5652" y="4192"/>
                    <a:pt x="5088" y="4192"/>
                  </a:cubicBezTo>
                  <a:cubicBezTo>
                    <a:pt x="4634" y="4192"/>
                    <a:pt x="4162" y="4093"/>
                    <a:pt x="3674" y="3868"/>
                  </a:cubicBezTo>
                  <a:cubicBezTo>
                    <a:pt x="2150" y="3166"/>
                    <a:pt x="1397" y="1585"/>
                    <a:pt x="1426" y="0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7" name="Google Shape;967;p20"/>
            <p:cNvSpPr/>
            <p:nvPr/>
          </p:nvSpPr>
          <p:spPr>
            <a:xfrm>
              <a:off x="2267625" y="3184300"/>
              <a:ext cx="91350" cy="90000"/>
            </a:xfrm>
            <a:custGeom>
              <a:rect b="b" l="l" r="r" t="t"/>
              <a:pathLst>
                <a:path extrusionOk="0" h="3600" w="3654">
                  <a:moveTo>
                    <a:pt x="1224" y="1"/>
                  </a:moveTo>
                  <a:cubicBezTo>
                    <a:pt x="513" y="261"/>
                    <a:pt x="1" y="939"/>
                    <a:pt x="1" y="1741"/>
                  </a:cubicBezTo>
                  <a:cubicBezTo>
                    <a:pt x="1" y="2767"/>
                    <a:pt x="833" y="3599"/>
                    <a:pt x="1860" y="3599"/>
                  </a:cubicBezTo>
                  <a:cubicBezTo>
                    <a:pt x="2726" y="3599"/>
                    <a:pt x="3448" y="3003"/>
                    <a:pt x="3654" y="2202"/>
                  </a:cubicBezTo>
                  <a:lnTo>
                    <a:pt x="3654" y="2202"/>
                  </a:lnTo>
                  <a:cubicBezTo>
                    <a:pt x="3635" y="2203"/>
                    <a:pt x="3617" y="2203"/>
                    <a:pt x="3598" y="2203"/>
                  </a:cubicBezTo>
                  <a:cubicBezTo>
                    <a:pt x="2410" y="2203"/>
                    <a:pt x="1577" y="1183"/>
                    <a:pt x="1224" y="1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8" name="Google Shape;968;p20"/>
            <p:cNvSpPr/>
            <p:nvPr/>
          </p:nvSpPr>
          <p:spPr>
            <a:xfrm>
              <a:off x="1622425" y="2562400"/>
              <a:ext cx="63450" cy="77550"/>
            </a:xfrm>
            <a:custGeom>
              <a:rect b="b" l="l" r="r" t="t"/>
              <a:pathLst>
                <a:path extrusionOk="0" h="3102" w="2538">
                  <a:moveTo>
                    <a:pt x="1204" y="1"/>
                  </a:moveTo>
                  <a:cubicBezTo>
                    <a:pt x="514" y="168"/>
                    <a:pt x="1" y="785"/>
                    <a:pt x="1" y="1526"/>
                  </a:cubicBezTo>
                  <a:cubicBezTo>
                    <a:pt x="1" y="2397"/>
                    <a:pt x="705" y="3101"/>
                    <a:pt x="1576" y="3101"/>
                  </a:cubicBezTo>
                  <a:cubicBezTo>
                    <a:pt x="1940" y="3101"/>
                    <a:pt x="2271" y="2973"/>
                    <a:pt x="2538" y="2765"/>
                  </a:cubicBezTo>
                  <a:cubicBezTo>
                    <a:pt x="2477" y="2728"/>
                    <a:pt x="2417" y="2688"/>
                    <a:pt x="2356" y="2642"/>
                  </a:cubicBezTo>
                  <a:cubicBezTo>
                    <a:pt x="1562" y="2017"/>
                    <a:pt x="1240" y="998"/>
                    <a:pt x="1204" y="1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9" name="Google Shape;969;p20"/>
            <p:cNvSpPr/>
            <p:nvPr/>
          </p:nvSpPr>
          <p:spPr>
            <a:xfrm>
              <a:off x="2034300" y="2369950"/>
              <a:ext cx="74575" cy="68375"/>
            </a:xfrm>
            <a:custGeom>
              <a:rect b="b" l="l" r="r" t="t"/>
              <a:pathLst>
                <a:path extrusionOk="0" h="2735" w="2983">
                  <a:moveTo>
                    <a:pt x="536" y="0"/>
                  </a:moveTo>
                  <a:cubicBezTo>
                    <a:pt x="210" y="287"/>
                    <a:pt x="1" y="703"/>
                    <a:pt x="1" y="1170"/>
                  </a:cubicBezTo>
                  <a:cubicBezTo>
                    <a:pt x="1" y="2034"/>
                    <a:pt x="702" y="2734"/>
                    <a:pt x="1565" y="2734"/>
                  </a:cubicBezTo>
                  <a:cubicBezTo>
                    <a:pt x="2194" y="2734"/>
                    <a:pt x="2735" y="2359"/>
                    <a:pt x="2982" y="1823"/>
                  </a:cubicBezTo>
                  <a:cubicBezTo>
                    <a:pt x="1818" y="1779"/>
                    <a:pt x="748" y="1206"/>
                    <a:pt x="536" y="0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0" name="Google Shape;970;p20"/>
            <p:cNvSpPr/>
            <p:nvPr/>
          </p:nvSpPr>
          <p:spPr>
            <a:xfrm>
              <a:off x="1779825" y="2369475"/>
              <a:ext cx="46350" cy="46325"/>
            </a:xfrm>
            <a:custGeom>
              <a:rect b="b" l="l" r="r" t="t"/>
              <a:pathLst>
                <a:path extrusionOk="0" h="1853" w="1854">
                  <a:moveTo>
                    <a:pt x="927" y="0"/>
                  </a:moveTo>
                  <a:cubicBezTo>
                    <a:pt x="415" y="0"/>
                    <a:pt x="1" y="415"/>
                    <a:pt x="1" y="926"/>
                  </a:cubicBezTo>
                  <a:cubicBezTo>
                    <a:pt x="1" y="1439"/>
                    <a:pt x="415" y="1853"/>
                    <a:pt x="927" y="1853"/>
                  </a:cubicBezTo>
                  <a:cubicBezTo>
                    <a:pt x="1438" y="1853"/>
                    <a:pt x="1853" y="1439"/>
                    <a:pt x="1853" y="926"/>
                  </a:cubicBezTo>
                  <a:cubicBezTo>
                    <a:pt x="1853" y="415"/>
                    <a:pt x="1437" y="0"/>
                    <a:pt x="9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1" name="Google Shape;971;p20"/>
            <p:cNvSpPr/>
            <p:nvPr/>
          </p:nvSpPr>
          <p:spPr>
            <a:xfrm>
              <a:off x="1457900" y="2709575"/>
              <a:ext cx="53250" cy="53250"/>
            </a:xfrm>
            <a:custGeom>
              <a:rect b="b" l="l" r="r" t="t"/>
              <a:pathLst>
                <a:path extrusionOk="0" h="2130" w="2130">
                  <a:moveTo>
                    <a:pt x="1066" y="1"/>
                  </a:moveTo>
                  <a:cubicBezTo>
                    <a:pt x="478" y="1"/>
                    <a:pt x="1" y="477"/>
                    <a:pt x="1" y="1064"/>
                  </a:cubicBezTo>
                  <a:cubicBezTo>
                    <a:pt x="1" y="1653"/>
                    <a:pt x="478" y="2129"/>
                    <a:pt x="1066" y="2129"/>
                  </a:cubicBezTo>
                  <a:cubicBezTo>
                    <a:pt x="1653" y="2129"/>
                    <a:pt x="2129" y="1653"/>
                    <a:pt x="2129" y="1064"/>
                  </a:cubicBezTo>
                  <a:cubicBezTo>
                    <a:pt x="2129" y="477"/>
                    <a:pt x="1653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2" name="Google Shape;972;p20"/>
            <p:cNvSpPr/>
            <p:nvPr/>
          </p:nvSpPr>
          <p:spPr>
            <a:xfrm>
              <a:off x="2082575" y="3399150"/>
              <a:ext cx="104900" cy="104900"/>
            </a:xfrm>
            <a:custGeom>
              <a:rect b="b" l="l" r="r" t="t"/>
              <a:pathLst>
                <a:path extrusionOk="0" h="4196" w="4196">
                  <a:moveTo>
                    <a:pt x="2099" y="0"/>
                  </a:moveTo>
                  <a:cubicBezTo>
                    <a:pt x="941" y="0"/>
                    <a:pt x="1" y="941"/>
                    <a:pt x="1" y="2099"/>
                  </a:cubicBezTo>
                  <a:cubicBezTo>
                    <a:pt x="1" y="3256"/>
                    <a:pt x="941" y="4196"/>
                    <a:pt x="2099" y="4196"/>
                  </a:cubicBezTo>
                  <a:cubicBezTo>
                    <a:pt x="3257" y="4196"/>
                    <a:pt x="4196" y="3256"/>
                    <a:pt x="4196" y="2099"/>
                  </a:cubicBezTo>
                  <a:cubicBezTo>
                    <a:pt x="4196" y="938"/>
                    <a:pt x="3257" y="0"/>
                    <a:pt x="20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3" name="Google Shape;973;p20"/>
            <p:cNvSpPr/>
            <p:nvPr/>
          </p:nvSpPr>
          <p:spPr>
            <a:xfrm>
              <a:off x="1567050" y="3070575"/>
              <a:ext cx="285350" cy="316375"/>
            </a:xfrm>
            <a:custGeom>
              <a:rect b="b" l="l" r="r" t="t"/>
              <a:pathLst>
                <a:path extrusionOk="0" h="12655" w="11414">
                  <a:moveTo>
                    <a:pt x="5424" y="1"/>
                  </a:moveTo>
                  <a:lnTo>
                    <a:pt x="5424" y="1"/>
                  </a:lnTo>
                  <a:cubicBezTo>
                    <a:pt x="2356" y="456"/>
                    <a:pt x="1" y="3094"/>
                    <a:pt x="1" y="6289"/>
                  </a:cubicBezTo>
                  <a:cubicBezTo>
                    <a:pt x="1" y="9803"/>
                    <a:pt x="2851" y="12654"/>
                    <a:pt x="6366" y="12654"/>
                  </a:cubicBezTo>
                  <a:cubicBezTo>
                    <a:pt x="8425" y="12654"/>
                    <a:pt x="10251" y="11673"/>
                    <a:pt x="11414" y="10157"/>
                  </a:cubicBezTo>
                  <a:lnTo>
                    <a:pt x="11414" y="10157"/>
                  </a:lnTo>
                  <a:cubicBezTo>
                    <a:pt x="11268" y="10169"/>
                    <a:pt x="11122" y="10175"/>
                    <a:pt x="10975" y="10175"/>
                  </a:cubicBezTo>
                  <a:cubicBezTo>
                    <a:pt x="9898" y="10175"/>
                    <a:pt x="8775" y="9852"/>
                    <a:pt x="7647" y="9106"/>
                  </a:cubicBezTo>
                  <a:cubicBezTo>
                    <a:pt x="4561" y="7063"/>
                    <a:pt x="4475" y="3262"/>
                    <a:pt x="5424" y="1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4" name="Google Shape;974;p20"/>
            <p:cNvSpPr/>
            <p:nvPr/>
          </p:nvSpPr>
          <p:spPr>
            <a:xfrm>
              <a:off x="2406775" y="2481250"/>
              <a:ext cx="122175" cy="137175"/>
            </a:xfrm>
            <a:custGeom>
              <a:rect b="b" l="l" r="r" t="t"/>
              <a:pathLst>
                <a:path extrusionOk="0" h="5487" w="4887">
                  <a:moveTo>
                    <a:pt x="1731" y="0"/>
                  </a:moveTo>
                  <a:cubicBezTo>
                    <a:pt x="713" y="437"/>
                    <a:pt x="0" y="1450"/>
                    <a:pt x="0" y="2627"/>
                  </a:cubicBezTo>
                  <a:cubicBezTo>
                    <a:pt x="0" y="4206"/>
                    <a:pt x="1281" y="5486"/>
                    <a:pt x="2860" y="5486"/>
                  </a:cubicBezTo>
                  <a:cubicBezTo>
                    <a:pt x="3651" y="5486"/>
                    <a:pt x="4367" y="5165"/>
                    <a:pt x="4886" y="4643"/>
                  </a:cubicBezTo>
                  <a:cubicBezTo>
                    <a:pt x="4699" y="4610"/>
                    <a:pt x="4509" y="4564"/>
                    <a:pt x="4315" y="4491"/>
                  </a:cubicBezTo>
                  <a:cubicBezTo>
                    <a:pt x="2645" y="3878"/>
                    <a:pt x="1424" y="1763"/>
                    <a:pt x="1731" y="0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5" name="Google Shape;975;p20"/>
            <p:cNvSpPr/>
            <p:nvPr/>
          </p:nvSpPr>
          <p:spPr>
            <a:xfrm>
              <a:off x="1779800" y="2370600"/>
              <a:ext cx="36200" cy="45200"/>
            </a:xfrm>
            <a:custGeom>
              <a:rect b="b" l="l" r="r" t="t"/>
              <a:pathLst>
                <a:path extrusionOk="0" h="1808" w="1448">
                  <a:moveTo>
                    <a:pt x="659" y="0"/>
                  </a:moveTo>
                  <a:cubicBezTo>
                    <a:pt x="279" y="115"/>
                    <a:pt x="0" y="464"/>
                    <a:pt x="0" y="881"/>
                  </a:cubicBezTo>
                  <a:cubicBezTo>
                    <a:pt x="0" y="1394"/>
                    <a:pt x="414" y="1808"/>
                    <a:pt x="927" y="1808"/>
                  </a:cubicBezTo>
                  <a:cubicBezTo>
                    <a:pt x="1120" y="1808"/>
                    <a:pt x="1299" y="1749"/>
                    <a:pt x="1448" y="1647"/>
                  </a:cubicBezTo>
                  <a:cubicBezTo>
                    <a:pt x="1400" y="1611"/>
                    <a:pt x="1351" y="1574"/>
                    <a:pt x="1306" y="1531"/>
                  </a:cubicBezTo>
                  <a:cubicBezTo>
                    <a:pt x="880" y="1131"/>
                    <a:pt x="725" y="560"/>
                    <a:pt x="659" y="0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6" name="Google Shape;976;p20"/>
            <p:cNvSpPr/>
            <p:nvPr/>
          </p:nvSpPr>
          <p:spPr>
            <a:xfrm>
              <a:off x="1457900" y="2710950"/>
              <a:ext cx="43850" cy="51875"/>
            </a:xfrm>
            <a:custGeom>
              <a:rect b="b" l="l" r="r" t="t"/>
              <a:pathLst>
                <a:path extrusionOk="0" h="2075" w="1754">
                  <a:moveTo>
                    <a:pt x="746" y="0"/>
                  </a:moveTo>
                  <a:cubicBezTo>
                    <a:pt x="316" y="137"/>
                    <a:pt x="1" y="534"/>
                    <a:pt x="1" y="1010"/>
                  </a:cubicBezTo>
                  <a:cubicBezTo>
                    <a:pt x="1" y="1597"/>
                    <a:pt x="477" y="2074"/>
                    <a:pt x="1066" y="2074"/>
                  </a:cubicBezTo>
                  <a:cubicBezTo>
                    <a:pt x="1329" y="2074"/>
                    <a:pt x="1568" y="1975"/>
                    <a:pt x="1754" y="1816"/>
                  </a:cubicBezTo>
                  <a:cubicBezTo>
                    <a:pt x="1666" y="1763"/>
                    <a:pt x="1579" y="1703"/>
                    <a:pt x="1495" y="1632"/>
                  </a:cubicBezTo>
                  <a:cubicBezTo>
                    <a:pt x="1028" y="1231"/>
                    <a:pt x="805" y="606"/>
                    <a:pt x="746" y="0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7" name="Google Shape;977;p20"/>
            <p:cNvSpPr/>
            <p:nvPr/>
          </p:nvSpPr>
          <p:spPr>
            <a:xfrm>
              <a:off x="2082625" y="3406700"/>
              <a:ext cx="94775" cy="97350"/>
            </a:xfrm>
            <a:custGeom>
              <a:rect b="b" l="l" r="r" t="t"/>
              <a:pathLst>
                <a:path extrusionOk="0" h="3894" w="3791">
                  <a:moveTo>
                    <a:pt x="1028" y="1"/>
                  </a:moveTo>
                  <a:lnTo>
                    <a:pt x="1028" y="1"/>
                  </a:lnTo>
                  <a:cubicBezTo>
                    <a:pt x="415" y="366"/>
                    <a:pt x="1" y="1029"/>
                    <a:pt x="1" y="1797"/>
                  </a:cubicBezTo>
                  <a:cubicBezTo>
                    <a:pt x="1" y="2954"/>
                    <a:pt x="940" y="3894"/>
                    <a:pt x="2098" y="3894"/>
                  </a:cubicBezTo>
                  <a:cubicBezTo>
                    <a:pt x="2796" y="3894"/>
                    <a:pt x="3410" y="3548"/>
                    <a:pt x="3791" y="3025"/>
                  </a:cubicBezTo>
                  <a:lnTo>
                    <a:pt x="3791" y="3025"/>
                  </a:lnTo>
                  <a:cubicBezTo>
                    <a:pt x="3710" y="3033"/>
                    <a:pt x="3628" y="3037"/>
                    <a:pt x="3547" y="3037"/>
                  </a:cubicBezTo>
                  <a:cubicBezTo>
                    <a:pt x="2942" y="3037"/>
                    <a:pt x="2341" y="2823"/>
                    <a:pt x="1800" y="2303"/>
                  </a:cubicBezTo>
                  <a:cubicBezTo>
                    <a:pt x="1119" y="1645"/>
                    <a:pt x="887" y="797"/>
                    <a:pt x="1028" y="1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8" name="Google Shape;978;p20"/>
            <p:cNvSpPr/>
            <p:nvPr/>
          </p:nvSpPr>
          <p:spPr>
            <a:xfrm>
              <a:off x="1736775" y="3096250"/>
              <a:ext cx="87425" cy="50575"/>
            </a:xfrm>
            <a:custGeom>
              <a:rect b="b" l="l" r="r" t="t"/>
              <a:pathLst>
                <a:path extrusionOk="0" h="2023" w="3497">
                  <a:moveTo>
                    <a:pt x="774" y="0"/>
                  </a:moveTo>
                  <a:cubicBezTo>
                    <a:pt x="197" y="0"/>
                    <a:pt x="0" y="935"/>
                    <a:pt x="643" y="1120"/>
                  </a:cubicBezTo>
                  <a:cubicBezTo>
                    <a:pt x="1277" y="1304"/>
                    <a:pt x="1855" y="1572"/>
                    <a:pt x="2411" y="1930"/>
                  </a:cubicBezTo>
                  <a:cubicBezTo>
                    <a:pt x="2511" y="1994"/>
                    <a:pt x="2611" y="2023"/>
                    <a:pt x="2704" y="2023"/>
                  </a:cubicBezTo>
                  <a:cubicBezTo>
                    <a:pt x="3182" y="2023"/>
                    <a:pt x="3497" y="1280"/>
                    <a:pt x="2984" y="949"/>
                  </a:cubicBezTo>
                  <a:cubicBezTo>
                    <a:pt x="2353" y="541"/>
                    <a:pt x="1667" y="232"/>
                    <a:pt x="944" y="25"/>
                  </a:cubicBezTo>
                  <a:cubicBezTo>
                    <a:pt x="885" y="8"/>
                    <a:pt x="828" y="0"/>
                    <a:pt x="774" y="0"/>
                  </a:cubicBezTo>
                  <a:close/>
                </a:path>
              </a:pathLst>
            </a:custGeom>
            <a:solidFill>
              <a:srgbClr val="FFFFFF">
                <a:alpha val="980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9" name="Google Shape;979;p20"/>
            <p:cNvSpPr/>
            <p:nvPr/>
          </p:nvSpPr>
          <p:spPr>
            <a:xfrm>
              <a:off x="1797375" y="3146250"/>
              <a:ext cx="65225" cy="147175"/>
            </a:xfrm>
            <a:custGeom>
              <a:rect b="b" l="l" r="r" t="t"/>
              <a:pathLst>
                <a:path extrusionOk="0" h="5887" w="2609">
                  <a:moveTo>
                    <a:pt x="1288" y="0"/>
                  </a:moveTo>
                  <a:cubicBezTo>
                    <a:pt x="913" y="0"/>
                    <a:pt x="518" y="412"/>
                    <a:pt x="745" y="861"/>
                  </a:cubicBezTo>
                  <a:cubicBezTo>
                    <a:pt x="1457" y="2265"/>
                    <a:pt x="1253" y="3833"/>
                    <a:pt x="312" y="5073"/>
                  </a:cubicBezTo>
                  <a:cubicBezTo>
                    <a:pt x="0" y="5483"/>
                    <a:pt x="399" y="5887"/>
                    <a:pt x="814" y="5887"/>
                  </a:cubicBezTo>
                  <a:cubicBezTo>
                    <a:pt x="988" y="5887"/>
                    <a:pt x="1164" y="5816"/>
                    <a:pt x="1293" y="5646"/>
                  </a:cubicBezTo>
                  <a:cubicBezTo>
                    <a:pt x="2482" y="4083"/>
                    <a:pt x="2608" y="2025"/>
                    <a:pt x="1726" y="288"/>
                  </a:cubicBezTo>
                  <a:cubicBezTo>
                    <a:pt x="1623" y="84"/>
                    <a:pt x="1458" y="0"/>
                    <a:pt x="1288" y="0"/>
                  </a:cubicBezTo>
                  <a:close/>
                </a:path>
              </a:pathLst>
            </a:custGeom>
            <a:solidFill>
              <a:srgbClr val="FFFFFF">
                <a:alpha val="980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0" name="Google Shape;980;p20"/>
            <p:cNvSpPr/>
            <p:nvPr/>
          </p:nvSpPr>
          <p:spPr>
            <a:xfrm>
              <a:off x="1800825" y="2372900"/>
              <a:ext cx="20775" cy="23325"/>
            </a:xfrm>
            <a:custGeom>
              <a:rect b="b" l="l" r="r" t="t"/>
              <a:pathLst>
                <a:path extrusionOk="0" h="933" w="831">
                  <a:moveTo>
                    <a:pt x="241" y="0"/>
                  </a:moveTo>
                  <a:cubicBezTo>
                    <a:pt x="60" y="0"/>
                    <a:pt x="0" y="304"/>
                    <a:pt x="205" y="378"/>
                  </a:cubicBezTo>
                  <a:cubicBezTo>
                    <a:pt x="370" y="437"/>
                    <a:pt x="434" y="586"/>
                    <a:pt x="418" y="751"/>
                  </a:cubicBezTo>
                  <a:cubicBezTo>
                    <a:pt x="406" y="872"/>
                    <a:pt x="494" y="932"/>
                    <a:pt x="589" y="932"/>
                  </a:cubicBezTo>
                  <a:cubicBezTo>
                    <a:pt x="684" y="932"/>
                    <a:pt x="785" y="872"/>
                    <a:pt x="798" y="751"/>
                  </a:cubicBezTo>
                  <a:cubicBezTo>
                    <a:pt x="831" y="409"/>
                    <a:pt x="621" y="125"/>
                    <a:pt x="306" y="12"/>
                  </a:cubicBezTo>
                  <a:cubicBezTo>
                    <a:pt x="283" y="4"/>
                    <a:pt x="261" y="0"/>
                    <a:pt x="2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1" name="Google Shape;981;p20"/>
            <p:cNvSpPr/>
            <p:nvPr/>
          </p:nvSpPr>
          <p:spPr>
            <a:xfrm>
              <a:off x="1483050" y="2714725"/>
              <a:ext cx="21700" cy="28100"/>
            </a:xfrm>
            <a:custGeom>
              <a:rect b="b" l="l" r="r" t="t"/>
              <a:pathLst>
                <a:path extrusionOk="0" h="1124" w="868">
                  <a:moveTo>
                    <a:pt x="271" y="1"/>
                  </a:moveTo>
                  <a:cubicBezTo>
                    <a:pt x="72" y="1"/>
                    <a:pt x="1" y="318"/>
                    <a:pt x="220" y="372"/>
                  </a:cubicBezTo>
                  <a:cubicBezTo>
                    <a:pt x="482" y="436"/>
                    <a:pt x="466" y="729"/>
                    <a:pt x="437" y="943"/>
                  </a:cubicBezTo>
                  <a:cubicBezTo>
                    <a:pt x="422" y="1063"/>
                    <a:pt x="509" y="1123"/>
                    <a:pt x="603" y="1123"/>
                  </a:cubicBezTo>
                  <a:cubicBezTo>
                    <a:pt x="698" y="1123"/>
                    <a:pt x="801" y="1063"/>
                    <a:pt x="816" y="943"/>
                  </a:cubicBezTo>
                  <a:cubicBezTo>
                    <a:pt x="868" y="551"/>
                    <a:pt x="752" y="112"/>
                    <a:pt x="321" y="7"/>
                  </a:cubicBezTo>
                  <a:cubicBezTo>
                    <a:pt x="304" y="3"/>
                    <a:pt x="287" y="1"/>
                    <a:pt x="2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2" name="Google Shape;982;p20"/>
            <p:cNvSpPr/>
            <p:nvPr/>
          </p:nvSpPr>
          <p:spPr>
            <a:xfrm>
              <a:off x="2468075" y="2488325"/>
              <a:ext cx="67525" cy="80250"/>
            </a:xfrm>
            <a:custGeom>
              <a:rect b="b" l="l" r="r" t="t"/>
              <a:pathLst>
                <a:path extrusionOk="0" h="3210" w="2701">
                  <a:moveTo>
                    <a:pt x="506" y="1"/>
                  </a:moveTo>
                  <a:cubicBezTo>
                    <a:pt x="128" y="1"/>
                    <a:pt x="0" y="619"/>
                    <a:pt x="424" y="750"/>
                  </a:cubicBezTo>
                  <a:cubicBezTo>
                    <a:pt x="890" y="893"/>
                    <a:pt x="1367" y="1042"/>
                    <a:pt x="1635" y="1485"/>
                  </a:cubicBezTo>
                  <a:cubicBezTo>
                    <a:pt x="1884" y="1897"/>
                    <a:pt x="1925" y="2379"/>
                    <a:pt x="1877" y="2847"/>
                  </a:cubicBezTo>
                  <a:cubicBezTo>
                    <a:pt x="1852" y="3089"/>
                    <a:pt x="2028" y="3209"/>
                    <a:pt x="2216" y="3209"/>
                  </a:cubicBezTo>
                  <a:cubicBezTo>
                    <a:pt x="2406" y="3209"/>
                    <a:pt x="2609" y="3088"/>
                    <a:pt x="2634" y="2847"/>
                  </a:cubicBezTo>
                  <a:cubicBezTo>
                    <a:pt x="2700" y="2199"/>
                    <a:pt x="2581" y="1513"/>
                    <a:pt x="2204" y="971"/>
                  </a:cubicBezTo>
                  <a:cubicBezTo>
                    <a:pt x="1825" y="430"/>
                    <a:pt x="1231" y="205"/>
                    <a:pt x="624" y="19"/>
                  </a:cubicBezTo>
                  <a:cubicBezTo>
                    <a:pt x="583" y="6"/>
                    <a:pt x="543" y="1"/>
                    <a:pt x="5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3" name="Google Shape;983;p20"/>
            <p:cNvSpPr/>
            <p:nvPr/>
          </p:nvSpPr>
          <p:spPr>
            <a:xfrm>
              <a:off x="2119400" y="3407250"/>
              <a:ext cx="58425" cy="55750"/>
            </a:xfrm>
            <a:custGeom>
              <a:rect b="b" l="l" r="r" t="t"/>
              <a:pathLst>
                <a:path extrusionOk="0" h="2230" w="2337">
                  <a:moveTo>
                    <a:pt x="350" y="0"/>
                  </a:moveTo>
                  <a:cubicBezTo>
                    <a:pt x="332" y="0"/>
                    <a:pt x="313" y="1"/>
                    <a:pt x="295" y="1"/>
                  </a:cubicBezTo>
                  <a:cubicBezTo>
                    <a:pt x="4" y="9"/>
                    <a:pt x="1" y="456"/>
                    <a:pt x="287" y="456"/>
                  </a:cubicBezTo>
                  <a:cubicBezTo>
                    <a:pt x="290" y="456"/>
                    <a:pt x="292" y="456"/>
                    <a:pt x="295" y="456"/>
                  </a:cubicBezTo>
                  <a:cubicBezTo>
                    <a:pt x="310" y="455"/>
                    <a:pt x="325" y="455"/>
                    <a:pt x="341" y="455"/>
                  </a:cubicBezTo>
                  <a:cubicBezTo>
                    <a:pt x="1204" y="455"/>
                    <a:pt x="1857" y="1136"/>
                    <a:pt x="1758" y="2013"/>
                  </a:cubicBezTo>
                  <a:cubicBezTo>
                    <a:pt x="1742" y="2158"/>
                    <a:pt x="1847" y="2230"/>
                    <a:pt x="1961" y="2230"/>
                  </a:cubicBezTo>
                  <a:cubicBezTo>
                    <a:pt x="2074" y="2230"/>
                    <a:pt x="2196" y="2157"/>
                    <a:pt x="2213" y="2013"/>
                  </a:cubicBezTo>
                  <a:cubicBezTo>
                    <a:pt x="2337" y="896"/>
                    <a:pt x="1439" y="0"/>
                    <a:pt x="350" y="0"/>
                  </a:cubicBezTo>
                  <a:close/>
                </a:path>
              </a:pathLst>
            </a:custGeom>
            <a:solidFill>
              <a:srgbClr val="FFFFFF">
                <a:alpha val="980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4" name="Google Shape;984;p20"/>
            <p:cNvSpPr/>
            <p:nvPr/>
          </p:nvSpPr>
          <p:spPr>
            <a:xfrm>
              <a:off x="2008900" y="2678000"/>
              <a:ext cx="92575" cy="26100"/>
            </a:xfrm>
            <a:custGeom>
              <a:rect b="b" l="l" r="r" t="t"/>
              <a:pathLst>
                <a:path extrusionOk="0" h="1044" w="3703">
                  <a:moveTo>
                    <a:pt x="2076" y="0"/>
                  </a:moveTo>
                  <a:cubicBezTo>
                    <a:pt x="1567" y="0"/>
                    <a:pt x="1058" y="76"/>
                    <a:pt x="546" y="159"/>
                  </a:cubicBezTo>
                  <a:cubicBezTo>
                    <a:pt x="0" y="249"/>
                    <a:pt x="193" y="1043"/>
                    <a:pt x="705" y="1043"/>
                  </a:cubicBezTo>
                  <a:cubicBezTo>
                    <a:pt x="732" y="1043"/>
                    <a:pt x="760" y="1041"/>
                    <a:pt x="789" y="1037"/>
                  </a:cubicBezTo>
                  <a:cubicBezTo>
                    <a:pt x="1210" y="968"/>
                    <a:pt x="1629" y="905"/>
                    <a:pt x="2048" y="905"/>
                  </a:cubicBezTo>
                  <a:cubicBezTo>
                    <a:pt x="2347" y="905"/>
                    <a:pt x="2647" y="937"/>
                    <a:pt x="2945" y="1023"/>
                  </a:cubicBezTo>
                  <a:cubicBezTo>
                    <a:pt x="2993" y="1036"/>
                    <a:pt x="3038" y="1042"/>
                    <a:pt x="3080" y="1042"/>
                  </a:cubicBezTo>
                  <a:cubicBezTo>
                    <a:pt x="3543" y="1042"/>
                    <a:pt x="3702" y="294"/>
                    <a:pt x="3187" y="147"/>
                  </a:cubicBezTo>
                  <a:cubicBezTo>
                    <a:pt x="2817" y="40"/>
                    <a:pt x="2447" y="0"/>
                    <a:pt x="2076" y="0"/>
                  </a:cubicBezTo>
                  <a:close/>
                </a:path>
              </a:pathLst>
            </a:custGeom>
            <a:solidFill>
              <a:srgbClr val="FFFFFF">
                <a:alpha val="980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5" name="Google Shape;985;p20"/>
            <p:cNvSpPr/>
            <p:nvPr/>
          </p:nvSpPr>
          <p:spPr>
            <a:xfrm>
              <a:off x="2099550" y="2698200"/>
              <a:ext cx="67800" cy="116100"/>
            </a:xfrm>
            <a:custGeom>
              <a:rect b="b" l="l" r="r" t="t"/>
              <a:pathLst>
                <a:path extrusionOk="0" h="4644" w="2712">
                  <a:moveTo>
                    <a:pt x="689" y="0"/>
                  </a:moveTo>
                  <a:cubicBezTo>
                    <a:pt x="323" y="0"/>
                    <a:pt x="1" y="459"/>
                    <a:pt x="348" y="761"/>
                  </a:cubicBezTo>
                  <a:cubicBezTo>
                    <a:pt x="1305" y="1597"/>
                    <a:pt x="1781" y="2809"/>
                    <a:pt x="1560" y="4073"/>
                  </a:cubicBezTo>
                  <a:cubicBezTo>
                    <a:pt x="1500" y="4418"/>
                    <a:pt x="1793" y="4643"/>
                    <a:pt x="2058" y="4643"/>
                  </a:cubicBezTo>
                  <a:cubicBezTo>
                    <a:pt x="2233" y="4643"/>
                    <a:pt x="2396" y="4544"/>
                    <a:pt x="2436" y="4315"/>
                  </a:cubicBezTo>
                  <a:cubicBezTo>
                    <a:pt x="2712" y="2741"/>
                    <a:pt x="2202" y="1175"/>
                    <a:pt x="989" y="118"/>
                  </a:cubicBezTo>
                  <a:cubicBezTo>
                    <a:pt x="894" y="35"/>
                    <a:pt x="790" y="0"/>
                    <a:pt x="689" y="0"/>
                  </a:cubicBezTo>
                  <a:close/>
                </a:path>
              </a:pathLst>
            </a:custGeom>
            <a:solidFill>
              <a:srgbClr val="FFFFFF">
                <a:alpha val="980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6" name="Google Shape;986;p20"/>
            <p:cNvSpPr/>
            <p:nvPr/>
          </p:nvSpPr>
          <p:spPr>
            <a:xfrm>
              <a:off x="2053925" y="2367700"/>
              <a:ext cx="33450" cy="13200"/>
            </a:xfrm>
            <a:custGeom>
              <a:rect b="b" l="l" r="r" t="t"/>
              <a:pathLst>
                <a:path extrusionOk="0" h="528" w="1338">
                  <a:moveTo>
                    <a:pt x="587" y="1"/>
                  </a:moveTo>
                  <a:cubicBezTo>
                    <a:pt x="459" y="1"/>
                    <a:pt x="329" y="24"/>
                    <a:pt x="202" y="73"/>
                  </a:cubicBezTo>
                  <a:cubicBezTo>
                    <a:pt x="0" y="150"/>
                    <a:pt x="58" y="451"/>
                    <a:pt x="235" y="451"/>
                  </a:cubicBezTo>
                  <a:cubicBezTo>
                    <a:pt x="256" y="451"/>
                    <a:pt x="279" y="447"/>
                    <a:pt x="303" y="438"/>
                  </a:cubicBezTo>
                  <a:cubicBezTo>
                    <a:pt x="401" y="400"/>
                    <a:pt x="495" y="381"/>
                    <a:pt x="588" y="381"/>
                  </a:cubicBezTo>
                  <a:cubicBezTo>
                    <a:pt x="720" y="381"/>
                    <a:pt x="847" y="419"/>
                    <a:pt x="973" y="498"/>
                  </a:cubicBezTo>
                  <a:cubicBezTo>
                    <a:pt x="1006" y="518"/>
                    <a:pt x="1039" y="527"/>
                    <a:pt x="1069" y="527"/>
                  </a:cubicBezTo>
                  <a:cubicBezTo>
                    <a:pt x="1231" y="527"/>
                    <a:pt x="1338" y="279"/>
                    <a:pt x="1165" y="171"/>
                  </a:cubicBezTo>
                  <a:cubicBezTo>
                    <a:pt x="985" y="59"/>
                    <a:pt x="787" y="1"/>
                    <a:pt x="587" y="1"/>
                  </a:cubicBezTo>
                  <a:close/>
                </a:path>
              </a:pathLst>
            </a:custGeom>
            <a:solidFill>
              <a:srgbClr val="FFFFFF">
                <a:alpha val="980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7" name="Google Shape;987;p20"/>
            <p:cNvSpPr/>
            <p:nvPr/>
          </p:nvSpPr>
          <p:spPr>
            <a:xfrm>
              <a:off x="2086050" y="2379800"/>
              <a:ext cx="16425" cy="22175"/>
            </a:xfrm>
            <a:custGeom>
              <a:rect b="b" l="l" r="r" t="t"/>
              <a:pathLst>
                <a:path extrusionOk="0" h="887" w="657">
                  <a:moveTo>
                    <a:pt x="263" y="1"/>
                  </a:moveTo>
                  <a:cubicBezTo>
                    <a:pt x="127" y="1"/>
                    <a:pt x="1" y="191"/>
                    <a:pt x="119" y="332"/>
                  </a:cubicBezTo>
                  <a:cubicBezTo>
                    <a:pt x="212" y="444"/>
                    <a:pt x="258" y="561"/>
                    <a:pt x="268" y="704"/>
                  </a:cubicBezTo>
                  <a:cubicBezTo>
                    <a:pt x="277" y="825"/>
                    <a:pt x="376" y="886"/>
                    <a:pt x="471" y="886"/>
                  </a:cubicBezTo>
                  <a:cubicBezTo>
                    <a:pt x="566" y="886"/>
                    <a:pt x="656" y="826"/>
                    <a:pt x="647" y="704"/>
                  </a:cubicBezTo>
                  <a:cubicBezTo>
                    <a:pt x="628" y="455"/>
                    <a:pt x="547" y="256"/>
                    <a:pt x="387" y="64"/>
                  </a:cubicBezTo>
                  <a:cubicBezTo>
                    <a:pt x="350" y="19"/>
                    <a:pt x="306" y="1"/>
                    <a:pt x="2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8" name="Google Shape;988;p20"/>
            <p:cNvSpPr/>
            <p:nvPr/>
          </p:nvSpPr>
          <p:spPr>
            <a:xfrm>
              <a:off x="1663100" y="2568750"/>
              <a:ext cx="29200" cy="41600"/>
            </a:xfrm>
            <a:custGeom>
              <a:rect b="b" l="l" r="r" t="t"/>
              <a:pathLst>
                <a:path extrusionOk="0" h="1664" w="1168">
                  <a:moveTo>
                    <a:pt x="301" y="1"/>
                  </a:moveTo>
                  <a:cubicBezTo>
                    <a:pt x="85" y="1"/>
                    <a:pt x="0" y="337"/>
                    <a:pt x="231" y="368"/>
                  </a:cubicBezTo>
                  <a:cubicBezTo>
                    <a:pt x="766" y="445"/>
                    <a:pt x="783" y="1059"/>
                    <a:pt x="787" y="1480"/>
                  </a:cubicBezTo>
                  <a:cubicBezTo>
                    <a:pt x="788" y="1602"/>
                    <a:pt x="883" y="1664"/>
                    <a:pt x="978" y="1664"/>
                  </a:cubicBezTo>
                  <a:cubicBezTo>
                    <a:pt x="1073" y="1664"/>
                    <a:pt x="1167" y="1602"/>
                    <a:pt x="1167" y="1480"/>
                  </a:cubicBezTo>
                  <a:cubicBezTo>
                    <a:pt x="1162" y="894"/>
                    <a:pt x="1046" y="105"/>
                    <a:pt x="333" y="3"/>
                  </a:cubicBezTo>
                  <a:cubicBezTo>
                    <a:pt x="322" y="1"/>
                    <a:pt x="312" y="1"/>
                    <a:pt x="3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9" name="Google Shape;989;p20"/>
            <p:cNvSpPr/>
            <p:nvPr/>
          </p:nvSpPr>
          <p:spPr>
            <a:xfrm>
              <a:off x="2312950" y="3191050"/>
              <a:ext cx="34950" cy="25275"/>
            </a:xfrm>
            <a:custGeom>
              <a:rect b="b" l="l" r="r" t="t"/>
              <a:pathLst>
                <a:path extrusionOk="0" h="1011" w="1398">
                  <a:moveTo>
                    <a:pt x="263" y="1"/>
                  </a:moveTo>
                  <a:cubicBezTo>
                    <a:pt x="257" y="1"/>
                    <a:pt x="251" y="1"/>
                    <a:pt x="245" y="1"/>
                  </a:cubicBezTo>
                  <a:cubicBezTo>
                    <a:pt x="1" y="2"/>
                    <a:pt x="1" y="378"/>
                    <a:pt x="243" y="378"/>
                  </a:cubicBezTo>
                  <a:cubicBezTo>
                    <a:pt x="244" y="378"/>
                    <a:pt x="245" y="378"/>
                    <a:pt x="245" y="378"/>
                  </a:cubicBezTo>
                  <a:cubicBezTo>
                    <a:pt x="249" y="378"/>
                    <a:pt x="252" y="378"/>
                    <a:pt x="256" y="378"/>
                  </a:cubicBezTo>
                  <a:cubicBezTo>
                    <a:pt x="581" y="378"/>
                    <a:pt x="873" y="570"/>
                    <a:pt x="982" y="881"/>
                  </a:cubicBezTo>
                  <a:cubicBezTo>
                    <a:pt x="1014" y="971"/>
                    <a:pt x="1091" y="1010"/>
                    <a:pt x="1167" y="1010"/>
                  </a:cubicBezTo>
                  <a:cubicBezTo>
                    <a:pt x="1283" y="1010"/>
                    <a:pt x="1398" y="920"/>
                    <a:pt x="1349" y="781"/>
                  </a:cubicBezTo>
                  <a:cubicBezTo>
                    <a:pt x="1182" y="313"/>
                    <a:pt x="761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980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0" name="Google Shape;990;p20"/>
            <p:cNvSpPr/>
            <p:nvPr/>
          </p:nvSpPr>
          <p:spPr>
            <a:xfrm>
              <a:off x="2543825" y="2945725"/>
              <a:ext cx="60050" cy="24450"/>
            </a:xfrm>
            <a:custGeom>
              <a:rect b="b" l="l" r="r" t="t"/>
              <a:pathLst>
                <a:path extrusionOk="0" h="978" w="2402">
                  <a:moveTo>
                    <a:pt x="1440" y="0"/>
                  </a:moveTo>
                  <a:cubicBezTo>
                    <a:pt x="1017" y="0"/>
                    <a:pt x="600" y="134"/>
                    <a:pt x="254" y="396"/>
                  </a:cubicBezTo>
                  <a:cubicBezTo>
                    <a:pt x="1" y="587"/>
                    <a:pt x="161" y="978"/>
                    <a:pt x="399" y="978"/>
                  </a:cubicBezTo>
                  <a:cubicBezTo>
                    <a:pt x="450" y="978"/>
                    <a:pt x="505" y="960"/>
                    <a:pt x="560" y="918"/>
                  </a:cubicBezTo>
                  <a:cubicBezTo>
                    <a:pt x="830" y="714"/>
                    <a:pt x="1127" y="608"/>
                    <a:pt x="1439" y="608"/>
                  </a:cubicBezTo>
                  <a:cubicBezTo>
                    <a:pt x="1591" y="608"/>
                    <a:pt x="1747" y="633"/>
                    <a:pt x="1904" y="685"/>
                  </a:cubicBezTo>
                  <a:cubicBezTo>
                    <a:pt x="1939" y="696"/>
                    <a:pt x="1971" y="701"/>
                    <a:pt x="2002" y="701"/>
                  </a:cubicBezTo>
                  <a:cubicBezTo>
                    <a:pt x="2300" y="701"/>
                    <a:pt x="2401" y="209"/>
                    <a:pt x="2065" y="100"/>
                  </a:cubicBezTo>
                  <a:cubicBezTo>
                    <a:pt x="1861" y="33"/>
                    <a:pt x="1650" y="0"/>
                    <a:pt x="1440" y="0"/>
                  </a:cubicBezTo>
                  <a:close/>
                </a:path>
              </a:pathLst>
            </a:custGeom>
            <a:solidFill>
              <a:srgbClr val="FFFFFF">
                <a:alpha val="980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1" name="Google Shape;991;p20"/>
            <p:cNvSpPr/>
            <p:nvPr/>
          </p:nvSpPr>
          <p:spPr>
            <a:xfrm>
              <a:off x="2604925" y="2955925"/>
              <a:ext cx="49550" cy="63925"/>
            </a:xfrm>
            <a:custGeom>
              <a:rect b="b" l="l" r="r" t="t"/>
              <a:pathLst>
                <a:path extrusionOk="0" h="2557" w="1982">
                  <a:moveTo>
                    <a:pt x="378" y="1"/>
                  </a:moveTo>
                  <a:cubicBezTo>
                    <a:pt x="1" y="1"/>
                    <a:pt x="5" y="593"/>
                    <a:pt x="391" y="609"/>
                  </a:cubicBezTo>
                  <a:cubicBezTo>
                    <a:pt x="639" y="620"/>
                    <a:pt x="951" y="1170"/>
                    <a:pt x="1069" y="1359"/>
                  </a:cubicBezTo>
                  <a:cubicBezTo>
                    <a:pt x="1246" y="1640"/>
                    <a:pt x="1365" y="1929"/>
                    <a:pt x="1372" y="2263"/>
                  </a:cubicBezTo>
                  <a:cubicBezTo>
                    <a:pt x="1375" y="2459"/>
                    <a:pt x="1529" y="2556"/>
                    <a:pt x="1681" y="2556"/>
                  </a:cubicBezTo>
                  <a:cubicBezTo>
                    <a:pt x="1832" y="2556"/>
                    <a:pt x="1982" y="2459"/>
                    <a:pt x="1978" y="2263"/>
                  </a:cubicBezTo>
                  <a:cubicBezTo>
                    <a:pt x="1968" y="1732"/>
                    <a:pt x="1755" y="1265"/>
                    <a:pt x="1447" y="839"/>
                  </a:cubicBezTo>
                  <a:cubicBezTo>
                    <a:pt x="1176" y="466"/>
                    <a:pt x="892" y="21"/>
                    <a:pt x="391" y="1"/>
                  </a:cubicBezTo>
                  <a:cubicBezTo>
                    <a:pt x="387" y="1"/>
                    <a:pt x="382" y="1"/>
                    <a:pt x="3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2" name="Google Shape;992;p20"/>
            <p:cNvSpPr/>
            <p:nvPr/>
          </p:nvSpPr>
          <p:spPr>
            <a:xfrm>
              <a:off x="1741213" y="3096250"/>
              <a:ext cx="87425" cy="50575"/>
            </a:xfrm>
            <a:custGeom>
              <a:rect b="b" l="l" r="r" t="t"/>
              <a:pathLst>
                <a:path extrusionOk="0" h="2023" w="3497">
                  <a:moveTo>
                    <a:pt x="774" y="0"/>
                  </a:moveTo>
                  <a:cubicBezTo>
                    <a:pt x="197" y="0"/>
                    <a:pt x="0" y="935"/>
                    <a:pt x="643" y="1120"/>
                  </a:cubicBezTo>
                  <a:cubicBezTo>
                    <a:pt x="1277" y="1304"/>
                    <a:pt x="1855" y="1572"/>
                    <a:pt x="2411" y="1930"/>
                  </a:cubicBezTo>
                  <a:cubicBezTo>
                    <a:pt x="2511" y="1994"/>
                    <a:pt x="2611" y="2023"/>
                    <a:pt x="2704" y="2023"/>
                  </a:cubicBezTo>
                  <a:cubicBezTo>
                    <a:pt x="3182" y="2023"/>
                    <a:pt x="3497" y="1280"/>
                    <a:pt x="2984" y="949"/>
                  </a:cubicBezTo>
                  <a:cubicBezTo>
                    <a:pt x="2353" y="541"/>
                    <a:pt x="1667" y="232"/>
                    <a:pt x="944" y="25"/>
                  </a:cubicBezTo>
                  <a:cubicBezTo>
                    <a:pt x="885" y="8"/>
                    <a:pt x="828" y="0"/>
                    <a:pt x="7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3" name="Google Shape;993;p20"/>
            <p:cNvSpPr/>
            <p:nvPr/>
          </p:nvSpPr>
          <p:spPr>
            <a:xfrm>
              <a:off x="1801813" y="3146250"/>
              <a:ext cx="65225" cy="147175"/>
            </a:xfrm>
            <a:custGeom>
              <a:rect b="b" l="l" r="r" t="t"/>
              <a:pathLst>
                <a:path extrusionOk="0" h="5887" w="2609">
                  <a:moveTo>
                    <a:pt x="1288" y="0"/>
                  </a:moveTo>
                  <a:cubicBezTo>
                    <a:pt x="913" y="0"/>
                    <a:pt x="518" y="412"/>
                    <a:pt x="745" y="861"/>
                  </a:cubicBezTo>
                  <a:cubicBezTo>
                    <a:pt x="1457" y="2265"/>
                    <a:pt x="1253" y="3833"/>
                    <a:pt x="312" y="5073"/>
                  </a:cubicBezTo>
                  <a:cubicBezTo>
                    <a:pt x="0" y="5483"/>
                    <a:pt x="399" y="5887"/>
                    <a:pt x="814" y="5887"/>
                  </a:cubicBezTo>
                  <a:cubicBezTo>
                    <a:pt x="988" y="5887"/>
                    <a:pt x="1164" y="5816"/>
                    <a:pt x="1293" y="5646"/>
                  </a:cubicBezTo>
                  <a:cubicBezTo>
                    <a:pt x="2482" y="4083"/>
                    <a:pt x="2608" y="2025"/>
                    <a:pt x="1726" y="288"/>
                  </a:cubicBezTo>
                  <a:cubicBezTo>
                    <a:pt x="1623" y="84"/>
                    <a:pt x="1458" y="0"/>
                    <a:pt x="12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4" name="Google Shape;994;p20"/>
            <p:cNvSpPr/>
            <p:nvPr/>
          </p:nvSpPr>
          <p:spPr>
            <a:xfrm>
              <a:off x="2123838" y="3407250"/>
              <a:ext cx="58425" cy="55750"/>
            </a:xfrm>
            <a:custGeom>
              <a:rect b="b" l="l" r="r" t="t"/>
              <a:pathLst>
                <a:path extrusionOk="0" h="2230" w="2337">
                  <a:moveTo>
                    <a:pt x="350" y="0"/>
                  </a:moveTo>
                  <a:cubicBezTo>
                    <a:pt x="332" y="0"/>
                    <a:pt x="313" y="1"/>
                    <a:pt x="295" y="1"/>
                  </a:cubicBezTo>
                  <a:cubicBezTo>
                    <a:pt x="4" y="9"/>
                    <a:pt x="1" y="456"/>
                    <a:pt x="287" y="456"/>
                  </a:cubicBezTo>
                  <a:cubicBezTo>
                    <a:pt x="290" y="456"/>
                    <a:pt x="292" y="456"/>
                    <a:pt x="295" y="456"/>
                  </a:cubicBezTo>
                  <a:cubicBezTo>
                    <a:pt x="310" y="455"/>
                    <a:pt x="325" y="455"/>
                    <a:pt x="341" y="455"/>
                  </a:cubicBezTo>
                  <a:cubicBezTo>
                    <a:pt x="1204" y="455"/>
                    <a:pt x="1857" y="1136"/>
                    <a:pt x="1758" y="2013"/>
                  </a:cubicBezTo>
                  <a:cubicBezTo>
                    <a:pt x="1742" y="2158"/>
                    <a:pt x="1847" y="2230"/>
                    <a:pt x="1961" y="2230"/>
                  </a:cubicBezTo>
                  <a:cubicBezTo>
                    <a:pt x="2074" y="2230"/>
                    <a:pt x="2196" y="2157"/>
                    <a:pt x="2213" y="2013"/>
                  </a:cubicBezTo>
                  <a:cubicBezTo>
                    <a:pt x="2337" y="896"/>
                    <a:pt x="1439" y="0"/>
                    <a:pt x="3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5" name="Google Shape;995;p20"/>
            <p:cNvSpPr/>
            <p:nvPr/>
          </p:nvSpPr>
          <p:spPr>
            <a:xfrm>
              <a:off x="2013338" y="2678000"/>
              <a:ext cx="92575" cy="26100"/>
            </a:xfrm>
            <a:custGeom>
              <a:rect b="b" l="l" r="r" t="t"/>
              <a:pathLst>
                <a:path extrusionOk="0" h="1044" w="3703">
                  <a:moveTo>
                    <a:pt x="2076" y="0"/>
                  </a:moveTo>
                  <a:cubicBezTo>
                    <a:pt x="1567" y="0"/>
                    <a:pt x="1058" y="76"/>
                    <a:pt x="546" y="159"/>
                  </a:cubicBezTo>
                  <a:cubicBezTo>
                    <a:pt x="0" y="249"/>
                    <a:pt x="193" y="1043"/>
                    <a:pt x="705" y="1043"/>
                  </a:cubicBezTo>
                  <a:cubicBezTo>
                    <a:pt x="732" y="1043"/>
                    <a:pt x="760" y="1041"/>
                    <a:pt x="789" y="1037"/>
                  </a:cubicBezTo>
                  <a:cubicBezTo>
                    <a:pt x="1210" y="968"/>
                    <a:pt x="1629" y="905"/>
                    <a:pt x="2048" y="905"/>
                  </a:cubicBezTo>
                  <a:cubicBezTo>
                    <a:pt x="2347" y="905"/>
                    <a:pt x="2647" y="937"/>
                    <a:pt x="2945" y="1023"/>
                  </a:cubicBezTo>
                  <a:cubicBezTo>
                    <a:pt x="2993" y="1036"/>
                    <a:pt x="3038" y="1042"/>
                    <a:pt x="3080" y="1042"/>
                  </a:cubicBezTo>
                  <a:cubicBezTo>
                    <a:pt x="3543" y="1042"/>
                    <a:pt x="3702" y="294"/>
                    <a:pt x="3187" y="147"/>
                  </a:cubicBezTo>
                  <a:cubicBezTo>
                    <a:pt x="2817" y="40"/>
                    <a:pt x="2447" y="0"/>
                    <a:pt x="20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6" name="Google Shape;996;p20"/>
            <p:cNvSpPr/>
            <p:nvPr/>
          </p:nvSpPr>
          <p:spPr>
            <a:xfrm>
              <a:off x="2103988" y="2698200"/>
              <a:ext cx="67800" cy="116100"/>
            </a:xfrm>
            <a:custGeom>
              <a:rect b="b" l="l" r="r" t="t"/>
              <a:pathLst>
                <a:path extrusionOk="0" h="4644" w="2712">
                  <a:moveTo>
                    <a:pt x="689" y="0"/>
                  </a:moveTo>
                  <a:cubicBezTo>
                    <a:pt x="323" y="0"/>
                    <a:pt x="1" y="459"/>
                    <a:pt x="348" y="761"/>
                  </a:cubicBezTo>
                  <a:cubicBezTo>
                    <a:pt x="1305" y="1597"/>
                    <a:pt x="1781" y="2809"/>
                    <a:pt x="1560" y="4073"/>
                  </a:cubicBezTo>
                  <a:cubicBezTo>
                    <a:pt x="1500" y="4418"/>
                    <a:pt x="1793" y="4643"/>
                    <a:pt x="2058" y="4643"/>
                  </a:cubicBezTo>
                  <a:cubicBezTo>
                    <a:pt x="2233" y="4643"/>
                    <a:pt x="2396" y="4544"/>
                    <a:pt x="2436" y="4315"/>
                  </a:cubicBezTo>
                  <a:cubicBezTo>
                    <a:pt x="2712" y="2741"/>
                    <a:pt x="2202" y="1175"/>
                    <a:pt x="989" y="118"/>
                  </a:cubicBezTo>
                  <a:cubicBezTo>
                    <a:pt x="894" y="35"/>
                    <a:pt x="790" y="0"/>
                    <a:pt x="6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7" name="Google Shape;997;p20"/>
            <p:cNvSpPr/>
            <p:nvPr/>
          </p:nvSpPr>
          <p:spPr>
            <a:xfrm>
              <a:off x="2317388" y="3191050"/>
              <a:ext cx="34950" cy="25275"/>
            </a:xfrm>
            <a:custGeom>
              <a:rect b="b" l="l" r="r" t="t"/>
              <a:pathLst>
                <a:path extrusionOk="0" h="1011" w="1398">
                  <a:moveTo>
                    <a:pt x="263" y="1"/>
                  </a:moveTo>
                  <a:cubicBezTo>
                    <a:pt x="257" y="1"/>
                    <a:pt x="251" y="1"/>
                    <a:pt x="245" y="1"/>
                  </a:cubicBezTo>
                  <a:cubicBezTo>
                    <a:pt x="1" y="2"/>
                    <a:pt x="1" y="378"/>
                    <a:pt x="243" y="378"/>
                  </a:cubicBezTo>
                  <a:cubicBezTo>
                    <a:pt x="244" y="378"/>
                    <a:pt x="245" y="378"/>
                    <a:pt x="245" y="378"/>
                  </a:cubicBezTo>
                  <a:cubicBezTo>
                    <a:pt x="249" y="378"/>
                    <a:pt x="252" y="378"/>
                    <a:pt x="256" y="378"/>
                  </a:cubicBezTo>
                  <a:cubicBezTo>
                    <a:pt x="581" y="378"/>
                    <a:pt x="873" y="570"/>
                    <a:pt x="982" y="881"/>
                  </a:cubicBezTo>
                  <a:cubicBezTo>
                    <a:pt x="1014" y="971"/>
                    <a:pt x="1091" y="1010"/>
                    <a:pt x="1167" y="1010"/>
                  </a:cubicBezTo>
                  <a:cubicBezTo>
                    <a:pt x="1283" y="1010"/>
                    <a:pt x="1398" y="920"/>
                    <a:pt x="1349" y="781"/>
                  </a:cubicBezTo>
                  <a:cubicBezTo>
                    <a:pt x="1182" y="313"/>
                    <a:pt x="761" y="1"/>
                    <a:pt x="2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8" name="Google Shape;998;p20"/>
            <p:cNvSpPr/>
            <p:nvPr/>
          </p:nvSpPr>
          <p:spPr>
            <a:xfrm>
              <a:off x="2548263" y="2945725"/>
              <a:ext cx="60050" cy="24450"/>
            </a:xfrm>
            <a:custGeom>
              <a:rect b="b" l="l" r="r" t="t"/>
              <a:pathLst>
                <a:path extrusionOk="0" h="978" w="2402">
                  <a:moveTo>
                    <a:pt x="1440" y="0"/>
                  </a:moveTo>
                  <a:cubicBezTo>
                    <a:pt x="1017" y="0"/>
                    <a:pt x="600" y="134"/>
                    <a:pt x="254" y="396"/>
                  </a:cubicBezTo>
                  <a:cubicBezTo>
                    <a:pt x="1" y="587"/>
                    <a:pt x="161" y="978"/>
                    <a:pt x="399" y="978"/>
                  </a:cubicBezTo>
                  <a:cubicBezTo>
                    <a:pt x="450" y="978"/>
                    <a:pt x="505" y="960"/>
                    <a:pt x="560" y="918"/>
                  </a:cubicBezTo>
                  <a:cubicBezTo>
                    <a:pt x="830" y="714"/>
                    <a:pt x="1127" y="608"/>
                    <a:pt x="1439" y="608"/>
                  </a:cubicBezTo>
                  <a:cubicBezTo>
                    <a:pt x="1591" y="608"/>
                    <a:pt x="1747" y="633"/>
                    <a:pt x="1904" y="685"/>
                  </a:cubicBezTo>
                  <a:cubicBezTo>
                    <a:pt x="1939" y="696"/>
                    <a:pt x="1971" y="701"/>
                    <a:pt x="2002" y="701"/>
                  </a:cubicBezTo>
                  <a:cubicBezTo>
                    <a:pt x="2300" y="701"/>
                    <a:pt x="2401" y="209"/>
                    <a:pt x="2065" y="100"/>
                  </a:cubicBezTo>
                  <a:cubicBezTo>
                    <a:pt x="1861" y="33"/>
                    <a:pt x="1650" y="0"/>
                    <a:pt x="14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999" name="Google Shape;999;p20"/>
          <p:cNvPicPr preferRelativeResize="0"/>
          <p:nvPr/>
        </p:nvPicPr>
        <p:blipFill rotWithShape="1">
          <a:blip r:embed="rId2">
            <a:alphaModFix amt="14000"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00" name="Google Shape;1000;p20"/>
          <p:cNvGrpSpPr/>
          <p:nvPr/>
        </p:nvGrpSpPr>
        <p:grpSpPr>
          <a:xfrm>
            <a:off x="720000" y="1198050"/>
            <a:ext cx="6108900" cy="2747400"/>
            <a:chOff x="720000" y="1198050"/>
            <a:chExt cx="6108900" cy="2747400"/>
          </a:xfrm>
        </p:grpSpPr>
        <p:grpSp>
          <p:nvGrpSpPr>
            <p:cNvPr id="1001" name="Google Shape;1001;p20"/>
            <p:cNvGrpSpPr/>
            <p:nvPr/>
          </p:nvGrpSpPr>
          <p:grpSpPr>
            <a:xfrm>
              <a:off x="720000" y="1198050"/>
              <a:ext cx="6108900" cy="2747400"/>
              <a:chOff x="1123325" y="1089000"/>
              <a:chExt cx="6108900" cy="2747400"/>
            </a:xfrm>
          </p:grpSpPr>
          <p:sp>
            <p:nvSpPr>
              <p:cNvPr id="1002" name="Google Shape;1002;p20"/>
              <p:cNvSpPr/>
              <p:nvPr/>
            </p:nvSpPr>
            <p:spPr>
              <a:xfrm>
                <a:off x="1123325" y="1089000"/>
                <a:ext cx="6108900" cy="2747400"/>
              </a:xfrm>
              <a:prstGeom prst="rect">
                <a:avLst/>
              </a:prstGeom>
              <a:solidFill>
                <a:srgbClr val="7C7C7C">
                  <a:alpha val="26274"/>
                </a:srgbClr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3" name="Google Shape;1003;p20"/>
              <p:cNvSpPr/>
              <p:nvPr/>
            </p:nvSpPr>
            <p:spPr>
              <a:xfrm>
                <a:off x="1123325" y="1089000"/>
                <a:ext cx="6108900" cy="218100"/>
              </a:xfrm>
              <a:prstGeom prst="rect">
                <a:avLst/>
              </a:pr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4" name="Google Shape;1004;p20"/>
              <p:cNvSpPr/>
              <p:nvPr/>
            </p:nvSpPr>
            <p:spPr>
              <a:xfrm>
                <a:off x="1237750" y="1147925"/>
                <a:ext cx="100200" cy="1002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5" name="Google Shape;1005;p20"/>
              <p:cNvSpPr/>
              <p:nvPr/>
            </p:nvSpPr>
            <p:spPr>
              <a:xfrm>
                <a:off x="1421200" y="1147925"/>
                <a:ext cx="100200" cy="1002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6" name="Google Shape;1006;p20"/>
              <p:cNvSpPr/>
              <p:nvPr/>
            </p:nvSpPr>
            <p:spPr>
              <a:xfrm>
                <a:off x="1604650" y="1147925"/>
                <a:ext cx="100200" cy="1002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1007" name="Google Shape;1007;p20"/>
            <p:cNvCxnSpPr/>
            <p:nvPr/>
          </p:nvCxnSpPr>
          <p:spPr>
            <a:xfrm>
              <a:off x="720000" y="3277925"/>
              <a:ext cx="61089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008" name="Google Shape;1008;p20"/>
          <p:cNvSpPr txBox="1"/>
          <p:nvPr>
            <p:ph type="title"/>
          </p:nvPr>
        </p:nvSpPr>
        <p:spPr>
          <a:xfrm>
            <a:off x="1102425" y="3358550"/>
            <a:ext cx="5364600" cy="53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009" name="Google Shape;1009;p20"/>
          <p:cNvSpPr txBox="1"/>
          <p:nvPr>
            <p:ph idx="1" type="subTitle"/>
          </p:nvPr>
        </p:nvSpPr>
        <p:spPr>
          <a:xfrm>
            <a:off x="1102500" y="1625300"/>
            <a:ext cx="53646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3"/>
          <p:cNvPicPr preferRelativeResize="0"/>
          <p:nvPr/>
        </p:nvPicPr>
        <p:blipFill rotWithShape="1">
          <a:blip r:embed="rId2">
            <a:alphaModFix amt="14000"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" name="Google Shape;58;p3"/>
          <p:cNvGrpSpPr/>
          <p:nvPr/>
        </p:nvGrpSpPr>
        <p:grpSpPr>
          <a:xfrm>
            <a:off x="372025" y="321975"/>
            <a:ext cx="8400000" cy="4503300"/>
            <a:chOff x="372025" y="321975"/>
            <a:chExt cx="8400000" cy="4503300"/>
          </a:xfrm>
        </p:grpSpPr>
        <p:grpSp>
          <p:nvGrpSpPr>
            <p:cNvPr id="59" name="Google Shape;59;p3"/>
            <p:cNvGrpSpPr/>
            <p:nvPr/>
          </p:nvGrpSpPr>
          <p:grpSpPr>
            <a:xfrm>
              <a:off x="372025" y="321975"/>
              <a:ext cx="8400000" cy="4503300"/>
              <a:chOff x="372025" y="321975"/>
              <a:chExt cx="8400000" cy="4503300"/>
            </a:xfrm>
          </p:grpSpPr>
          <p:sp>
            <p:nvSpPr>
              <p:cNvPr id="60" name="Google Shape;60;p3"/>
              <p:cNvSpPr/>
              <p:nvPr/>
            </p:nvSpPr>
            <p:spPr>
              <a:xfrm>
                <a:off x="372375" y="324675"/>
                <a:ext cx="8394900" cy="4500600"/>
              </a:xfrm>
              <a:prstGeom prst="rect">
                <a:avLst/>
              </a:prstGeom>
              <a:solidFill>
                <a:srgbClr val="7C7C7C">
                  <a:alpha val="14117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61" name="Google Shape;61;p3"/>
              <p:cNvGrpSpPr/>
              <p:nvPr/>
            </p:nvGrpSpPr>
            <p:grpSpPr>
              <a:xfrm>
                <a:off x="372025" y="321975"/>
                <a:ext cx="8400000" cy="4499700"/>
                <a:chOff x="372025" y="321975"/>
                <a:chExt cx="8400000" cy="4499700"/>
              </a:xfrm>
            </p:grpSpPr>
            <p:sp>
              <p:nvSpPr>
                <p:cNvPr id="62" name="Google Shape;62;p3"/>
                <p:cNvSpPr/>
                <p:nvPr/>
              </p:nvSpPr>
              <p:spPr>
                <a:xfrm>
                  <a:off x="372025" y="321975"/>
                  <a:ext cx="8400000" cy="44997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3" name="Google Shape;63;p3"/>
                <p:cNvSpPr/>
                <p:nvPr/>
              </p:nvSpPr>
              <p:spPr>
                <a:xfrm>
                  <a:off x="372025" y="321975"/>
                  <a:ext cx="8400000" cy="2181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4" name="Google Shape;64;p3"/>
                <p:cNvSpPr/>
                <p:nvPr/>
              </p:nvSpPr>
              <p:spPr>
                <a:xfrm>
                  <a:off x="48645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5" name="Google Shape;65;p3"/>
                <p:cNvSpPr/>
                <p:nvPr/>
              </p:nvSpPr>
              <p:spPr>
                <a:xfrm>
                  <a:off x="66990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6" name="Google Shape;66;p3"/>
                <p:cNvSpPr/>
                <p:nvPr/>
              </p:nvSpPr>
              <p:spPr>
                <a:xfrm>
                  <a:off x="85335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7" name="Google Shape;67;p3"/>
                <p:cNvSpPr/>
                <p:nvPr/>
              </p:nvSpPr>
              <p:spPr>
                <a:xfrm>
                  <a:off x="8537750" y="380900"/>
                  <a:ext cx="100200" cy="1002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cxnSp>
              <p:nvCxnSpPr>
                <p:cNvPr id="68" name="Google Shape;68;p3"/>
                <p:cNvCxnSpPr/>
                <p:nvPr/>
              </p:nvCxnSpPr>
              <p:spPr>
                <a:xfrm>
                  <a:off x="7498375" y="431000"/>
                  <a:ext cx="10395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</p:grpSp>
        </p:grpSp>
        <p:cxnSp>
          <p:nvCxnSpPr>
            <p:cNvPr id="69" name="Google Shape;69;p3"/>
            <p:cNvCxnSpPr/>
            <p:nvPr/>
          </p:nvCxnSpPr>
          <p:spPr>
            <a:xfrm>
              <a:off x="372025" y="1104300"/>
              <a:ext cx="8400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70" name="Google Shape;70;p3"/>
          <p:cNvSpPr txBox="1"/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1" name="Google Shape;71;p3"/>
          <p:cNvSpPr txBox="1"/>
          <p:nvPr>
            <p:ph idx="1" type="body"/>
          </p:nvPr>
        </p:nvSpPr>
        <p:spPr>
          <a:xfrm>
            <a:off x="720000" y="1237083"/>
            <a:ext cx="7704000" cy="33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50"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ONE_COLUMN_TEXT_2">
    <p:spTree>
      <p:nvGrpSpPr>
        <p:cNvPr id="1010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1" name="Google Shape;1011;p21"/>
          <p:cNvGrpSpPr/>
          <p:nvPr/>
        </p:nvGrpSpPr>
        <p:grpSpPr>
          <a:xfrm rot="-946651">
            <a:off x="950563" y="1671102"/>
            <a:ext cx="826526" cy="831268"/>
            <a:chOff x="3178525" y="2232075"/>
            <a:chExt cx="1315775" cy="1323325"/>
          </a:xfrm>
        </p:grpSpPr>
        <p:sp>
          <p:nvSpPr>
            <p:cNvPr id="1012" name="Google Shape;1012;p21"/>
            <p:cNvSpPr/>
            <p:nvPr/>
          </p:nvSpPr>
          <p:spPr>
            <a:xfrm>
              <a:off x="3589500" y="3188250"/>
              <a:ext cx="512050" cy="367150"/>
            </a:xfrm>
            <a:custGeom>
              <a:rect b="b" l="l" r="r" t="t"/>
              <a:pathLst>
                <a:path extrusionOk="0" h="14686" w="20482">
                  <a:moveTo>
                    <a:pt x="1157" y="0"/>
                  </a:moveTo>
                  <a:lnTo>
                    <a:pt x="0" y="14686"/>
                  </a:lnTo>
                  <a:lnTo>
                    <a:pt x="20482" y="14686"/>
                  </a:lnTo>
                  <a:lnTo>
                    <a:pt x="20069" y="5268"/>
                  </a:lnTo>
                  <a:lnTo>
                    <a:pt x="11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3" name="Google Shape;1013;p21"/>
            <p:cNvSpPr/>
            <p:nvPr/>
          </p:nvSpPr>
          <p:spPr>
            <a:xfrm>
              <a:off x="3605575" y="3188250"/>
              <a:ext cx="492100" cy="278850"/>
            </a:xfrm>
            <a:custGeom>
              <a:rect b="b" l="l" r="r" t="t"/>
              <a:pathLst>
                <a:path extrusionOk="0" h="11154" w="19684">
                  <a:moveTo>
                    <a:pt x="514" y="0"/>
                  </a:moveTo>
                  <a:lnTo>
                    <a:pt x="1" y="6526"/>
                  </a:lnTo>
                  <a:cubicBezTo>
                    <a:pt x="6529" y="8209"/>
                    <a:pt x="13092" y="9744"/>
                    <a:pt x="19683" y="11153"/>
                  </a:cubicBezTo>
                  <a:lnTo>
                    <a:pt x="19426" y="5268"/>
                  </a:lnTo>
                  <a:lnTo>
                    <a:pt x="514" y="0"/>
                  </a:ln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4" name="Google Shape;1014;p21"/>
            <p:cNvSpPr/>
            <p:nvPr/>
          </p:nvSpPr>
          <p:spPr>
            <a:xfrm>
              <a:off x="3334450" y="2232075"/>
              <a:ext cx="1076325" cy="1150150"/>
            </a:xfrm>
            <a:custGeom>
              <a:rect b="b" l="l" r="r" t="t"/>
              <a:pathLst>
                <a:path extrusionOk="0" h="46006" w="43053">
                  <a:moveTo>
                    <a:pt x="18586" y="0"/>
                  </a:moveTo>
                  <a:cubicBezTo>
                    <a:pt x="7322" y="0"/>
                    <a:pt x="1" y="7800"/>
                    <a:pt x="1" y="21096"/>
                  </a:cubicBezTo>
                  <a:cubicBezTo>
                    <a:pt x="1" y="37484"/>
                    <a:pt x="14630" y="41268"/>
                    <a:pt x="22642" y="44080"/>
                  </a:cubicBezTo>
                  <a:cubicBezTo>
                    <a:pt x="26363" y="45386"/>
                    <a:pt x="29846" y="46005"/>
                    <a:pt x="32463" y="46005"/>
                  </a:cubicBezTo>
                  <a:cubicBezTo>
                    <a:pt x="35179" y="46005"/>
                    <a:pt x="36961" y="45339"/>
                    <a:pt x="37109" y="44080"/>
                  </a:cubicBezTo>
                  <a:cubicBezTo>
                    <a:pt x="37401" y="41609"/>
                    <a:pt x="38279" y="31408"/>
                    <a:pt x="38279" y="31408"/>
                  </a:cubicBezTo>
                  <a:cubicBezTo>
                    <a:pt x="38279" y="31408"/>
                    <a:pt x="39674" y="31529"/>
                    <a:pt x="40886" y="31529"/>
                  </a:cubicBezTo>
                  <a:cubicBezTo>
                    <a:pt x="41695" y="31529"/>
                    <a:pt x="42424" y="31475"/>
                    <a:pt x="42603" y="31296"/>
                  </a:cubicBezTo>
                  <a:cubicBezTo>
                    <a:pt x="43052" y="30846"/>
                    <a:pt x="39790" y="805"/>
                    <a:pt x="19560" y="20"/>
                  </a:cubicBezTo>
                  <a:cubicBezTo>
                    <a:pt x="19232" y="7"/>
                    <a:pt x="18908" y="0"/>
                    <a:pt x="1858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5" name="Google Shape;1015;p21"/>
            <p:cNvSpPr/>
            <p:nvPr/>
          </p:nvSpPr>
          <p:spPr>
            <a:xfrm>
              <a:off x="3509463" y="2232100"/>
              <a:ext cx="909075" cy="1150100"/>
            </a:xfrm>
            <a:custGeom>
              <a:rect b="b" l="l" r="r" t="t"/>
              <a:pathLst>
                <a:path extrusionOk="0" h="46004" w="36363">
                  <a:moveTo>
                    <a:pt x="11901" y="0"/>
                  </a:moveTo>
                  <a:cubicBezTo>
                    <a:pt x="9993" y="0"/>
                    <a:pt x="8199" y="227"/>
                    <a:pt x="6533" y="663"/>
                  </a:cubicBezTo>
                  <a:cubicBezTo>
                    <a:pt x="12150" y="4652"/>
                    <a:pt x="16036" y="10567"/>
                    <a:pt x="15248" y="18104"/>
                  </a:cubicBezTo>
                  <a:cubicBezTo>
                    <a:pt x="14316" y="27020"/>
                    <a:pt x="8030" y="34015"/>
                    <a:pt x="0" y="36398"/>
                  </a:cubicBezTo>
                  <a:cubicBezTo>
                    <a:pt x="4905" y="40623"/>
                    <a:pt x="11466" y="42504"/>
                    <a:pt x="15952" y="44078"/>
                  </a:cubicBezTo>
                  <a:cubicBezTo>
                    <a:pt x="19672" y="45384"/>
                    <a:pt x="23156" y="46004"/>
                    <a:pt x="25773" y="46004"/>
                  </a:cubicBezTo>
                  <a:cubicBezTo>
                    <a:pt x="28489" y="46004"/>
                    <a:pt x="30273" y="45337"/>
                    <a:pt x="30421" y="44078"/>
                  </a:cubicBezTo>
                  <a:cubicBezTo>
                    <a:pt x="30711" y="41607"/>
                    <a:pt x="31589" y="31407"/>
                    <a:pt x="31589" y="31407"/>
                  </a:cubicBezTo>
                  <a:cubicBezTo>
                    <a:pt x="31589" y="31407"/>
                    <a:pt x="32983" y="31528"/>
                    <a:pt x="34195" y="31528"/>
                  </a:cubicBezTo>
                  <a:cubicBezTo>
                    <a:pt x="35005" y="31528"/>
                    <a:pt x="35734" y="31474"/>
                    <a:pt x="35914" y="31295"/>
                  </a:cubicBezTo>
                  <a:cubicBezTo>
                    <a:pt x="36362" y="30845"/>
                    <a:pt x="33099" y="805"/>
                    <a:pt x="12869" y="20"/>
                  </a:cubicBezTo>
                  <a:cubicBezTo>
                    <a:pt x="12543" y="7"/>
                    <a:pt x="12221" y="0"/>
                    <a:pt x="1190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6" name="Google Shape;1016;p21"/>
            <p:cNvSpPr/>
            <p:nvPr/>
          </p:nvSpPr>
          <p:spPr>
            <a:xfrm>
              <a:off x="3867000" y="2337675"/>
              <a:ext cx="553125" cy="917675"/>
            </a:xfrm>
            <a:custGeom>
              <a:rect b="b" l="l" r="r" t="t"/>
              <a:pathLst>
                <a:path extrusionOk="0" h="36707" w="22125">
                  <a:moveTo>
                    <a:pt x="8817" y="1"/>
                  </a:moveTo>
                  <a:cubicBezTo>
                    <a:pt x="7336" y="1"/>
                    <a:pt x="5290" y="1695"/>
                    <a:pt x="5128" y="5811"/>
                  </a:cubicBezTo>
                  <a:cubicBezTo>
                    <a:pt x="4935" y="10704"/>
                    <a:pt x="6728" y="14776"/>
                    <a:pt x="3364" y="18159"/>
                  </a:cubicBezTo>
                  <a:cubicBezTo>
                    <a:pt x="1" y="21541"/>
                    <a:pt x="1421" y="25055"/>
                    <a:pt x="3364" y="28791"/>
                  </a:cubicBezTo>
                  <a:cubicBezTo>
                    <a:pt x="5228" y="32374"/>
                    <a:pt x="12468" y="36707"/>
                    <a:pt x="15711" y="36707"/>
                  </a:cubicBezTo>
                  <a:cubicBezTo>
                    <a:pt x="15849" y="36707"/>
                    <a:pt x="15981" y="36699"/>
                    <a:pt x="16104" y="36682"/>
                  </a:cubicBezTo>
                  <a:cubicBezTo>
                    <a:pt x="16728" y="36600"/>
                    <a:pt x="17294" y="27819"/>
                    <a:pt x="17294" y="27819"/>
                  </a:cubicBezTo>
                  <a:cubicBezTo>
                    <a:pt x="17294" y="27819"/>
                    <a:pt x="21327" y="27669"/>
                    <a:pt x="21725" y="27446"/>
                  </a:cubicBezTo>
                  <a:cubicBezTo>
                    <a:pt x="22125" y="27221"/>
                    <a:pt x="19232" y="5198"/>
                    <a:pt x="9579" y="177"/>
                  </a:cubicBezTo>
                  <a:cubicBezTo>
                    <a:pt x="9356" y="61"/>
                    <a:pt x="9096" y="1"/>
                    <a:pt x="8817" y="1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7" name="Google Shape;1017;p21"/>
            <p:cNvSpPr/>
            <p:nvPr/>
          </p:nvSpPr>
          <p:spPr>
            <a:xfrm>
              <a:off x="3450550" y="2531075"/>
              <a:ext cx="342450" cy="342450"/>
            </a:xfrm>
            <a:custGeom>
              <a:rect b="b" l="l" r="r" t="t"/>
              <a:pathLst>
                <a:path extrusionOk="0" h="13698" w="13698">
                  <a:moveTo>
                    <a:pt x="6849" y="0"/>
                  </a:moveTo>
                  <a:cubicBezTo>
                    <a:pt x="5033" y="0"/>
                    <a:pt x="3291" y="722"/>
                    <a:pt x="2006" y="2006"/>
                  </a:cubicBezTo>
                  <a:cubicBezTo>
                    <a:pt x="722" y="3291"/>
                    <a:pt x="0" y="5032"/>
                    <a:pt x="0" y="6849"/>
                  </a:cubicBezTo>
                  <a:cubicBezTo>
                    <a:pt x="0" y="8665"/>
                    <a:pt x="722" y="10407"/>
                    <a:pt x="2006" y="11691"/>
                  </a:cubicBezTo>
                  <a:cubicBezTo>
                    <a:pt x="3291" y="12976"/>
                    <a:pt x="5033" y="13697"/>
                    <a:pt x="6849" y="13697"/>
                  </a:cubicBezTo>
                  <a:cubicBezTo>
                    <a:pt x="8666" y="13697"/>
                    <a:pt x="10408" y="12976"/>
                    <a:pt x="11692" y="11691"/>
                  </a:cubicBezTo>
                  <a:cubicBezTo>
                    <a:pt x="12977" y="10407"/>
                    <a:pt x="13697" y="8665"/>
                    <a:pt x="13697" y="6849"/>
                  </a:cubicBezTo>
                  <a:cubicBezTo>
                    <a:pt x="13697" y="5032"/>
                    <a:pt x="12977" y="3291"/>
                    <a:pt x="11692" y="2006"/>
                  </a:cubicBezTo>
                  <a:cubicBezTo>
                    <a:pt x="10408" y="722"/>
                    <a:pt x="8666" y="0"/>
                    <a:pt x="68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8" name="Google Shape;1018;p21"/>
            <p:cNvSpPr/>
            <p:nvPr/>
          </p:nvSpPr>
          <p:spPr>
            <a:xfrm>
              <a:off x="3474050" y="2549050"/>
              <a:ext cx="319000" cy="324450"/>
            </a:xfrm>
            <a:custGeom>
              <a:rect b="b" l="l" r="r" t="t"/>
              <a:pathLst>
                <a:path extrusionOk="0" h="12978" w="12760">
                  <a:moveTo>
                    <a:pt x="8954" y="1"/>
                  </a:moveTo>
                  <a:lnTo>
                    <a:pt x="8954" y="1"/>
                  </a:lnTo>
                  <a:cubicBezTo>
                    <a:pt x="9109" y="694"/>
                    <a:pt x="9169" y="1427"/>
                    <a:pt x="9109" y="2201"/>
                  </a:cubicBezTo>
                  <a:cubicBezTo>
                    <a:pt x="8719" y="7183"/>
                    <a:pt x="4403" y="9391"/>
                    <a:pt x="1" y="9577"/>
                  </a:cubicBezTo>
                  <a:cubicBezTo>
                    <a:pt x="1190" y="11609"/>
                    <a:pt x="3388" y="12977"/>
                    <a:pt x="5910" y="12977"/>
                  </a:cubicBezTo>
                  <a:cubicBezTo>
                    <a:pt x="9693" y="12977"/>
                    <a:pt x="12759" y="9911"/>
                    <a:pt x="12759" y="6128"/>
                  </a:cubicBezTo>
                  <a:cubicBezTo>
                    <a:pt x="12758" y="3442"/>
                    <a:pt x="11206" y="1123"/>
                    <a:pt x="8954" y="1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9" name="Google Shape;1019;p21"/>
            <p:cNvSpPr/>
            <p:nvPr/>
          </p:nvSpPr>
          <p:spPr>
            <a:xfrm>
              <a:off x="3475025" y="2601375"/>
              <a:ext cx="81025" cy="145175"/>
            </a:xfrm>
            <a:custGeom>
              <a:rect b="b" l="l" r="r" t="t"/>
              <a:pathLst>
                <a:path extrusionOk="0" h="5807" w="3241">
                  <a:moveTo>
                    <a:pt x="2484" y="0"/>
                  </a:moveTo>
                  <a:cubicBezTo>
                    <a:pt x="2371" y="0"/>
                    <a:pt x="2254" y="40"/>
                    <a:pt x="2149" y="135"/>
                  </a:cubicBezTo>
                  <a:cubicBezTo>
                    <a:pt x="634" y="1485"/>
                    <a:pt x="0" y="3458"/>
                    <a:pt x="355" y="5443"/>
                  </a:cubicBezTo>
                  <a:cubicBezTo>
                    <a:pt x="401" y="5697"/>
                    <a:pt x="583" y="5807"/>
                    <a:pt x="778" y="5807"/>
                  </a:cubicBezTo>
                  <a:cubicBezTo>
                    <a:pt x="1072" y="5807"/>
                    <a:pt x="1397" y="5557"/>
                    <a:pt x="1329" y="5175"/>
                  </a:cubicBezTo>
                  <a:cubicBezTo>
                    <a:pt x="1035" y="3534"/>
                    <a:pt x="1628" y="1949"/>
                    <a:pt x="2862" y="847"/>
                  </a:cubicBezTo>
                  <a:cubicBezTo>
                    <a:pt x="3241" y="509"/>
                    <a:pt x="2887" y="0"/>
                    <a:pt x="24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0" name="Google Shape;1020;p21"/>
            <p:cNvSpPr/>
            <p:nvPr/>
          </p:nvSpPr>
          <p:spPr>
            <a:xfrm>
              <a:off x="3550975" y="2568675"/>
              <a:ext cx="74950" cy="37675"/>
            </a:xfrm>
            <a:custGeom>
              <a:rect b="b" l="l" r="r" t="t"/>
              <a:pathLst>
                <a:path extrusionOk="0" h="1507" w="2998">
                  <a:moveTo>
                    <a:pt x="2252" y="1"/>
                  </a:moveTo>
                  <a:cubicBezTo>
                    <a:pt x="2215" y="1"/>
                    <a:pt x="2176" y="5"/>
                    <a:pt x="2135" y="13"/>
                  </a:cubicBezTo>
                  <a:cubicBezTo>
                    <a:pt x="1567" y="132"/>
                    <a:pt x="1026" y="327"/>
                    <a:pt x="505" y="580"/>
                  </a:cubicBezTo>
                  <a:cubicBezTo>
                    <a:pt x="0" y="825"/>
                    <a:pt x="312" y="1507"/>
                    <a:pt x="781" y="1507"/>
                  </a:cubicBezTo>
                  <a:cubicBezTo>
                    <a:pt x="856" y="1507"/>
                    <a:pt x="934" y="1490"/>
                    <a:pt x="1014" y="1451"/>
                  </a:cubicBezTo>
                  <a:cubicBezTo>
                    <a:pt x="1458" y="1237"/>
                    <a:pt x="1922" y="1087"/>
                    <a:pt x="2403" y="987"/>
                  </a:cubicBezTo>
                  <a:cubicBezTo>
                    <a:pt x="2998" y="862"/>
                    <a:pt x="2800" y="1"/>
                    <a:pt x="225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1" name="Google Shape;1021;p21"/>
            <p:cNvSpPr/>
            <p:nvPr/>
          </p:nvSpPr>
          <p:spPr>
            <a:xfrm>
              <a:off x="3374275" y="2393400"/>
              <a:ext cx="194875" cy="280550"/>
            </a:xfrm>
            <a:custGeom>
              <a:rect b="b" l="l" r="r" t="t"/>
              <a:pathLst>
                <a:path extrusionOk="0" h="11222" w="7795">
                  <a:moveTo>
                    <a:pt x="6754" y="0"/>
                  </a:moveTo>
                  <a:cubicBezTo>
                    <a:pt x="6606" y="0"/>
                    <a:pt x="6453" y="48"/>
                    <a:pt x="6313" y="162"/>
                  </a:cubicBezTo>
                  <a:cubicBezTo>
                    <a:pt x="3106" y="2783"/>
                    <a:pt x="957" y="6326"/>
                    <a:pt x="106" y="10379"/>
                  </a:cubicBezTo>
                  <a:cubicBezTo>
                    <a:pt x="0" y="10888"/>
                    <a:pt x="427" y="11221"/>
                    <a:pt x="823" y="11221"/>
                  </a:cubicBezTo>
                  <a:cubicBezTo>
                    <a:pt x="1085" y="11221"/>
                    <a:pt x="1334" y="11075"/>
                    <a:pt x="1405" y="10737"/>
                  </a:cubicBezTo>
                  <a:cubicBezTo>
                    <a:pt x="2213" y="6889"/>
                    <a:pt x="4221" y="3600"/>
                    <a:pt x="7264" y="1115"/>
                  </a:cubicBezTo>
                  <a:cubicBezTo>
                    <a:pt x="7795" y="681"/>
                    <a:pt x="7309" y="0"/>
                    <a:pt x="67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2" name="Google Shape;1022;p21"/>
            <p:cNvSpPr/>
            <p:nvPr/>
          </p:nvSpPr>
          <p:spPr>
            <a:xfrm>
              <a:off x="3558625" y="2336925"/>
              <a:ext cx="107675" cy="56425"/>
            </a:xfrm>
            <a:custGeom>
              <a:rect b="b" l="l" r="r" t="t"/>
              <a:pathLst>
                <a:path extrusionOk="0" h="2257" w="4307">
                  <a:moveTo>
                    <a:pt x="3517" y="0"/>
                  </a:moveTo>
                  <a:cubicBezTo>
                    <a:pt x="3493" y="0"/>
                    <a:pt x="3469" y="1"/>
                    <a:pt x="3444" y="4"/>
                  </a:cubicBezTo>
                  <a:cubicBezTo>
                    <a:pt x="2419" y="99"/>
                    <a:pt x="1461" y="409"/>
                    <a:pt x="601" y="980"/>
                  </a:cubicBezTo>
                  <a:cubicBezTo>
                    <a:pt x="0" y="1379"/>
                    <a:pt x="370" y="2257"/>
                    <a:pt x="929" y="2257"/>
                  </a:cubicBezTo>
                  <a:cubicBezTo>
                    <a:pt x="1040" y="2257"/>
                    <a:pt x="1159" y="2222"/>
                    <a:pt x="1278" y="2143"/>
                  </a:cubicBezTo>
                  <a:cubicBezTo>
                    <a:pt x="1936" y="1707"/>
                    <a:pt x="2655" y="1423"/>
                    <a:pt x="3444" y="1349"/>
                  </a:cubicBezTo>
                  <a:cubicBezTo>
                    <a:pt x="4275" y="1272"/>
                    <a:pt x="4306" y="0"/>
                    <a:pt x="35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3" name="Google Shape;1023;p21"/>
            <p:cNvSpPr/>
            <p:nvPr/>
          </p:nvSpPr>
          <p:spPr>
            <a:xfrm>
              <a:off x="3251100" y="2439425"/>
              <a:ext cx="84450" cy="376250"/>
            </a:xfrm>
            <a:custGeom>
              <a:rect b="b" l="l" r="r" t="t"/>
              <a:pathLst>
                <a:path extrusionOk="0" h="15050" w="3378">
                  <a:moveTo>
                    <a:pt x="2561" y="0"/>
                  </a:moveTo>
                  <a:cubicBezTo>
                    <a:pt x="2293" y="0"/>
                    <a:pt x="2028" y="142"/>
                    <a:pt x="1927" y="470"/>
                  </a:cubicBezTo>
                  <a:cubicBezTo>
                    <a:pt x="529" y="5011"/>
                    <a:pt x="0" y="9666"/>
                    <a:pt x="356" y="14404"/>
                  </a:cubicBezTo>
                  <a:cubicBezTo>
                    <a:pt x="389" y="14834"/>
                    <a:pt x="742" y="15050"/>
                    <a:pt x="1079" y="15050"/>
                  </a:cubicBezTo>
                  <a:cubicBezTo>
                    <a:pt x="1415" y="15050"/>
                    <a:pt x="1734" y="14835"/>
                    <a:pt x="1702" y="14404"/>
                  </a:cubicBezTo>
                  <a:cubicBezTo>
                    <a:pt x="1356" y="9783"/>
                    <a:pt x="1861" y="5257"/>
                    <a:pt x="3224" y="826"/>
                  </a:cubicBezTo>
                  <a:cubicBezTo>
                    <a:pt x="3378" y="327"/>
                    <a:pt x="2967" y="0"/>
                    <a:pt x="256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4" name="Google Shape;1024;p21"/>
            <p:cNvSpPr/>
            <p:nvPr/>
          </p:nvSpPr>
          <p:spPr>
            <a:xfrm>
              <a:off x="3272525" y="2870825"/>
              <a:ext cx="70000" cy="115850"/>
            </a:xfrm>
            <a:custGeom>
              <a:rect b="b" l="l" r="r" t="t"/>
              <a:pathLst>
                <a:path extrusionOk="0" h="4634" w="2800">
                  <a:moveTo>
                    <a:pt x="822" y="1"/>
                  </a:moveTo>
                  <a:cubicBezTo>
                    <a:pt x="424" y="1"/>
                    <a:pt x="0" y="332"/>
                    <a:pt x="114" y="840"/>
                  </a:cubicBezTo>
                  <a:cubicBezTo>
                    <a:pt x="385" y="2043"/>
                    <a:pt x="810" y="3194"/>
                    <a:pt x="1368" y="4294"/>
                  </a:cubicBezTo>
                  <a:cubicBezTo>
                    <a:pt x="1491" y="4534"/>
                    <a:pt x="1687" y="4634"/>
                    <a:pt x="1888" y="4634"/>
                  </a:cubicBezTo>
                  <a:cubicBezTo>
                    <a:pt x="2333" y="4634"/>
                    <a:pt x="2800" y="4146"/>
                    <a:pt x="2530" y="3614"/>
                  </a:cubicBezTo>
                  <a:cubicBezTo>
                    <a:pt x="2022" y="2616"/>
                    <a:pt x="1658" y="1576"/>
                    <a:pt x="1413" y="482"/>
                  </a:cubicBezTo>
                  <a:cubicBezTo>
                    <a:pt x="1337" y="146"/>
                    <a:pt x="1085" y="1"/>
                    <a:pt x="82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5" name="Google Shape;1025;p21"/>
            <p:cNvSpPr/>
            <p:nvPr/>
          </p:nvSpPr>
          <p:spPr>
            <a:xfrm>
              <a:off x="4101400" y="2242300"/>
              <a:ext cx="281975" cy="298300"/>
            </a:xfrm>
            <a:custGeom>
              <a:rect b="b" l="l" r="r" t="t"/>
              <a:pathLst>
                <a:path extrusionOk="0" h="11932" w="11279">
                  <a:moveTo>
                    <a:pt x="1060" y="1"/>
                  </a:moveTo>
                  <a:cubicBezTo>
                    <a:pt x="495" y="1"/>
                    <a:pt x="0" y="685"/>
                    <a:pt x="543" y="1106"/>
                  </a:cubicBezTo>
                  <a:cubicBezTo>
                    <a:pt x="4290" y="4013"/>
                    <a:pt x="7396" y="7521"/>
                    <a:pt x="9811" y="11608"/>
                  </a:cubicBezTo>
                  <a:cubicBezTo>
                    <a:pt x="9946" y="11836"/>
                    <a:pt x="10148" y="11931"/>
                    <a:pt x="10352" y="11931"/>
                  </a:cubicBezTo>
                  <a:cubicBezTo>
                    <a:pt x="10813" y="11931"/>
                    <a:pt x="11279" y="11446"/>
                    <a:pt x="10973" y="10928"/>
                  </a:cubicBezTo>
                  <a:cubicBezTo>
                    <a:pt x="8505" y="6749"/>
                    <a:pt x="5330" y="3129"/>
                    <a:pt x="1495" y="154"/>
                  </a:cubicBezTo>
                  <a:cubicBezTo>
                    <a:pt x="1357" y="47"/>
                    <a:pt x="1206" y="1"/>
                    <a:pt x="106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6" name="Google Shape;1026;p21"/>
            <p:cNvSpPr/>
            <p:nvPr/>
          </p:nvSpPr>
          <p:spPr>
            <a:xfrm>
              <a:off x="4368675" y="2578950"/>
              <a:ext cx="61525" cy="102575"/>
            </a:xfrm>
            <a:custGeom>
              <a:rect b="b" l="l" r="r" t="t"/>
              <a:pathLst>
                <a:path extrusionOk="0" h="4103" w="2461">
                  <a:moveTo>
                    <a:pt x="817" y="1"/>
                  </a:moveTo>
                  <a:cubicBezTo>
                    <a:pt x="412" y="1"/>
                    <a:pt x="0" y="328"/>
                    <a:pt x="153" y="829"/>
                  </a:cubicBezTo>
                  <a:cubicBezTo>
                    <a:pt x="439" y="1763"/>
                    <a:pt x="724" y="2697"/>
                    <a:pt x="1009" y="3633"/>
                  </a:cubicBezTo>
                  <a:cubicBezTo>
                    <a:pt x="1109" y="3960"/>
                    <a:pt x="1375" y="4102"/>
                    <a:pt x="1642" y="4102"/>
                  </a:cubicBezTo>
                  <a:cubicBezTo>
                    <a:pt x="2049" y="4102"/>
                    <a:pt x="2460" y="3775"/>
                    <a:pt x="2306" y="3274"/>
                  </a:cubicBezTo>
                  <a:cubicBezTo>
                    <a:pt x="2021" y="2341"/>
                    <a:pt x="1736" y="1407"/>
                    <a:pt x="1450" y="471"/>
                  </a:cubicBezTo>
                  <a:cubicBezTo>
                    <a:pt x="1350" y="143"/>
                    <a:pt x="1085" y="1"/>
                    <a:pt x="81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7" name="Google Shape;1027;p21"/>
            <p:cNvSpPr/>
            <p:nvPr/>
          </p:nvSpPr>
          <p:spPr>
            <a:xfrm>
              <a:off x="4352950" y="2373875"/>
              <a:ext cx="141350" cy="275700"/>
            </a:xfrm>
            <a:custGeom>
              <a:rect b="b" l="l" r="r" t="t"/>
              <a:pathLst>
                <a:path extrusionOk="0" h="11028" w="5654">
                  <a:moveTo>
                    <a:pt x="921" y="1"/>
                  </a:moveTo>
                  <a:cubicBezTo>
                    <a:pt x="466" y="1"/>
                    <a:pt x="1" y="485"/>
                    <a:pt x="296" y="1008"/>
                  </a:cubicBezTo>
                  <a:cubicBezTo>
                    <a:pt x="2003" y="4031"/>
                    <a:pt x="3304" y="7203"/>
                    <a:pt x="4219" y="10551"/>
                  </a:cubicBezTo>
                  <a:cubicBezTo>
                    <a:pt x="4309" y="10884"/>
                    <a:pt x="4569" y="11027"/>
                    <a:pt x="4835" y="11027"/>
                  </a:cubicBezTo>
                  <a:cubicBezTo>
                    <a:pt x="5238" y="11027"/>
                    <a:pt x="5653" y="10698"/>
                    <a:pt x="5516" y="10194"/>
                  </a:cubicBezTo>
                  <a:cubicBezTo>
                    <a:pt x="4572" y="6734"/>
                    <a:pt x="3219" y="3451"/>
                    <a:pt x="1458" y="330"/>
                  </a:cubicBezTo>
                  <a:cubicBezTo>
                    <a:pt x="1326" y="97"/>
                    <a:pt x="1125" y="1"/>
                    <a:pt x="92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8" name="Google Shape;1028;p21"/>
            <p:cNvSpPr/>
            <p:nvPr/>
          </p:nvSpPr>
          <p:spPr>
            <a:xfrm>
              <a:off x="3178525" y="2753625"/>
              <a:ext cx="83300" cy="260625"/>
            </a:xfrm>
            <a:custGeom>
              <a:rect b="b" l="l" r="r" t="t"/>
              <a:pathLst>
                <a:path extrusionOk="0" h="10425" w="3332">
                  <a:moveTo>
                    <a:pt x="643" y="0"/>
                  </a:moveTo>
                  <a:cubicBezTo>
                    <a:pt x="307" y="0"/>
                    <a:pt x="0" y="212"/>
                    <a:pt x="56" y="639"/>
                  </a:cubicBezTo>
                  <a:cubicBezTo>
                    <a:pt x="461" y="3787"/>
                    <a:pt x="1065" y="6885"/>
                    <a:pt x="1898" y="9948"/>
                  </a:cubicBezTo>
                  <a:cubicBezTo>
                    <a:pt x="1988" y="10280"/>
                    <a:pt x="2248" y="10424"/>
                    <a:pt x="2514" y="10424"/>
                  </a:cubicBezTo>
                  <a:cubicBezTo>
                    <a:pt x="2916" y="10424"/>
                    <a:pt x="3332" y="10095"/>
                    <a:pt x="3195" y="9591"/>
                  </a:cubicBezTo>
                  <a:cubicBezTo>
                    <a:pt x="2394" y="6646"/>
                    <a:pt x="1791" y="3665"/>
                    <a:pt x="1401" y="639"/>
                  </a:cubicBezTo>
                  <a:cubicBezTo>
                    <a:pt x="1346" y="215"/>
                    <a:pt x="980" y="0"/>
                    <a:pt x="64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9" name="Google Shape;1029;p21"/>
            <p:cNvSpPr/>
            <p:nvPr/>
          </p:nvSpPr>
          <p:spPr>
            <a:xfrm>
              <a:off x="3248850" y="3053150"/>
              <a:ext cx="79350" cy="105200"/>
            </a:xfrm>
            <a:custGeom>
              <a:rect b="b" l="l" r="r" t="t"/>
              <a:pathLst>
                <a:path extrusionOk="0" h="4208" w="3174">
                  <a:moveTo>
                    <a:pt x="903" y="0"/>
                  </a:moveTo>
                  <a:cubicBezTo>
                    <a:pt x="471" y="0"/>
                    <a:pt x="0" y="491"/>
                    <a:pt x="238" y="1030"/>
                  </a:cubicBezTo>
                  <a:cubicBezTo>
                    <a:pt x="673" y="2011"/>
                    <a:pt x="1162" y="2961"/>
                    <a:pt x="1706" y="3884"/>
                  </a:cubicBezTo>
                  <a:cubicBezTo>
                    <a:pt x="1841" y="4113"/>
                    <a:pt x="2044" y="4208"/>
                    <a:pt x="2248" y="4208"/>
                  </a:cubicBezTo>
                  <a:cubicBezTo>
                    <a:pt x="2709" y="4208"/>
                    <a:pt x="3173" y="3724"/>
                    <a:pt x="2867" y="3204"/>
                  </a:cubicBezTo>
                  <a:cubicBezTo>
                    <a:pt x="2324" y="2281"/>
                    <a:pt x="1835" y="1330"/>
                    <a:pt x="1401" y="350"/>
                  </a:cubicBezTo>
                  <a:cubicBezTo>
                    <a:pt x="1291" y="103"/>
                    <a:pt x="1101" y="0"/>
                    <a:pt x="90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0" name="Google Shape;1030;p21"/>
            <p:cNvSpPr/>
            <p:nvPr/>
          </p:nvSpPr>
          <p:spPr>
            <a:xfrm>
              <a:off x="4105450" y="2395900"/>
              <a:ext cx="124950" cy="121850"/>
            </a:xfrm>
            <a:custGeom>
              <a:rect b="b" l="l" r="r" t="t"/>
              <a:pathLst>
                <a:path extrusionOk="0" h="4874" w="4998">
                  <a:moveTo>
                    <a:pt x="1026" y="0"/>
                  </a:moveTo>
                  <a:cubicBezTo>
                    <a:pt x="479" y="0"/>
                    <a:pt x="0" y="680"/>
                    <a:pt x="518" y="1123"/>
                  </a:cubicBezTo>
                  <a:cubicBezTo>
                    <a:pt x="1687" y="2122"/>
                    <a:pt x="2687" y="3262"/>
                    <a:pt x="3512" y="4560"/>
                  </a:cubicBezTo>
                  <a:cubicBezTo>
                    <a:pt x="3652" y="4782"/>
                    <a:pt x="3858" y="4874"/>
                    <a:pt x="4063" y="4874"/>
                  </a:cubicBezTo>
                  <a:cubicBezTo>
                    <a:pt x="4532" y="4874"/>
                    <a:pt x="4998" y="4392"/>
                    <a:pt x="4674" y="3880"/>
                  </a:cubicBezTo>
                  <a:cubicBezTo>
                    <a:pt x="3791" y="2490"/>
                    <a:pt x="2723" y="1243"/>
                    <a:pt x="1469" y="171"/>
                  </a:cubicBezTo>
                  <a:cubicBezTo>
                    <a:pt x="1329" y="51"/>
                    <a:pt x="1175" y="0"/>
                    <a:pt x="10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1" name="Google Shape;1031;p21"/>
            <p:cNvSpPr/>
            <p:nvPr/>
          </p:nvSpPr>
          <p:spPr>
            <a:xfrm>
              <a:off x="4218150" y="2534600"/>
              <a:ext cx="115100" cy="207100"/>
            </a:xfrm>
            <a:custGeom>
              <a:rect b="b" l="l" r="r" t="t"/>
              <a:pathLst>
                <a:path extrusionOk="0" h="8284" w="4604">
                  <a:moveTo>
                    <a:pt x="905" y="1"/>
                  </a:moveTo>
                  <a:cubicBezTo>
                    <a:pt x="471" y="1"/>
                    <a:pt x="0" y="491"/>
                    <a:pt x="242" y="1029"/>
                  </a:cubicBezTo>
                  <a:cubicBezTo>
                    <a:pt x="1251" y="3275"/>
                    <a:pt x="2207" y="5543"/>
                    <a:pt x="3113" y="7834"/>
                  </a:cubicBezTo>
                  <a:cubicBezTo>
                    <a:pt x="3237" y="8148"/>
                    <a:pt x="3515" y="8284"/>
                    <a:pt x="3786" y="8284"/>
                  </a:cubicBezTo>
                  <a:cubicBezTo>
                    <a:pt x="4203" y="8284"/>
                    <a:pt x="4603" y="7964"/>
                    <a:pt x="4411" y="7476"/>
                  </a:cubicBezTo>
                  <a:cubicBezTo>
                    <a:pt x="3463" y="5076"/>
                    <a:pt x="2462" y="2702"/>
                    <a:pt x="1404" y="350"/>
                  </a:cubicBezTo>
                  <a:cubicBezTo>
                    <a:pt x="1293" y="103"/>
                    <a:pt x="1103" y="1"/>
                    <a:pt x="9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2" name="Google Shape;1032;p21"/>
            <p:cNvSpPr/>
            <p:nvPr/>
          </p:nvSpPr>
          <p:spPr>
            <a:xfrm>
              <a:off x="3789000" y="2258050"/>
              <a:ext cx="29425" cy="29425"/>
            </a:xfrm>
            <a:custGeom>
              <a:rect b="b" l="l" r="r" t="t"/>
              <a:pathLst>
                <a:path extrusionOk="0" h="1177" w="1177">
                  <a:moveTo>
                    <a:pt x="588" y="0"/>
                  </a:moveTo>
                  <a:cubicBezTo>
                    <a:pt x="263" y="0"/>
                    <a:pt x="1" y="263"/>
                    <a:pt x="1" y="589"/>
                  </a:cubicBezTo>
                  <a:cubicBezTo>
                    <a:pt x="1" y="914"/>
                    <a:pt x="263" y="1176"/>
                    <a:pt x="588" y="1176"/>
                  </a:cubicBezTo>
                  <a:cubicBezTo>
                    <a:pt x="914" y="1176"/>
                    <a:pt x="1177" y="914"/>
                    <a:pt x="1177" y="589"/>
                  </a:cubicBezTo>
                  <a:cubicBezTo>
                    <a:pt x="1177" y="263"/>
                    <a:pt x="914" y="0"/>
                    <a:pt x="588" y="0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3" name="Google Shape;1033;p21"/>
            <p:cNvSpPr/>
            <p:nvPr/>
          </p:nvSpPr>
          <p:spPr>
            <a:xfrm>
              <a:off x="3885800" y="2272725"/>
              <a:ext cx="29425" cy="29450"/>
            </a:xfrm>
            <a:custGeom>
              <a:rect b="b" l="l" r="r" t="t"/>
              <a:pathLst>
                <a:path extrusionOk="0" h="1178" w="1177">
                  <a:moveTo>
                    <a:pt x="589" y="1"/>
                  </a:moveTo>
                  <a:cubicBezTo>
                    <a:pt x="264" y="1"/>
                    <a:pt x="0" y="264"/>
                    <a:pt x="0" y="589"/>
                  </a:cubicBezTo>
                  <a:cubicBezTo>
                    <a:pt x="0" y="914"/>
                    <a:pt x="264" y="1178"/>
                    <a:pt x="589" y="1178"/>
                  </a:cubicBezTo>
                  <a:cubicBezTo>
                    <a:pt x="914" y="1178"/>
                    <a:pt x="1176" y="914"/>
                    <a:pt x="1176" y="589"/>
                  </a:cubicBezTo>
                  <a:cubicBezTo>
                    <a:pt x="1176" y="264"/>
                    <a:pt x="914" y="1"/>
                    <a:pt x="589" y="1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4" name="Google Shape;1034;p21"/>
            <p:cNvSpPr/>
            <p:nvPr/>
          </p:nvSpPr>
          <p:spPr>
            <a:xfrm>
              <a:off x="3983500" y="2302150"/>
              <a:ext cx="29425" cy="29475"/>
            </a:xfrm>
            <a:custGeom>
              <a:rect b="b" l="l" r="r" t="t"/>
              <a:pathLst>
                <a:path extrusionOk="0" h="1179" w="1177">
                  <a:moveTo>
                    <a:pt x="589" y="1"/>
                  </a:moveTo>
                  <a:cubicBezTo>
                    <a:pt x="264" y="1"/>
                    <a:pt x="0" y="265"/>
                    <a:pt x="0" y="590"/>
                  </a:cubicBezTo>
                  <a:cubicBezTo>
                    <a:pt x="0" y="913"/>
                    <a:pt x="264" y="1178"/>
                    <a:pt x="589" y="1178"/>
                  </a:cubicBezTo>
                  <a:cubicBezTo>
                    <a:pt x="913" y="1178"/>
                    <a:pt x="1176" y="913"/>
                    <a:pt x="1176" y="590"/>
                  </a:cubicBezTo>
                  <a:cubicBezTo>
                    <a:pt x="1176" y="265"/>
                    <a:pt x="913" y="1"/>
                    <a:pt x="589" y="1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5" name="Google Shape;1035;p21"/>
            <p:cNvSpPr/>
            <p:nvPr/>
          </p:nvSpPr>
          <p:spPr>
            <a:xfrm>
              <a:off x="3633475" y="3120775"/>
              <a:ext cx="29475" cy="29475"/>
            </a:xfrm>
            <a:custGeom>
              <a:rect b="b" l="l" r="r" t="t"/>
              <a:pathLst>
                <a:path extrusionOk="0" h="1179" w="1179">
                  <a:moveTo>
                    <a:pt x="589" y="1"/>
                  </a:moveTo>
                  <a:cubicBezTo>
                    <a:pt x="265" y="1"/>
                    <a:pt x="1" y="265"/>
                    <a:pt x="1" y="589"/>
                  </a:cubicBezTo>
                  <a:cubicBezTo>
                    <a:pt x="1" y="914"/>
                    <a:pt x="265" y="1178"/>
                    <a:pt x="589" y="1178"/>
                  </a:cubicBezTo>
                  <a:cubicBezTo>
                    <a:pt x="914" y="1178"/>
                    <a:pt x="1178" y="914"/>
                    <a:pt x="1178" y="589"/>
                  </a:cubicBezTo>
                  <a:cubicBezTo>
                    <a:pt x="1178" y="265"/>
                    <a:pt x="914" y="1"/>
                    <a:pt x="589" y="1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6" name="Google Shape;1036;p21"/>
            <p:cNvSpPr/>
            <p:nvPr/>
          </p:nvSpPr>
          <p:spPr>
            <a:xfrm>
              <a:off x="3705075" y="3070375"/>
              <a:ext cx="29425" cy="29450"/>
            </a:xfrm>
            <a:custGeom>
              <a:rect b="b" l="l" r="r" t="t"/>
              <a:pathLst>
                <a:path extrusionOk="0" h="1178" w="1177">
                  <a:moveTo>
                    <a:pt x="588" y="0"/>
                  </a:moveTo>
                  <a:cubicBezTo>
                    <a:pt x="264" y="0"/>
                    <a:pt x="1" y="264"/>
                    <a:pt x="1" y="589"/>
                  </a:cubicBezTo>
                  <a:cubicBezTo>
                    <a:pt x="1" y="913"/>
                    <a:pt x="264" y="1177"/>
                    <a:pt x="588" y="1177"/>
                  </a:cubicBezTo>
                  <a:cubicBezTo>
                    <a:pt x="913" y="1177"/>
                    <a:pt x="1177" y="913"/>
                    <a:pt x="1177" y="589"/>
                  </a:cubicBezTo>
                  <a:cubicBezTo>
                    <a:pt x="1177" y="264"/>
                    <a:pt x="914" y="0"/>
                    <a:pt x="588" y="0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7" name="Google Shape;1037;p21"/>
            <p:cNvSpPr/>
            <p:nvPr/>
          </p:nvSpPr>
          <p:spPr>
            <a:xfrm>
              <a:off x="3621125" y="3494250"/>
              <a:ext cx="235325" cy="34775"/>
            </a:xfrm>
            <a:custGeom>
              <a:rect b="b" l="l" r="r" t="t"/>
              <a:pathLst>
                <a:path extrusionOk="0" h="1391" w="9413">
                  <a:moveTo>
                    <a:pt x="863" y="0"/>
                  </a:moveTo>
                  <a:cubicBezTo>
                    <a:pt x="1" y="0"/>
                    <a:pt x="1" y="1341"/>
                    <a:pt x="867" y="1346"/>
                  </a:cubicBezTo>
                  <a:cubicBezTo>
                    <a:pt x="3426" y="1361"/>
                    <a:pt x="5986" y="1377"/>
                    <a:pt x="8546" y="1391"/>
                  </a:cubicBezTo>
                  <a:cubicBezTo>
                    <a:pt x="8547" y="1391"/>
                    <a:pt x="8549" y="1391"/>
                    <a:pt x="8551" y="1391"/>
                  </a:cubicBezTo>
                  <a:cubicBezTo>
                    <a:pt x="9412" y="1391"/>
                    <a:pt x="9411" y="51"/>
                    <a:pt x="8546" y="45"/>
                  </a:cubicBezTo>
                  <a:cubicBezTo>
                    <a:pt x="5986" y="31"/>
                    <a:pt x="3426" y="15"/>
                    <a:pt x="867" y="0"/>
                  </a:cubicBezTo>
                  <a:cubicBezTo>
                    <a:pt x="866" y="0"/>
                    <a:pt x="864" y="0"/>
                    <a:pt x="8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8" name="Google Shape;1038;p21"/>
            <p:cNvSpPr/>
            <p:nvPr/>
          </p:nvSpPr>
          <p:spPr>
            <a:xfrm>
              <a:off x="3867725" y="3492350"/>
              <a:ext cx="103675" cy="33650"/>
            </a:xfrm>
            <a:custGeom>
              <a:rect b="b" l="l" r="r" t="t"/>
              <a:pathLst>
                <a:path extrusionOk="0" h="1346" w="4147">
                  <a:moveTo>
                    <a:pt x="868" y="0"/>
                  </a:moveTo>
                  <a:cubicBezTo>
                    <a:pt x="3" y="0"/>
                    <a:pt x="0" y="1346"/>
                    <a:pt x="868" y="1346"/>
                  </a:cubicBezTo>
                  <a:lnTo>
                    <a:pt x="3279" y="1346"/>
                  </a:lnTo>
                  <a:cubicBezTo>
                    <a:pt x="4144" y="1346"/>
                    <a:pt x="4147" y="0"/>
                    <a:pt x="32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9" name="Google Shape;1039;p21"/>
            <p:cNvSpPr/>
            <p:nvPr/>
          </p:nvSpPr>
          <p:spPr>
            <a:xfrm>
              <a:off x="4200600" y="2820550"/>
              <a:ext cx="36750" cy="52975"/>
            </a:xfrm>
            <a:custGeom>
              <a:rect b="b" l="l" r="r" t="t"/>
              <a:pathLst>
                <a:path extrusionOk="0" h="2119" w="1470">
                  <a:moveTo>
                    <a:pt x="735" y="1"/>
                  </a:moveTo>
                  <a:cubicBezTo>
                    <a:pt x="329" y="1"/>
                    <a:pt x="1" y="476"/>
                    <a:pt x="1" y="1060"/>
                  </a:cubicBezTo>
                  <a:cubicBezTo>
                    <a:pt x="1" y="1645"/>
                    <a:pt x="329" y="2118"/>
                    <a:pt x="735" y="2118"/>
                  </a:cubicBezTo>
                  <a:cubicBezTo>
                    <a:pt x="1141" y="2118"/>
                    <a:pt x="1469" y="1644"/>
                    <a:pt x="1469" y="1060"/>
                  </a:cubicBezTo>
                  <a:cubicBezTo>
                    <a:pt x="1469" y="476"/>
                    <a:pt x="1141" y="2"/>
                    <a:pt x="73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040" name="Google Shape;1040;p21"/>
          <p:cNvPicPr preferRelativeResize="0"/>
          <p:nvPr/>
        </p:nvPicPr>
        <p:blipFill rotWithShape="1">
          <a:blip r:embed="rId2">
            <a:alphaModFix amt="14000"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41" name="Google Shape;1041;p21"/>
          <p:cNvGrpSpPr/>
          <p:nvPr/>
        </p:nvGrpSpPr>
        <p:grpSpPr>
          <a:xfrm>
            <a:off x="372025" y="321975"/>
            <a:ext cx="8400000" cy="4503300"/>
            <a:chOff x="372025" y="321975"/>
            <a:chExt cx="8400000" cy="4503300"/>
          </a:xfrm>
        </p:grpSpPr>
        <p:grpSp>
          <p:nvGrpSpPr>
            <p:cNvPr id="1042" name="Google Shape;1042;p21"/>
            <p:cNvGrpSpPr/>
            <p:nvPr/>
          </p:nvGrpSpPr>
          <p:grpSpPr>
            <a:xfrm>
              <a:off x="372025" y="321975"/>
              <a:ext cx="8400000" cy="4503300"/>
              <a:chOff x="372025" y="321975"/>
              <a:chExt cx="8400000" cy="4503300"/>
            </a:xfrm>
          </p:grpSpPr>
          <p:sp>
            <p:nvSpPr>
              <p:cNvPr id="1043" name="Google Shape;1043;p21"/>
              <p:cNvSpPr/>
              <p:nvPr/>
            </p:nvSpPr>
            <p:spPr>
              <a:xfrm>
                <a:off x="372375" y="324675"/>
                <a:ext cx="8394900" cy="4500600"/>
              </a:xfrm>
              <a:prstGeom prst="rect">
                <a:avLst/>
              </a:prstGeom>
              <a:solidFill>
                <a:srgbClr val="7C7C7C">
                  <a:alpha val="14117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044" name="Google Shape;1044;p21"/>
              <p:cNvGrpSpPr/>
              <p:nvPr/>
            </p:nvGrpSpPr>
            <p:grpSpPr>
              <a:xfrm>
                <a:off x="372025" y="321975"/>
                <a:ext cx="8400000" cy="4499700"/>
                <a:chOff x="372025" y="321975"/>
                <a:chExt cx="8400000" cy="4499700"/>
              </a:xfrm>
            </p:grpSpPr>
            <p:sp>
              <p:nvSpPr>
                <p:cNvPr id="1045" name="Google Shape;1045;p21"/>
                <p:cNvSpPr/>
                <p:nvPr/>
              </p:nvSpPr>
              <p:spPr>
                <a:xfrm>
                  <a:off x="372025" y="321975"/>
                  <a:ext cx="8400000" cy="44997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46" name="Google Shape;1046;p21"/>
                <p:cNvSpPr/>
                <p:nvPr/>
              </p:nvSpPr>
              <p:spPr>
                <a:xfrm>
                  <a:off x="372025" y="321975"/>
                  <a:ext cx="8400000" cy="2181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47" name="Google Shape;1047;p21"/>
                <p:cNvSpPr/>
                <p:nvPr/>
              </p:nvSpPr>
              <p:spPr>
                <a:xfrm>
                  <a:off x="48645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48" name="Google Shape;1048;p21"/>
                <p:cNvSpPr/>
                <p:nvPr/>
              </p:nvSpPr>
              <p:spPr>
                <a:xfrm>
                  <a:off x="66990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49" name="Google Shape;1049;p21"/>
                <p:cNvSpPr/>
                <p:nvPr/>
              </p:nvSpPr>
              <p:spPr>
                <a:xfrm>
                  <a:off x="85335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50" name="Google Shape;1050;p21"/>
                <p:cNvSpPr/>
                <p:nvPr/>
              </p:nvSpPr>
              <p:spPr>
                <a:xfrm>
                  <a:off x="8537750" y="380900"/>
                  <a:ext cx="100200" cy="1002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cxnSp>
              <p:nvCxnSpPr>
                <p:cNvPr id="1051" name="Google Shape;1051;p21"/>
                <p:cNvCxnSpPr/>
                <p:nvPr/>
              </p:nvCxnSpPr>
              <p:spPr>
                <a:xfrm>
                  <a:off x="7498375" y="431000"/>
                  <a:ext cx="10395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</p:grpSp>
        </p:grpSp>
        <p:cxnSp>
          <p:nvCxnSpPr>
            <p:cNvPr id="1052" name="Google Shape;1052;p21"/>
            <p:cNvCxnSpPr/>
            <p:nvPr/>
          </p:nvCxnSpPr>
          <p:spPr>
            <a:xfrm>
              <a:off x="372025" y="1104300"/>
              <a:ext cx="8400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053" name="Google Shape;1053;p21"/>
          <p:cNvSpPr txBox="1"/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54" name="Google Shape;1054;p21"/>
          <p:cNvSpPr txBox="1"/>
          <p:nvPr>
            <p:ph idx="1" type="subTitle"/>
          </p:nvPr>
        </p:nvSpPr>
        <p:spPr>
          <a:xfrm>
            <a:off x="720150" y="3967049"/>
            <a:ext cx="7704000" cy="6348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BLANK_1_1_1_1_1_1_2">
    <p:spTree>
      <p:nvGrpSpPr>
        <p:cNvPr id="1055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6" name="Google Shape;1056;p22"/>
          <p:cNvPicPr preferRelativeResize="0"/>
          <p:nvPr/>
        </p:nvPicPr>
        <p:blipFill rotWithShape="1">
          <a:blip r:embed="rId2">
            <a:alphaModFix amt="14000"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57" name="Google Shape;1057;p22"/>
          <p:cNvGrpSpPr/>
          <p:nvPr/>
        </p:nvGrpSpPr>
        <p:grpSpPr>
          <a:xfrm>
            <a:off x="372025" y="321975"/>
            <a:ext cx="8400000" cy="4503300"/>
            <a:chOff x="372025" y="321975"/>
            <a:chExt cx="8400000" cy="4503300"/>
          </a:xfrm>
        </p:grpSpPr>
        <p:sp>
          <p:nvSpPr>
            <p:cNvPr id="1058" name="Google Shape;1058;p22"/>
            <p:cNvSpPr/>
            <p:nvPr/>
          </p:nvSpPr>
          <p:spPr>
            <a:xfrm>
              <a:off x="372375" y="324675"/>
              <a:ext cx="8394900" cy="4500600"/>
            </a:xfrm>
            <a:prstGeom prst="rect">
              <a:avLst/>
            </a:prstGeom>
            <a:solidFill>
              <a:srgbClr val="7C7C7C">
                <a:alpha val="1411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059" name="Google Shape;1059;p22"/>
            <p:cNvGrpSpPr/>
            <p:nvPr/>
          </p:nvGrpSpPr>
          <p:grpSpPr>
            <a:xfrm>
              <a:off x="372025" y="321975"/>
              <a:ext cx="8400000" cy="4499700"/>
              <a:chOff x="372025" y="321975"/>
              <a:chExt cx="8400000" cy="4499700"/>
            </a:xfrm>
          </p:grpSpPr>
          <p:sp>
            <p:nvSpPr>
              <p:cNvPr id="1060" name="Google Shape;1060;p22"/>
              <p:cNvSpPr/>
              <p:nvPr/>
            </p:nvSpPr>
            <p:spPr>
              <a:xfrm>
                <a:off x="372025" y="321975"/>
                <a:ext cx="8400000" cy="4499700"/>
              </a:xfrm>
              <a:prstGeom prst="rect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1" name="Google Shape;1061;p22"/>
              <p:cNvSpPr/>
              <p:nvPr/>
            </p:nvSpPr>
            <p:spPr>
              <a:xfrm>
                <a:off x="372025" y="321975"/>
                <a:ext cx="8400000" cy="218100"/>
              </a:xfrm>
              <a:prstGeom prst="rect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2" name="Google Shape;1062;p22"/>
              <p:cNvSpPr/>
              <p:nvPr/>
            </p:nvSpPr>
            <p:spPr>
              <a:xfrm>
                <a:off x="486450" y="380900"/>
                <a:ext cx="100200" cy="100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3" name="Google Shape;1063;p22"/>
              <p:cNvSpPr/>
              <p:nvPr/>
            </p:nvSpPr>
            <p:spPr>
              <a:xfrm>
                <a:off x="669900" y="380900"/>
                <a:ext cx="100200" cy="100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4" name="Google Shape;1064;p22"/>
              <p:cNvSpPr/>
              <p:nvPr/>
            </p:nvSpPr>
            <p:spPr>
              <a:xfrm>
                <a:off x="853350" y="380900"/>
                <a:ext cx="100200" cy="100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5" name="Google Shape;1065;p22"/>
              <p:cNvSpPr/>
              <p:nvPr/>
            </p:nvSpPr>
            <p:spPr>
              <a:xfrm>
                <a:off x="8537750" y="380900"/>
                <a:ext cx="100200" cy="1002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1066" name="Google Shape;1066;p22"/>
              <p:cNvCxnSpPr/>
              <p:nvPr/>
            </p:nvCxnSpPr>
            <p:spPr>
              <a:xfrm>
                <a:off x="7498375" y="431000"/>
                <a:ext cx="10395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</p:grpSp>
      <p:sp>
        <p:nvSpPr>
          <p:cNvPr id="1067" name="Google Shape;1067;p22"/>
          <p:cNvSpPr txBox="1"/>
          <p:nvPr>
            <p:ph idx="1" type="subTitle"/>
          </p:nvPr>
        </p:nvSpPr>
        <p:spPr>
          <a:xfrm>
            <a:off x="2679300" y="1783825"/>
            <a:ext cx="3785400" cy="12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068" name="Google Shape;1068;p22"/>
          <p:cNvSpPr txBox="1"/>
          <p:nvPr>
            <p:ph idx="2" type="subTitle"/>
          </p:nvPr>
        </p:nvSpPr>
        <p:spPr>
          <a:xfrm>
            <a:off x="2679302" y="4108550"/>
            <a:ext cx="3785400" cy="3732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69" name="Google Shape;1069;p22"/>
          <p:cNvSpPr txBox="1"/>
          <p:nvPr/>
        </p:nvSpPr>
        <p:spPr>
          <a:xfrm>
            <a:off x="2897750" y="3160425"/>
            <a:ext cx="3348600" cy="7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chemeClr val="accent6"/>
                </a:solidFill>
                <a:highlight>
                  <a:schemeClr val="accent3"/>
                </a:highlight>
                <a:latin typeface="Anaheim"/>
                <a:ea typeface="Anaheim"/>
                <a:cs typeface="Anaheim"/>
                <a:sym typeface="Anaheim"/>
              </a:rPr>
              <a:t>CREDITS:</a:t>
            </a:r>
            <a:r>
              <a:rPr b="0" i="0" lang="en" sz="1100" u="none" cap="none" strike="noStrik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 This presentation template was created by </a:t>
            </a:r>
            <a:r>
              <a:rPr b="1" i="0" lang="en" sz="1100" u="none" cap="none" strike="noStrike">
                <a:solidFill>
                  <a:schemeClr val="hlink"/>
                </a:solidFill>
                <a:highlight>
                  <a:schemeClr val="accent3"/>
                </a:highlight>
                <a:uFill>
                  <a:noFill/>
                </a:uFill>
                <a:latin typeface="Anaheim"/>
                <a:ea typeface="Anaheim"/>
                <a:cs typeface="Anaheim"/>
                <a:sym typeface="Anaheim"/>
                <a:hlinkClick r:id="rId3"/>
              </a:rPr>
              <a:t>Slidesgo</a:t>
            </a:r>
            <a:r>
              <a:rPr b="1" i="0" lang="en" sz="1100" u="none" cap="none" strike="noStrike">
                <a:solidFill>
                  <a:schemeClr val="accent6"/>
                </a:solidFill>
                <a:highlight>
                  <a:schemeClr val="accent3"/>
                </a:highlight>
                <a:latin typeface="Anaheim"/>
                <a:ea typeface="Anaheim"/>
                <a:cs typeface="Anaheim"/>
                <a:sym typeface="Anaheim"/>
              </a:rPr>
              <a:t>,</a:t>
            </a:r>
            <a:r>
              <a:rPr b="0" i="0" lang="en" sz="1100" u="none" cap="none" strike="noStrik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 including icons by </a:t>
            </a:r>
            <a:r>
              <a:rPr b="1" i="0" lang="en" sz="1100" u="none" cap="none" strike="noStrike">
                <a:solidFill>
                  <a:schemeClr val="hlink"/>
                </a:solidFill>
                <a:highlight>
                  <a:schemeClr val="accent3"/>
                </a:highlight>
                <a:uFill>
                  <a:noFill/>
                </a:uFill>
                <a:latin typeface="Anaheim"/>
                <a:ea typeface="Anaheim"/>
                <a:cs typeface="Anaheim"/>
                <a:sym typeface="Anaheim"/>
                <a:hlinkClick r:id="rId4"/>
              </a:rPr>
              <a:t>Flaticon</a:t>
            </a:r>
            <a:r>
              <a:rPr b="1" i="0" lang="en" sz="1100" u="none" cap="none" strike="noStrike">
                <a:solidFill>
                  <a:schemeClr val="accent6"/>
                </a:solidFill>
                <a:highlight>
                  <a:schemeClr val="accent3"/>
                </a:highlight>
                <a:latin typeface="Anaheim"/>
                <a:ea typeface="Anaheim"/>
                <a:cs typeface="Anaheim"/>
                <a:sym typeface="Anaheim"/>
              </a:rPr>
              <a:t>,</a:t>
            </a:r>
            <a:r>
              <a:rPr b="0" i="0" lang="en" sz="1100" u="none" cap="none" strike="noStrik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 and infographics &amp; images by </a:t>
            </a:r>
            <a:r>
              <a:rPr b="1" i="0" lang="en" sz="1100" u="none" cap="none" strike="noStrike">
                <a:solidFill>
                  <a:schemeClr val="hlink"/>
                </a:solidFill>
                <a:highlight>
                  <a:schemeClr val="accent3"/>
                </a:highlight>
                <a:uFill>
                  <a:noFill/>
                </a:uFill>
                <a:latin typeface="Anaheim"/>
                <a:ea typeface="Anaheim"/>
                <a:cs typeface="Anaheim"/>
                <a:sym typeface="Anaheim"/>
                <a:hlinkClick r:id="rId5"/>
              </a:rPr>
              <a:t>Freepik</a:t>
            </a:r>
            <a:endParaRPr b="1" i="0" sz="1100" u="none" cap="none" strike="noStrike">
              <a:solidFill>
                <a:schemeClr val="accent6"/>
              </a:solidFill>
              <a:highlight>
                <a:schemeClr val="accent3"/>
              </a:highlight>
              <a:latin typeface="Anaheim"/>
              <a:ea typeface="Anaheim"/>
              <a:cs typeface="Anaheim"/>
              <a:sym typeface="Anaheim"/>
            </a:endParaRPr>
          </a:p>
        </p:txBody>
      </p:sp>
      <p:cxnSp>
        <p:nvCxnSpPr>
          <p:cNvPr id="1070" name="Google Shape;1070;p22"/>
          <p:cNvCxnSpPr/>
          <p:nvPr/>
        </p:nvCxnSpPr>
        <p:spPr>
          <a:xfrm>
            <a:off x="372025" y="1590850"/>
            <a:ext cx="8400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71" name="Google Shape;1071;p22"/>
          <p:cNvCxnSpPr/>
          <p:nvPr/>
        </p:nvCxnSpPr>
        <p:spPr>
          <a:xfrm>
            <a:off x="372025" y="3122005"/>
            <a:ext cx="8400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72" name="Google Shape;1072;p22"/>
          <p:cNvSpPr txBox="1"/>
          <p:nvPr>
            <p:ph type="ctrTitle"/>
          </p:nvPr>
        </p:nvSpPr>
        <p:spPr>
          <a:xfrm>
            <a:off x="2067675" y="582920"/>
            <a:ext cx="5008500" cy="93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b="1"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1073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_1_1_1_1_1_1"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5" name="Google Shape;1075;p24"/>
          <p:cNvPicPr preferRelativeResize="0"/>
          <p:nvPr/>
        </p:nvPicPr>
        <p:blipFill rotWithShape="1">
          <a:blip r:embed="rId2">
            <a:alphaModFix amt="14000"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TITLE_1">
    <p:spTree>
      <p:nvGrpSpPr>
        <p:cNvPr id="1076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7" name="Google Shape;1077;p25"/>
          <p:cNvPicPr preferRelativeResize="0"/>
          <p:nvPr/>
        </p:nvPicPr>
        <p:blipFill rotWithShape="1">
          <a:blip r:embed="rId2">
            <a:alphaModFix amt="14000"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78" name="Google Shape;1078;p25"/>
          <p:cNvGrpSpPr/>
          <p:nvPr/>
        </p:nvGrpSpPr>
        <p:grpSpPr>
          <a:xfrm>
            <a:off x="372025" y="321975"/>
            <a:ext cx="8400000" cy="4503300"/>
            <a:chOff x="372025" y="321975"/>
            <a:chExt cx="8400000" cy="4503300"/>
          </a:xfrm>
        </p:grpSpPr>
        <p:sp>
          <p:nvSpPr>
            <p:cNvPr id="1079" name="Google Shape;1079;p25"/>
            <p:cNvSpPr/>
            <p:nvPr/>
          </p:nvSpPr>
          <p:spPr>
            <a:xfrm>
              <a:off x="372375" y="324675"/>
              <a:ext cx="8394900" cy="4500600"/>
            </a:xfrm>
            <a:prstGeom prst="rect">
              <a:avLst/>
            </a:prstGeom>
            <a:solidFill>
              <a:srgbClr val="7C7C7C">
                <a:alpha val="1411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080" name="Google Shape;1080;p25"/>
            <p:cNvGrpSpPr/>
            <p:nvPr/>
          </p:nvGrpSpPr>
          <p:grpSpPr>
            <a:xfrm>
              <a:off x="372025" y="321975"/>
              <a:ext cx="8400000" cy="4499700"/>
              <a:chOff x="372025" y="321975"/>
              <a:chExt cx="8400000" cy="4499700"/>
            </a:xfrm>
          </p:grpSpPr>
          <p:sp>
            <p:nvSpPr>
              <p:cNvPr id="1081" name="Google Shape;1081;p25"/>
              <p:cNvSpPr/>
              <p:nvPr/>
            </p:nvSpPr>
            <p:spPr>
              <a:xfrm>
                <a:off x="372025" y="321975"/>
                <a:ext cx="8400000" cy="4499700"/>
              </a:xfrm>
              <a:prstGeom prst="rect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2" name="Google Shape;1082;p25"/>
              <p:cNvSpPr/>
              <p:nvPr/>
            </p:nvSpPr>
            <p:spPr>
              <a:xfrm>
                <a:off x="372025" y="321975"/>
                <a:ext cx="8400000" cy="218100"/>
              </a:xfrm>
              <a:prstGeom prst="rect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3" name="Google Shape;1083;p25"/>
              <p:cNvSpPr/>
              <p:nvPr/>
            </p:nvSpPr>
            <p:spPr>
              <a:xfrm>
                <a:off x="486450" y="380900"/>
                <a:ext cx="100200" cy="100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4" name="Google Shape;1084;p25"/>
              <p:cNvSpPr/>
              <p:nvPr/>
            </p:nvSpPr>
            <p:spPr>
              <a:xfrm>
                <a:off x="669900" y="380900"/>
                <a:ext cx="100200" cy="100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5" name="Google Shape;1085;p25"/>
              <p:cNvSpPr/>
              <p:nvPr/>
            </p:nvSpPr>
            <p:spPr>
              <a:xfrm>
                <a:off x="853350" y="380900"/>
                <a:ext cx="100200" cy="100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6" name="Google Shape;1086;p25"/>
              <p:cNvSpPr/>
              <p:nvPr/>
            </p:nvSpPr>
            <p:spPr>
              <a:xfrm>
                <a:off x="8537750" y="380900"/>
                <a:ext cx="100200" cy="1002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1087" name="Google Shape;1087;p25"/>
              <p:cNvCxnSpPr/>
              <p:nvPr/>
            </p:nvCxnSpPr>
            <p:spPr>
              <a:xfrm>
                <a:off x="7498375" y="431000"/>
                <a:ext cx="10395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</p:grpSp>
      <p:grpSp>
        <p:nvGrpSpPr>
          <p:cNvPr id="1088" name="Google Shape;1088;p25"/>
          <p:cNvGrpSpPr/>
          <p:nvPr/>
        </p:nvGrpSpPr>
        <p:grpSpPr>
          <a:xfrm>
            <a:off x="371330" y="3441041"/>
            <a:ext cx="8400431" cy="1380780"/>
            <a:chOff x="4122825" y="2769975"/>
            <a:chExt cx="4390775" cy="1934950"/>
          </a:xfrm>
        </p:grpSpPr>
        <p:sp>
          <p:nvSpPr>
            <p:cNvPr id="1089" name="Google Shape;1089;p25"/>
            <p:cNvSpPr/>
            <p:nvPr/>
          </p:nvSpPr>
          <p:spPr>
            <a:xfrm>
              <a:off x="4122825" y="2769975"/>
              <a:ext cx="4390775" cy="1399600"/>
            </a:xfrm>
            <a:custGeom>
              <a:rect b="b" l="l" r="r" t="t"/>
              <a:pathLst>
                <a:path extrusionOk="0" fill="none" h="55984" w="175631">
                  <a:moveTo>
                    <a:pt x="175486" y="55983"/>
                  </a:moveTo>
                  <a:cubicBezTo>
                    <a:pt x="175594" y="55983"/>
                    <a:pt x="175630" y="55808"/>
                    <a:pt x="175534" y="55748"/>
                  </a:cubicBezTo>
                  <a:lnTo>
                    <a:pt x="87817" y="1"/>
                  </a:lnTo>
                  <a:lnTo>
                    <a:pt x="97" y="55748"/>
                  </a:lnTo>
                  <a:cubicBezTo>
                    <a:pt x="1" y="55810"/>
                    <a:pt x="37" y="55983"/>
                    <a:pt x="146" y="55983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0" name="Google Shape;1090;p25"/>
            <p:cNvSpPr/>
            <p:nvPr/>
          </p:nvSpPr>
          <p:spPr>
            <a:xfrm>
              <a:off x="5419875" y="2769975"/>
              <a:ext cx="898375" cy="1934950"/>
            </a:xfrm>
            <a:custGeom>
              <a:rect b="b" l="l" r="r" t="t"/>
              <a:pathLst>
                <a:path extrusionOk="0" fill="none" h="77398" w="35935">
                  <a:moveTo>
                    <a:pt x="35935" y="1"/>
                  </a:moveTo>
                  <a:lnTo>
                    <a:pt x="0" y="77398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1" name="Google Shape;1091;p25"/>
            <p:cNvSpPr/>
            <p:nvPr/>
          </p:nvSpPr>
          <p:spPr>
            <a:xfrm>
              <a:off x="4355900" y="2769975"/>
              <a:ext cx="1962350" cy="1934950"/>
            </a:xfrm>
            <a:custGeom>
              <a:rect b="b" l="l" r="r" t="t"/>
              <a:pathLst>
                <a:path extrusionOk="0" fill="none" h="77398" w="78494">
                  <a:moveTo>
                    <a:pt x="0" y="77398"/>
                  </a:moveTo>
                  <a:lnTo>
                    <a:pt x="78494" y="1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2" name="Google Shape;1092;p25"/>
            <p:cNvSpPr/>
            <p:nvPr/>
          </p:nvSpPr>
          <p:spPr>
            <a:xfrm>
              <a:off x="6318225" y="2769975"/>
              <a:ext cx="898350" cy="1934950"/>
            </a:xfrm>
            <a:custGeom>
              <a:rect b="b" l="l" r="r" t="t"/>
              <a:pathLst>
                <a:path extrusionOk="0" fill="none" h="77398" w="35934">
                  <a:moveTo>
                    <a:pt x="1" y="1"/>
                  </a:moveTo>
                  <a:lnTo>
                    <a:pt x="35934" y="77398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3" name="Google Shape;1093;p25"/>
            <p:cNvSpPr/>
            <p:nvPr/>
          </p:nvSpPr>
          <p:spPr>
            <a:xfrm>
              <a:off x="6318225" y="2769975"/>
              <a:ext cx="1962350" cy="1934950"/>
            </a:xfrm>
            <a:custGeom>
              <a:rect b="b" l="l" r="r" t="t"/>
              <a:pathLst>
                <a:path extrusionOk="0" fill="none" h="77398" w="78494">
                  <a:moveTo>
                    <a:pt x="78493" y="77398"/>
                  </a:moveTo>
                  <a:lnTo>
                    <a:pt x="1" y="1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4" name="Google Shape;1094;p25"/>
            <p:cNvSpPr/>
            <p:nvPr/>
          </p:nvSpPr>
          <p:spPr>
            <a:xfrm>
              <a:off x="4123850" y="3851100"/>
              <a:ext cx="4389300" cy="25"/>
            </a:xfrm>
            <a:custGeom>
              <a:rect b="b" l="l" r="r" t="t"/>
              <a:pathLst>
                <a:path extrusionOk="0" fill="none" h="1" w="175572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5" name="Google Shape;1095;p25"/>
            <p:cNvSpPr/>
            <p:nvPr/>
          </p:nvSpPr>
          <p:spPr>
            <a:xfrm>
              <a:off x="4123850" y="4346500"/>
              <a:ext cx="4389300" cy="25"/>
            </a:xfrm>
            <a:custGeom>
              <a:rect b="b" l="l" r="r" t="t"/>
              <a:pathLst>
                <a:path extrusionOk="0" fill="none" h="1" w="175572">
                  <a:moveTo>
                    <a:pt x="1" y="1"/>
                  </a:moveTo>
                  <a:lnTo>
                    <a:pt x="175571" y="1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6" name="Google Shape;1096;p25"/>
            <p:cNvSpPr/>
            <p:nvPr/>
          </p:nvSpPr>
          <p:spPr>
            <a:xfrm>
              <a:off x="4123850" y="3557300"/>
              <a:ext cx="4388725" cy="25"/>
            </a:xfrm>
            <a:custGeom>
              <a:rect b="b" l="l" r="r" t="t"/>
              <a:pathLst>
                <a:path extrusionOk="0" fill="none" h="1" w="175549">
                  <a:moveTo>
                    <a:pt x="1" y="0"/>
                  </a:moveTo>
                  <a:lnTo>
                    <a:pt x="175549" y="0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7" name="Google Shape;1097;p25"/>
            <p:cNvSpPr/>
            <p:nvPr/>
          </p:nvSpPr>
          <p:spPr>
            <a:xfrm>
              <a:off x="4123850" y="3353425"/>
              <a:ext cx="4389300" cy="25"/>
            </a:xfrm>
            <a:custGeom>
              <a:rect b="b" l="l" r="r" t="t"/>
              <a:pathLst>
                <a:path extrusionOk="0" fill="none" h="1" w="175572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8" name="Google Shape;1098;p25"/>
            <p:cNvSpPr/>
            <p:nvPr/>
          </p:nvSpPr>
          <p:spPr>
            <a:xfrm>
              <a:off x="4123850" y="3194925"/>
              <a:ext cx="4389300" cy="25"/>
            </a:xfrm>
            <a:custGeom>
              <a:rect b="b" l="l" r="r" t="t"/>
              <a:pathLst>
                <a:path extrusionOk="0" fill="none" h="1" w="175572">
                  <a:moveTo>
                    <a:pt x="1" y="1"/>
                  </a:moveTo>
                  <a:lnTo>
                    <a:pt x="175571" y="1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9" name="Google Shape;1099;p25"/>
            <p:cNvSpPr/>
            <p:nvPr/>
          </p:nvSpPr>
          <p:spPr>
            <a:xfrm>
              <a:off x="4123850" y="3079875"/>
              <a:ext cx="4388725" cy="25"/>
            </a:xfrm>
            <a:custGeom>
              <a:rect b="b" l="l" r="r" t="t"/>
              <a:pathLst>
                <a:path extrusionOk="0" fill="none" h="1" w="175549">
                  <a:moveTo>
                    <a:pt x="1" y="1"/>
                  </a:moveTo>
                  <a:lnTo>
                    <a:pt x="175549" y="1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0" name="Google Shape;1100;p25"/>
            <p:cNvSpPr/>
            <p:nvPr/>
          </p:nvSpPr>
          <p:spPr>
            <a:xfrm>
              <a:off x="4123850" y="2976475"/>
              <a:ext cx="4389300" cy="25"/>
            </a:xfrm>
            <a:custGeom>
              <a:rect b="b" l="l" r="r" t="t"/>
              <a:pathLst>
                <a:path extrusionOk="0" fill="none" h="1" w="175572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1" name="Google Shape;1101;p25"/>
            <p:cNvSpPr/>
            <p:nvPr/>
          </p:nvSpPr>
          <p:spPr>
            <a:xfrm>
              <a:off x="4123850" y="2880100"/>
              <a:ext cx="4388725" cy="25"/>
            </a:xfrm>
            <a:custGeom>
              <a:rect b="b" l="l" r="r" t="t"/>
              <a:pathLst>
                <a:path extrusionOk="0" fill="none" h="1" w="175549">
                  <a:moveTo>
                    <a:pt x="1" y="0"/>
                  </a:moveTo>
                  <a:lnTo>
                    <a:pt x="175549" y="0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2" name="Google Shape;1102;p25"/>
            <p:cNvSpPr/>
            <p:nvPr/>
          </p:nvSpPr>
          <p:spPr>
            <a:xfrm>
              <a:off x="4123850" y="2769975"/>
              <a:ext cx="2194400" cy="979100"/>
            </a:xfrm>
            <a:custGeom>
              <a:rect b="b" l="l" r="r" t="t"/>
              <a:pathLst>
                <a:path extrusionOk="0" fill="none" h="39164" w="87776">
                  <a:moveTo>
                    <a:pt x="87776" y="1"/>
                  </a:moveTo>
                  <a:lnTo>
                    <a:pt x="1" y="39164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3" name="Google Shape;1103;p25"/>
            <p:cNvSpPr/>
            <p:nvPr/>
          </p:nvSpPr>
          <p:spPr>
            <a:xfrm>
              <a:off x="4123850" y="2769975"/>
              <a:ext cx="2194400" cy="662050"/>
            </a:xfrm>
            <a:custGeom>
              <a:rect b="b" l="l" r="r" t="t"/>
              <a:pathLst>
                <a:path extrusionOk="0" fill="none" h="26482" w="87776">
                  <a:moveTo>
                    <a:pt x="87776" y="1"/>
                  </a:moveTo>
                  <a:lnTo>
                    <a:pt x="1" y="26481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4" name="Google Shape;1104;p25"/>
            <p:cNvSpPr/>
            <p:nvPr/>
          </p:nvSpPr>
          <p:spPr>
            <a:xfrm>
              <a:off x="4123850" y="2769975"/>
              <a:ext cx="2194400" cy="407100"/>
            </a:xfrm>
            <a:custGeom>
              <a:rect b="b" l="l" r="r" t="t"/>
              <a:pathLst>
                <a:path extrusionOk="0" fill="none" h="16284" w="87776">
                  <a:moveTo>
                    <a:pt x="87776" y="1"/>
                  </a:moveTo>
                  <a:lnTo>
                    <a:pt x="1" y="16284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5" name="Google Shape;1105;p25"/>
            <p:cNvSpPr/>
            <p:nvPr/>
          </p:nvSpPr>
          <p:spPr>
            <a:xfrm>
              <a:off x="4123850" y="2769975"/>
              <a:ext cx="2194400" cy="206525"/>
            </a:xfrm>
            <a:custGeom>
              <a:rect b="b" l="l" r="r" t="t"/>
              <a:pathLst>
                <a:path extrusionOk="0" fill="none" h="8261" w="87776">
                  <a:moveTo>
                    <a:pt x="87776" y="1"/>
                  </a:moveTo>
                  <a:lnTo>
                    <a:pt x="1" y="8260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6" name="Google Shape;1106;p25"/>
            <p:cNvSpPr/>
            <p:nvPr/>
          </p:nvSpPr>
          <p:spPr>
            <a:xfrm>
              <a:off x="4123850" y="2769975"/>
              <a:ext cx="2194400" cy="25"/>
            </a:xfrm>
            <a:custGeom>
              <a:rect b="b" l="l" r="r" t="t"/>
              <a:pathLst>
                <a:path extrusionOk="0" fill="none" h="1" w="87776">
                  <a:moveTo>
                    <a:pt x="87776" y="1"/>
                  </a:moveTo>
                  <a:lnTo>
                    <a:pt x="1" y="1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7" name="Google Shape;1107;p25"/>
            <p:cNvSpPr/>
            <p:nvPr/>
          </p:nvSpPr>
          <p:spPr>
            <a:xfrm>
              <a:off x="6318700" y="2769975"/>
              <a:ext cx="2194450" cy="979100"/>
            </a:xfrm>
            <a:custGeom>
              <a:rect b="b" l="l" r="r" t="t"/>
              <a:pathLst>
                <a:path extrusionOk="0" fill="none" h="39164" w="87778">
                  <a:moveTo>
                    <a:pt x="1" y="1"/>
                  </a:moveTo>
                  <a:lnTo>
                    <a:pt x="87777" y="39164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8" name="Google Shape;1108;p25"/>
            <p:cNvSpPr/>
            <p:nvPr/>
          </p:nvSpPr>
          <p:spPr>
            <a:xfrm>
              <a:off x="6318700" y="2769975"/>
              <a:ext cx="2194450" cy="662050"/>
            </a:xfrm>
            <a:custGeom>
              <a:rect b="b" l="l" r="r" t="t"/>
              <a:pathLst>
                <a:path extrusionOk="0" fill="none" h="26482" w="87778">
                  <a:moveTo>
                    <a:pt x="1" y="1"/>
                  </a:moveTo>
                  <a:lnTo>
                    <a:pt x="87777" y="26481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9" name="Google Shape;1109;p25"/>
            <p:cNvSpPr/>
            <p:nvPr/>
          </p:nvSpPr>
          <p:spPr>
            <a:xfrm>
              <a:off x="6318700" y="2769975"/>
              <a:ext cx="2194450" cy="407100"/>
            </a:xfrm>
            <a:custGeom>
              <a:rect b="b" l="l" r="r" t="t"/>
              <a:pathLst>
                <a:path extrusionOk="0" fill="none" h="16284" w="87778">
                  <a:moveTo>
                    <a:pt x="1" y="1"/>
                  </a:moveTo>
                  <a:lnTo>
                    <a:pt x="87777" y="16284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0" name="Google Shape;1110;p25"/>
            <p:cNvSpPr/>
            <p:nvPr/>
          </p:nvSpPr>
          <p:spPr>
            <a:xfrm>
              <a:off x="6318700" y="2769975"/>
              <a:ext cx="2194450" cy="206525"/>
            </a:xfrm>
            <a:custGeom>
              <a:rect b="b" l="l" r="r" t="t"/>
              <a:pathLst>
                <a:path extrusionOk="0" fill="none" h="8261" w="87778">
                  <a:moveTo>
                    <a:pt x="1" y="1"/>
                  </a:moveTo>
                  <a:lnTo>
                    <a:pt x="87777" y="8260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1" name="Google Shape;1111;p25"/>
            <p:cNvSpPr/>
            <p:nvPr/>
          </p:nvSpPr>
          <p:spPr>
            <a:xfrm>
              <a:off x="6318700" y="2769975"/>
              <a:ext cx="2194450" cy="25"/>
            </a:xfrm>
            <a:custGeom>
              <a:rect b="b" l="l" r="r" t="t"/>
              <a:pathLst>
                <a:path extrusionOk="0" fill="none" h="1" w="87778">
                  <a:moveTo>
                    <a:pt x="1" y="1"/>
                  </a:moveTo>
                  <a:lnTo>
                    <a:pt x="87777" y="1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12" name="Google Shape;1112;p25"/>
          <p:cNvGrpSpPr/>
          <p:nvPr/>
        </p:nvGrpSpPr>
        <p:grpSpPr>
          <a:xfrm>
            <a:off x="4313685" y="2999817"/>
            <a:ext cx="530320" cy="530308"/>
            <a:chOff x="5720325" y="1250450"/>
            <a:chExt cx="1103225" cy="1103200"/>
          </a:xfrm>
        </p:grpSpPr>
        <p:sp>
          <p:nvSpPr>
            <p:cNvPr id="1113" name="Google Shape;1113;p25"/>
            <p:cNvSpPr/>
            <p:nvPr/>
          </p:nvSpPr>
          <p:spPr>
            <a:xfrm>
              <a:off x="5720325" y="1250450"/>
              <a:ext cx="1103225" cy="551600"/>
            </a:xfrm>
            <a:custGeom>
              <a:rect b="b" l="l" r="r" t="t"/>
              <a:pathLst>
                <a:path extrusionOk="0" h="22064" w="44129">
                  <a:moveTo>
                    <a:pt x="22064" y="0"/>
                  </a:moveTo>
                  <a:cubicBezTo>
                    <a:pt x="9879" y="0"/>
                    <a:pt x="1" y="9878"/>
                    <a:pt x="1" y="22064"/>
                  </a:cubicBezTo>
                  <a:lnTo>
                    <a:pt x="44128" y="22064"/>
                  </a:lnTo>
                  <a:cubicBezTo>
                    <a:pt x="44128" y="9878"/>
                    <a:pt x="34250" y="0"/>
                    <a:pt x="220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4" name="Google Shape;1114;p25"/>
            <p:cNvSpPr/>
            <p:nvPr/>
          </p:nvSpPr>
          <p:spPr>
            <a:xfrm>
              <a:off x="5822600" y="2122000"/>
              <a:ext cx="898725" cy="38425"/>
            </a:xfrm>
            <a:custGeom>
              <a:rect b="b" l="l" r="r" t="t"/>
              <a:pathLst>
                <a:path extrusionOk="0" h="1537" w="35949">
                  <a:moveTo>
                    <a:pt x="0" y="0"/>
                  </a:moveTo>
                  <a:cubicBezTo>
                    <a:pt x="378" y="531"/>
                    <a:pt x="780" y="1043"/>
                    <a:pt x="1203" y="1537"/>
                  </a:cubicBezTo>
                  <a:lnTo>
                    <a:pt x="34746" y="1537"/>
                  </a:lnTo>
                  <a:cubicBezTo>
                    <a:pt x="35168" y="1043"/>
                    <a:pt x="35570" y="531"/>
                    <a:pt x="3594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5" name="Google Shape;1115;p25"/>
            <p:cNvSpPr/>
            <p:nvPr/>
          </p:nvSpPr>
          <p:spPr>
            <a:xfrm>
              <a:off x="5985075" y="2273275"/>
              <a:ext cx="573750" cy="29675"/>
            </a:xfrm>
            <a:custGeom>
              <a:rect b="b" l="l" r="r" t="t"/>
              <a:pathLst>
                <a:path extrusionOk="0" h="1187" w="22950">
                  <a:moveTo>
                    <a:pt x="1" y="0"/>
                  </a:moveTo>
                  <a:cubicBezTo>
                    <a:pt x="717" y="438"/>
                    <a:pt x="1460" y="833"/>
                    <a:pt x="2226" y="1187"/>
                  </a:cubicBezTo>
                  <a:lnTo>
                    <a:pt x="20725" y="1187"/>
                  </a:lnTo>
                  <a:cubicBezTo>
                    <a:pt x="21490" y="833"/>
                    <a:pt x="22233" y="435"/>
                    <a:pt x="2294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6" name="Google Shape;1116;p25"/>
            <p:cNvSpPr/>
            <p:nvPr/>
          </p:nvSpPr>
          <p:spPr>
            <a:xfrm>
              <a:off x="5898675" y="2208175"/>
              <a:ext cx="746500" cy="28125"/>
            </a:xfrm>
            <a:custGeom>
              <a:rect b="b" l="l" r="r" t="t"/>
              <a:pathLst>
                <a:path extrusionOk="0" h="1125" w="29860">
                  <a:moveTo>
                    <a:pt x="1" y="0"/>
                  </a:moveTo>
                  <a:cubicBezTo>
                    <a:pt x="427" y="391"/>
                    <a:pt x="867" y="767"/>
                    <a:pt x="1323" y="1125"/>
                  </a:cubicBezTo>
                  <a:lnTo>
                    <a:pt x="28538" y="1125"/>
                  </a:lnTo>
                  <a:cubicBezTo>
                    <a:pt x="28994" y="767"/>
                    <a:pt x="29435" y="391"/>
                    <a:pt x="29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7" name="Google Shape;1117;p25"/>
            <p:cNvSpPr/>
            <p:nvPr/>
          </p:nvSpPr>
          <p:spPr>
            <a:xfrm>
              <a:off x="5725875" y="1880175"/>
              <a:ext cx="1092175" cy="54600"/>
            </a:xfrm>
            <a:custGeom>
              <a:rect b="b" l="l" r="r" t="t"/>
              <a:pathLst>
                <a:path extrusionOk="0" h="2184" w="43687">
                  <a:moveTo>
                    <a:pt x="0" y="1"/>
                  </a:moveTo>
                  <a:cubicBezTo>
                    <a:pt x="106" y="741"/>
                    <a:pt x="246" y="1469"/>
                    <a:pt x="423" y="2184"/>
                  </a:cubicBezTo>
                  <a:lnTo>
                    <a:pt x="43264" y="2184"/>
                  </a:lnTo>
                  <a:cubicBezTo>
                    <a:pt x="43440" y="1468"/>
                    <a:pt x="43581" y="740"/>
                    <a:pt x="4368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8" name="Google Shape;1118;p25"/>
            <p:cNvSpPr/>
            <p:nvPr/>
          </p:nvSpPr>
          <p:spPr>
            <a:xfrm>
              <a:off x="5762450" y="2013750"/>
              <a:ext cx="1019000" cy="45250"/>
            </a:xfrm>
            <a:custGeom>
              <a:rect b="b" l="l" r="r" t="t"/>
              <a:pathLst>
                <a:path extrusionOk="0" h="1810" w="40760">
                  <a:moveTo>
                    <a:pt x="1" y="1"/>
                  </a:moveTo>
                  <a:cubicBezTo>
                    <a:pt x="257" y="620"/>
                    <a:pt x="542" y="1222"/>
                    <a:pt x="853" y="1810"/>
                  </a:cubicBezTo>
                  <a:lnTo>
                    <a:pt x="39908" y="1810"/>
                  </a:lnTo>
                  <a:cubicBezTo>
                    <a:pt x="40218" y="1222"/>
                    <a:pt x="40502" y="618"/>
                    <a:pt x="407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9" name="Google Shape;1119;p25"/>
            <p:cNvSpPr/>
            <p:nvPr/>
          </p:nvSpPr>
          <p:spPr>
            <a:xfrm>
              <a:off x="6109250" y="2329250"/>
              <a:ext cx="325425" cy="24400"/>
            </a:xfrm>
            <a:custGeom>
              <a:rect b="b" l="l" r="r" t="t"/>
              <a:pathLst>
                <a:path extrusionOk="0" h="976" w="13017">
                  <a:moveTo>
                    <a:pt x="1" y="1"/>
                  </a:moveTo>
                  <a:cubicBezTo>
                    <a:pt x="2058" y="636"/>
                    <a:pt x="4244" y="976"/>
                    <a:pt x="6509" y="976"/>
                  </a:cubicBezTo>
                  <a:cubicBezTo>
                    <a:pt x="8773" y="976"/>
                    <a:pt x="10959" y="634"/>
                    <a:pt x="130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SECTION_HEADER_2">
    <p:bg>
      <p:bgPr>
        <a:solidFill>
          <a:schemeClr val="accent5"/>
        </a:solidFill>
      </p:bgPr>
    </p:bg>
    <p:spTree>
      <p:nvGrpSpPr>
        <p:cNvPr id="1120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1" name="Google Shape;1121;p26"/>
          <p:cNvPicPr preferRelativeResize="0"/>
          <p:nvPr/>
        </p:nvPicPr>
        <p:blipFill rotWithShape="1">
          <a:blip r:embed="rId2">
            <a:alphaModFix amt="14000"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2" name="Google Shape;1122;p26"/>
          <p:cNvSpPr/>
          <p:nvPr/>
        </p:nvSpPr>
        <p:spPr>
          <a:xfrm>
            <a:off x="372375" y="324675"/>
            <a:ext cx="8394900" cy="4500600"/>
          </a:xfrm>
          <a:prstGeom prst="rect">
            <a:avLst/>
          </a:prstGeom>
          <a:solidFill>
            <a:srgbClr val="7C7C7C">
              <a:alpha val="14117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23" name="Google Shape;1123;p26"/>
          <p:cNvGrpSpPr/>
          <p:nvPr/>
        </p:nvGrpSpPr>
        <p:grpSpPr>
          <a:xfrm>
            <a:off x="372025" y="321975"/>
            <a:ext cx="8400000" cy="4499700"/>
            <a:chOff x="372025" y="321975"/>
            <a:chExt cx="8400000" cy="4499700"/>
          </a:xfrm>
        </p:grpSpPr>
        <p:sp>
          <p:nvSpPr>
            <p:cNvPr id="1124" name="Google Shape;1124;p26"/>
            <p:cNvSpPr/>
            <p:nvPr/>
          </p:nvSpPr>
          <p:spPr>
            <a:xfrm>
              <a:off x="372025" y="321975"/>
              <a:ext cx="8400000" cy="44997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5" name="Google Shape;1125;p26"/>
            <p:cNvSpPr/>
            <p:nvPr/>
          </p:nvSpPr>
          <p:spPr>
            <a:xfrm>
              <a:off x="372025" y="321975"/>
              <a:ext cx="8400000" cy="2181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6" name="Google Shape;1126;p26"/>
            <p:cNvSpPr/>
            <p:nvPr/>
          </p:nvSpPr>
          <p:spPr>
            <a:xfrm>
              <a:off x="486450" y="380900"/>
              <a:ext cx="100200" cy="100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7" name="Google Shape;1127;p26"/>
            <p:cNvSpPr/>
            <p:nvPr/>
          </p:nvSpPr>
          <p:spPr>
            <a:xfrm>
              <a:off x="669900" y="380900"/>
              <a:ext cx="100200" cy="100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8" name="Google Shape;1128;p26"/>
            <p:cNvSpPr/>
            <p:nvPr/>
          </p:nvSpPr>
          <p:spPr>
            <a:xfrm>
              <a:off x="853350" y="380900"/>
              <a:ext cx="100200" cy="100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29" name="Google Shape;1129;p26"/>
          <p:cNvGrpSpPr/>
          <p:nvPr/>
        </p:nvGrpSpPr>
        <p:grpSpPr>
          <a:xfrm>
            <a:off x="371330" y="3818004"/>
            <a:ext cx="8400431" cy="1003659"/>
            <a:chOff x="4122825" y="2769975"/>
            <a:chExt cx="4390775" cy="1934950"/>
          </a:xfrm>
        </p:grpSpPr>
        <p:sp>
          <p:nvSpPr>
            <p:cNvPr id="1130" name="Google Shape;1130;p26"/>
            <p:cNvSpPr/>
            <p:nvPr/>
          </p:nvSpPr>
          <p:spPr>
            <a:xfrm>
              <a:off x="4122825" y="2769975"/>
              <a:ext cx="4390775" cy="1399600"/>
            </a:xfrm>
            <a:custGeom>
              <a:rect b="b" l="l" r="r" t="t"/>
              <a:pathLst>
                <a:path extrusionOk="0" fill="none" h="55984" w="175631">
                  <a:moveTo>
                    <a:pt x="175486" y="55983"/>
                  </a:moveTo>
                  <a:cubicBezTo>
                    <a:pt x="175594" y="55983"/>
                    <a:pt x="175630" y="55808"/>
                    <a:pt x="175534" y="55748"/>
                  </a:cubicBezTo>
                  <a:lnTo>
                    <a:pt x="87817" y="1"/>
                  </a:lnTo>
                  <a:lnTo>
                    <a:pt x="97" y="55748"/>
                  </a:lnTo>
                  <a:cubicBezTo>
                    <a:pt x="1" y="55810"/>
                    <a:pt x="37" y="55983"/>
                    <a:pt x="146" y="55983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1" name="Google Shape;1131;p26"/>
            <p:cNvSpPr/>
            <p:nvPr/>
          </p:nvSpPr>
          <p:spPr>
            <a:xfrm>
              <a:off x="5419875" y="2769975"/>
              <a:ext cx="898375" cy="1934950"/>
            </a:xfrm>
            <a:custGeom>
              <a:rect b="b" l="l" r="r" t="t"/>
              <a:pathLst>
                <a:path extrusionOk="0" fill="none" h="77398" w="35935">
                  <a:moveTo>
                    <a:pt x="35935" y="1"/>
                  </a:moveTo>
                  <a:lnTo>
                    <a:pt x="0" y="77398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2" name="Google Shape;1132;p26"/>
            <p:cNvSpPr/>
            <p:nvPr/>
          </p:nvSpPr>
          <p:spPr>
            <a:xfrm>
              <a:off x="4355900" y="2769975"/>
              <a:ext cx="1962350" cy="1934950"/>
            </a:xfrm>
            <a:custGeom>
              <a:rect b="b" l="l" r="r" t="t"/>
              <a:pathLst>
                <a:path extrusionOk="0" fill="none" h="77398" w="78494">
                  <a:moveTo>
                    <a:pt x="0" y="77398"/>
                  </a:moveTo>
                  <a:lnTo>
                    <a:pt x="78494" y="1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3" name="Google Shape;1133;p26"/>
            <p:cNvSpPr/>
            <p:nvPr/>
          </p:nvSpPr>
          <p:spPr>
            <a:xfrm>
              <a:off x="6318225" y="2769975"/>
              <a:ext cx="898350" cy="1934950"/>
            </a:xfrm>
            <a:custGeom>
              <a:rect b="b" l="l" r="r" t="t"/>
              <a:pathLst>
                <a:path extrusionOk="0" fill="none" h="77398" w="35934">
                  <a:moveTo>
                    <a:pt x="1" y="1"/>
                  </a:moveTo>
                  <a:lnTo>
                    <a:pt x="35934" y="77398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4" name="Google Shape;1134;p26"/>
            <p:cNvSpPr/>
            <p:nvPr/>
          </p:nvSpPr>
          <p:spPr>
            <a:xfrm>
              <a:off x="6318225" y="2769975"/>
              <a:ext cx="1962350" cy="1934950"/>
            </a:xfrm>
            <a:custGeom>
              <a:rect b="b" l="l" r="r" t="t"/>
              <a:pathLst>
                <a:path extrusionOk="0" fill="none" h="77398" w="78494">
                  <a:moveTo>
                    <a:pt x="78493" y="77398"/>
                  </a:moveTo>
                  <a:lnTo>
                    <a:pt x="1" y="1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5" name="Google Shape;1135;p26"/>
            <p:cNvSpPr/>
            <p:nvPr/>
          </p:nvSpPr>
          <p:spPr>
            <a:xfrm>
              <a:off x="4123850" y="3851100"/>
              <a:ext cx="4389300" cy="25"/>
            </a:xfrm>
            <a:custGeom>
              <a:rect b="b" l="l" r="r" t="t"/>
              <a:pathLst>
                <a:path extrusionOk="0" fill="none" h="1" w="175572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6" name="Google Shape;1136;p26"/>
            <p:cNvSpPr/>
            <p:nvPr/>
          </p:nvSpPr>
          <p:spPr>
            <a:xfrm>
              <a:off x="4123850" y="4346500"/>
              <a:ext cx="4389300" cy="25"/>
            </a:xfrm>
            <a:custGeom>
              <a:rect b="b" l="l" r="r" t="t"/>
              <a:pathLst>
                <a:path extrusionOk="0" fill="none" h="1" w="175572">
                  <a:moveTo>
                    <a:pt x="1" y="1"/>
                  </a:moveTo>
                  <a:lnTo>
                    <a:pt x="175571" y="1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7" name="Google Shape;1137;p26"/>
            <p:cNvSpPr/>
            <p:nvPr/>
          </p:nvSpPr>
          <p:spPr>
            <a:xfrm>
              <a:off x="4123850" y="3557300"/>
              <a:ext cx="4388725" cy="25"/>
            </a:xfrm>
            <a:custGeom>
              <a:rect b="b" l="l" r="r" t="t"/>
              <a:pathLst>
                <a:path extrusionOk="0" fill="none" h="1" w="175549">
                  <a:moveTo>
                    <a:pt x="1" y="0"/>
                  </a:moveTo>
                  <a:lnTo>
                    <a:pt x="175549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8" name="Google Shape;1138;p26"/>
            <p:cNvSpPr/>
            <p:nvPr/>
          </p:nvSpPr>
          <p:spPr>
            <a:xfrm>
              <a:off x="4123850" y="3353425"/>
              <a:ext cx="4389300" cy="25"/>
            </a:xfrm>
            <a:custGeom>
              <a:rect b="b" l="l" r="r" t="t"/>
              <a:pathLst>
                <a:path extrusionOk="0" fill="none" h="1" w="175572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9" name="Google Shape;1139;p26"/>
            <p:cNvSpPr/>
            <p:nvPr/>
          </p:nvSpPr>
          <p:spPr>
            <a:xfrm>
              <a:off x="4123850" y="3194925"/>
              <a:ext cx="4389300" cy="25"/>
            </a:xfrm>
            <a:custGeom>
              <a:rect b="b" l="l" r="r" t="t"/>
              <a:pathLst>
                <a:path extrusionOk="0" fill="none" h="1" w="175572">
                  <a:moveTo>
                    <a:pt x="1" y="1"/>
                  </a:moveTo>
                  <a:lnTo>
                    <a:pt x="175571" y="1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0" name="Google Shape;1140;p26"/>
            <p:cNvSpPr/>
            <p:nvPr/>
          </p:nvSpPr>
          <p:spPr>
            <a:xfrm>
              <a:off x="4123850" y="3079875"/>
              <a:ext cx="4388725" cy="25"/>
            </a:xfrm>
            <a:custGeom>
              <a:rect b="b" l="l" r="r" t="t"/>
              <a:pathLst>
                <a:path extrusionOk="0" fill="none" h="1" w="175549">
                  <a:moveTo>
                    <a:pt x="1" y="1"/>
                  </a:moveTo>
                  <a:lnTo>
                    <a:pt x="175549" y="1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1" name="Google Shape;1141;p26"/>
            <p:cNvSpPr/>
            <p:nvPr/>
          </p:nvSpPr>
          <p:spPr>
            <a:xfrm>
              <a:off x="4123850" y="2976475"/>
              <a:ext cx="4389300" cy="25"/>
            </a:xfrm>
            <a:custGeom>
              <a:rect b="b" l="l" r="r" t="t"/>
              <a:pathLst>
                <a:path extrusionOk="0" fill="none" h="1" w="175572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2" name="Google Shape;1142;p26"/>
            <p:cNvSpPr/>
            <p:nvPr/>
          </p:nvSpPr>
          <p:spPr>
            <a:xfrm>
              <a:off x="4123850" y="2880100"/>
              <a:ext cx="4388725" cy="25"/>
            </a:xfrm>
            <a:custGeom>
              <a:rect b="b" l="l" r="r" t="t"/>
              <a:pathLst>
                <a:path extrusionOk="0" fill="none" h="1" w="175549">
                  <a:moveTo>
                    <a:pt x="1" y="0"/>
                  </a:moveTo>
                  <a:lnTo>
                    <a:pt x="175549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3" name="Google Shape;1143;p26"/>
            <p:cNvSpPr/>
            <p:nvPr/>
          </p:nvSpPr>
          <p:spPr>
            <a:xfrm>
              <a:off x="4123850" y="2769975"/>
              <a:ext cx="2194400" cy="979100"/>
            </a:xfrm>
            <a:custGeom>
              <a:rect b="b" l="l" r="r" t="t"/>
              <a:pathLst>
                <a:path extrusionOk="0" fill="none" h="39164" w="87776">
                  <a:moveTo>
                    <a:pt x="87776" y="1"/>
                  </a:moveTo>
                  <a:lnTo>
                    <a:pt x="1" y="39164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4" name="Google Shape;1144;p26"/>
            <p:cNvSpPr/>
            <p:nvPr/>
          </p:nvSpPr>
          <p:spPr>
            <a:xfrm>
              <a:off x="4123850" y="2769975"/>
              <a:ext cx="2194400" cy="662050"/>
            </a:xfrm>
            <a:custGeom>
              <a:rect b="b" l="l" r="r" t="t"/>
              <a:pathLst>
                <a:path extrusionOk="0" fill="none" h="26482" w="87776">
                  <a:moveTo>
                    <a:pt x="87776" y="1"/>
                  </a:moveTo>
                  <a:lnTo>
                    <a:pt x="1" y="26481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5" name="Google Shape;1145;p26"/>
            <p:cNvSpPr/>
            <p:nvPr/>
          </p:nvSpPr>
          <p:spPr>
            <a:xfrm>
              <a:off x="4123850" y="2769975"/>
              <a:ext cx="2194400" cy="407100"/>
            </a:xfrm>
            <a:custGeom>
              <a:rect b="b" l="l" r="r" t="t"/>
              <a:pathLst>
                <a:path extrusionOk="0" fill="none" h="16284" w="87776">
                  <a:moveTo>
                    <a:pt x="87776" y="1"/>
                  </a:moveTo>
                  <a:lnTo>
                    <a:pt x="1" y="16284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6" name="Google Shape;1146;p26"/>
            <p:cNvSpPr/>
            <p:nvPr/>
          </p:nvSpPr>
          <p:spPr>
            <a:xfrm>
              <a:off x="4123850" y="2769975"/>
              <a:ext cx="2194400" cy="206525"/>
            </a:xfrm>
            <a:custGeom>
              <a:rect b="b" l="l" r="r" t="t"/>
              <a:pathLst>
                <a:path extrusionOk="0" fill="none" h="8261" w="87776">
                  <a:moveTo>
                    <a:pt x="87776" y="1"/>
                  </a:moveTo>
                  <a:lnTo>
                    <a:pt x="1" y="826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7" name="Google Shape;1147;p26"/>
            <p:cNvSpPr/>
            <p:nvPr/>
          </p:nvSpPr>
          <p:spPr>
            <a:xfrm>
              <a:off x="4123850" y="2769975"/>
              <a:ext cx="2194400" cy="25"/>
            </a:xfrm>
            <a:custGeom>
              <a:rect b="b" l="l" r="r" t="t"/>
              <a:pathLst>
                <a:path extrusionOk="0" fill="none" h="1" w="87776">
                  <a:moveTo>
                    <a:pt x="87776" y="1"/>
                  </a:moveTo>
                  <a:lnTo>
                    <a:pt x="1" y="1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8" name="Google Shape;1148;p26"/>
            <p:cNvSpPr/>
            <p:nvPr/>
          </p:nvSpPr>
          <p:spPr>
            <a:xfrm>
              <a:off x="6318700" y="2769975"/>
              <a:ext cx="2194450" cy="979100"/>
            </a:xfrm>
            <a:custGeom>
              <a:rect b="b" l="l" r="r" t="t"/>
              <a:pathLst>
                <a:path extrusionOk="0" fill="none" h="39164" w="87778">
                  <a:moveTo>
                    <a:pt x="1" y="1"/>
                  </a:moveTo>
                  <a:lnTo>
                    <a:pt x="87777" y="39164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9" name="Google Shape;1149;p26"/>
            <p:cNvSpPr/>
            <p:nvPr/>
          </p:nvSpPr>
          <p:spPr>
            <a:xfrm>
              <a:off x="6318700" y="2769975"/>
              <a:ext cx="2194450" cy="662050"/>
            </a:xfrm>
            <a:custGeom>
              <a:rect b="b" l="l" r="r" t="t"/>
              <a:pathLst>
                <a:path extrusionOk="0" fill="none" h="26482" w="87778">
                  <a:moveTo>
                    <a:pt x="1" y="1"/>
                  </a:moveTo>
                  <a:lnTo>
                    <a:pt x="87777" y="26481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0" name="Google Shape;1150;p26"/>
            <p:cNvSpPr/>
            <p:nvPr/>
          </p:nvSpPr>
          <p:spPr>
            <a:xfrm>
              <a:off x="6318700" y="2769975"/>
              <a:ext cx="2194450" cy="407100"/>
            </a:xfrm>
            <a:custGeom>
              <a:rect b="b" l="l" r="r" t="t"/>
              <a:pathLst>
                <a:path extrusionOk="0" fill="none" h="16284" w="87778">
                  <a:moveTo>
                    <a:pt x="1" y="1"/>
                  </a:moveTo>
                  <a:lnTo>
                    <a:pt x="87777" y="16284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1" name="Google Shape;1151;p26"/>
            <p:cNvSpPr/>
            <p:nvPr/>
          </p:nvSpPr>
          <p:spPr>
            <a:xfrm>
              <a:off x="6318700" y="2769975"/>
              <a:ext cx="2194450" cy="206525"/>
            </a:xfrm>
            <a:custGeom>
              <a:rect b="b" l="l" r="r" t="t"/>
              <a:pathLst>
                <a:path extrusionOk="0" fill="none" h="8261" w="87778">
                  <a:moveTo>
                    <a:pt x="1" y="1"/>
                  </a:moveTo>
                  <a:lnTo>
                    <a:pt x="87777" y="826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2" name="Google Shape;1152;p26"/>
            <p:cNvSpPr/>
            <p:nvPr/>
          </p:nvSpPr>
          <p:spPr>
            <a:xfrm>
              <a:off x="6318700" y="2769975"/>
              <a:ext cx="2194450" cy="25"/>
            </a:xfrm>
            <a:custGeom>
              <a:rect b="b" l="l" r="r" t="t"/>
              <a:pathLst>
                <a:path extrusionOk="0" fill="none" h="1" w="87778">
                  <a:moveTo>
                    <a:pt x="1" y="1"/>
                  </a:moveTo>
                  <a:lnTo>
                    <a:pt x="87777" y="1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53" name="Google Shape;1153;p26"/>
          <p:cNvGrpSpPr/>
          <p:nvPr/>
        </p:nvGrpSpPr>
        <p:grpSpPr>
          <a:xfrm flipH="1" rot="10800000">
            <a:off x="371330" y="540079"/>
            <a:ext cx="8400431" cy="1003659"/>
            <a:chOff x="4122825" y="2769975"/>
            <a:chExt cx="4390775" cy="1934950"/>
          </a:xfrm>
        </p:grpSpPr>
        <p:sp>
          <p:nvSpPr>
            <p:cNvPr id="1154" name="Google Shape;1154;p26"/>
            <p:cNvSpPr/>
            <p:nvPr/>
          </p:nvSpPr>
          <p:spPr>
            <a:xfrm>
              <a:off x="4122825" y="2769975"/>
              <a:ext cx="4390775" cy="1399600"/>
            </a:xfrm>
            <a:custGeom>
              <a:rect b="b" l="l" r="r" t="t"/>
              <a:pathLst>
                <a:path extrusionOk="0" fill="none" h="55984" w="175631">
                  <a:moveTo>
                    <a:pt x="175486" y="55983"/>
                  </a:moveTo>
                  <a:cubicBezTo>
                    <a:pt x="175594" y="55983"/>
                    <a:pt x="175630" y="55808"/>
                    <a:pt x="175534" y="55748"/>
                  </a:cubicBezTo>
                  <a:lnTo>
                    <a:pt x="87817" y="1"/>
                  </a:lnTo>
                  <a:lnTo>
                    <a:pt x="97" y="55748"/>
                  </a:lnTo>
                  <a:cubicBezTo>
                    <a:pt x="1" y="55810"/>
                    <a:pt x="37" y="55983"/>
                    <a:pt x="146" y="55983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5" name="Google Shape;1155;p26"/>
            <p:cNvSpPr/>
            <p:nvPr/>
          </p:nvSpPr>
          <p:spPr>
            <a:xfrm>
              <a:off x="5419875" y="2769975"/>
              <a:ext cx="898375" cy="1934950"/>
            </a:xfrm>
            <a:custGeom>
              <a:rect b="b" l="l" r="r" t="t"/>
              <a:pathLst>
                <a:path extrusionOk="0" fill="none" h="77398" w="35935">
                  <a:moveTo>
                    <a:pt x="35935" y="1"/>
                  </a:moveTo>
                  <a:lnTo>
                    <a:pt x="0" y="77398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6" name="Google Shape;1156;p26"/>
            <p:cNvSpPr/>
            <p:nvPr/>
          </p:nvSpPr>
          <p:spPr>
            <a:xfrm>
              <a:off x="4355900" y="2769975"/>
              <a:ext cx="1962350" cy="1934950"/>
            </a:xfrm>
            <a:custGeom>
              <a:rect b="b" l="l" r="r" t="t"/>
              <a:pathLst>
                <a:path extrusionOk="0" fill="none" h="77398" w="78494">
                  <a:moveTo>
                    <a:pt x="0" y="77398"/>
                  </a:moveTo>
                  <a:lnTo>
                    <a:pt x="78494" y="1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7" name="Google Shape;1157;p26"/>
            <p:cNvSpPr/>
            <p:nvPr/>
          </p:nvSpPr>
          <p:spPr>
            <a:xfrm>
              <a:off x="6318225" y="2769975"/>
              <a:ext cx="898350" cy="1934950"/>
            </a:xfrm>
            <a:custGeom>
              <a:rect b="b" l="l" r="r" t="t"/>
              <a:pathLst>
                <a:path extrusionOk="0" fill="none" h="77398" w="35934">
                  <a:moveTo>
                    <a:pt x="1" y="1"/>
                  </a:moveTo>
                  <a:lnTo>
                    <a:pt x="35934" y="77398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8" name="Google Shape;1158;p26"/>
            <p:cNvSpPr/>
            <p:nvPr/>
          </p:nvSpPr>
          <p:spPr>
            <a:xfrm>
              <a:off x="6318225" y="2769975"/>
              <a:ext cx="1962350" cy="1934950"/>
            </a:xfrm>
            <a:custGeom>
              <a:rect b="b" l="l" r="r" t="t"/>
              <a:pathLst>
                <a:path extrusionOk="0" fill="none" h="77398" w="78494">
                  <a:moveTo>
                    <a:pt x="78493" y="77398"/>
                  </a:moveTo>
                  <a:lnTo>
                    <a:pt x="1" y="1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9" name="Google Shape;1159;p26"/>
            <p:cNvSpPr/>
            <p:nvPr/>
          </p:nvSpPr>
          <p:spPr>
            <a:xfrm>
              <a:off x="4123850" y="3851100"/>
              <a:ext cx="4389300" cy="25"/>
            </a:xfrm>
            <a:custGeom>
              <a:rect b="b" l="l" r="r" t="t"/>
              <a:pathLst>
                <a:path extrusionOk="0" fill="none" h="1" w="175572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0" name="Google Shape;1160;p26"/>
            <p:cNvSpPr/>
            <p:nvPr/>
          </p:nvSpPr>
          <p:spPr>
            <a:xfrm>
              <a:off x="4123850" y="4346500"/>
              <a:ext cx="4389300" cy="25"/>
            </a:xfrm>
            <a:custGeom>
              <a:rect b="b" l="l" r="r" t="t"/>
              <a:pathLst>
                <a:path extrusionOk="0" fill="none" h="1" w="175572">
                  <a:moveTo>
                    <a:pt x="1" y="1"/>
                  </a:moveTo>
                  <a:lnTo>
                    <a:pt x="175571" y="1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1" name="Google Shape;1161;p26"/>
            <p:cNvSpPr/>
            <p:nvPr/>
          </p:nvSpPr>
          <p:spPr>
            <a:xfrm>
              <a:off x="4123850" y="3557300"/>
              <a:ext cx="4388725" cy="25"/>
            </a:xfrm>
            <a:custGeom>
              <a:rect b="b" l="l" r="r" t="t"/>
              <a:pathLst>
                <a:path extrusionOk="0" fill="none" h="1" w="175549">
                  <a:moveTo>
                    <a:pt x="1" y="0"/>
                  </a:moveTo>
                  <a:lnTo>
                    <a:pt x="175549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2" name="Google Shape;1162;p26"/>
            <p:cNvSpPr/>
            <p:nvPr/>
          </p:nvSpPr>
          <p:spPr>
            <a:xfrm>
              <a:off x="4123850" y="3353425"/>
              <a:ext cx="4389300" cy="25"/>
            </a:xfrm>
            <a:custGeom>
              <a:rect b="b" l="l" r="r" t="t"/>
              <a:pathLst>
                <a:path extrusionOk="0" fill="none" h="1" w="175572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3" name="Google Shape;1163;p26"/>
            <p:cNvSpPr/>
            <p:nvPr/>
          </p:nvSpPr>
          <p:spPr>
            <a:xfrm>
              <a:off x="4123850" y="3194925"/>
              <a:ext cx="4389300" cy="25"/>
            </a:xfrm>
            <a:custGeom>
              <a:rect b="b" l="l" r="r" t="t"/>
              <a:pathLst>
                <a:path extrusionOk="0" fill="none" h="1" w="175572">
                  <a:moveTo>
                    <a:pt x="1" y="1"/>
                  </a:moveTo>
                  <a:lnTo>
                    <a:pt x="175571" y="1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4" name="Google Shape;1164;p26"/>
            <p:cNvSpPr/>
            <p:nvPr/>
          </p:nvSpPr>
          <p:spPr>
            <a:xfrm>
              <a:off x="4123850" y="3079875"/>
              <a:ext cx="4388725" cy="25"/>
            </a:xfrm>
            <a:custGeom>
              <a:rect b="b" l="l" r="r" t="t"/>
              <a:pathLst>
                <a:path extrusionOk="0" fill="none" h="1" w="175549">
                  <a:moveTo>
                    <a:pt x="1" y="1"/>
                  </a:moveTo>
                  <a:lnTo>
                    <a:pt x="175549" y="1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5" name="Google Shape;1165;p26"/>
            <p:cNvSpPr/>
            <p:nvPr/>
          </p:nvSpPr>
          <p:spPr>
            <a:xfrm>
              <a:off x="4123850" y="2976475"/>
              <a:ext cx="4389300" cy="25"/>
            </a:xfrm>
            <a:custGeom>
              <a:rect b="b" l="l" r="r" t="t"/>
              <a:pathLst>
                <a:path extrusionOk="0" fill="none" h="1" w="175572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6" name="Google Shape;1166;p26"/>
            <p:cNvSpPr/>
            <p:nvPr/>
          </p:nvSpPr>
          <p:spPr>
            <a:xfrm>
              <a:off x="4123850" y="2880100"/>
              <a:ext cx="4388725" cy="25"/>
            </a:xfrm>
            <a:custGeom>
              <a:rect b="b" l="l" r="r" t="t"/>
              <a:pathLst>
                <a:path extrusionOk="0" fill="none" h="1" w="175549">
                  <a:moveTo>
                    <a:pt x="1" y="0"/>
                  </a:moveTo>
                  <a:lnTo>
                    <a:pt x="175549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7" name="Google Shape;1167;p26"/>
            <p:cNvSpPr/>
            <p:nvPr/>
          </p:nvSpPr>
          <p:spPr>
            <a:xfrm>
              <a:off x="4123850" y="2769975"/>
              <a:ext cx="2194400" cy="979100"/>
            </a:xfrm>
            <a:custGeom>
              <a:rect b="b" l="l" r="r" t="t"/>
              <a:pathLst>
                <a:path extrusionOk="0" fill="none" h="39164" w="87776">
                  <a:moveTo>
                    <a:pt x="87776" y="1"/>
                  </a:moveTo>
                  <a:lnTo>
                    <a:pt x="1" y="39164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8" name="Google Shape;1168;p26"/>
            <p:cNvSpPr/>
            <p:nvPr/>
          </p:nvSpPr>
          <p:spPr>
            <a:xfrm>
              <a:off x="4123850" y="2769975"/>
              <a:ext cx="2194400" cy="662050"/>
            </a:xfrm>
            <a:custGeom>
              <a:rect b="b" l="l" r="r" t="t"/>
              <a:pathLst>
                <a:path extrusionOk="0" fill="none" h="26482" w="87776">
                  <a:moveTo>
                    <a:pt x="87776" y="1"/>
                  </a:moveTo>
                  <a:lnTo>
                    <a:pt x="1" y="26481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9" name="Google Shape;1169;p26"/>
            <p:cNvSpPr/>
            <p:nvPr/>
          </p:nvSpPr>
          <p:spPr>
            <a:xfrm>
              <a:off x="4123850" y="2769975"/>
              <a:ext cx="2194400" cy="407100"/>
            </a:xfrm>
            <a:custGeom>
              <a:rect b="b" l="l" r="r" t="t"/>
              <a:pathLst>
                <a:path extrusionOk="0" fill="none" h="16284" w="87776">
                  <a:moveTo>
                    <a:pt x="87776" y="1"/>
                  </a:moveTo>
                  <a:lnTo>
                    <a:pt x="1" y="16284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0" name="Google Shape;1170;p26"/>
            <p:cNvSpPr/>
            <p:nvPr/>
          </p:nvSpPr>
          <p:spPr>
            <a:xfrm>
              <a:off x="4123850" y="2769975"/>
              <a:ext cx="2194400" cy="206525"/>
            </a:xfrm>
            <a:custGeom>
              <a:rect b="b" l="l" r="r" t="t"/>
              <a:pathLst>
                <a:path extrusionOk="0" fill="none" h="8261" w="87776">
                  <a:moveTo>
                    <a:pt x="87776" y="1"/>
                  </a:moveTo>
                  <a:lnTo>
                    <a:pt x="1" y="826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1" name="Google Shape;1171;p26"/>
            <p:cNvSpPr/>
            <p:nvPr/>
          </p:nvSpPr>
          <p:spPr>
            <a:xfrm>
              <a:off x="4123850" y="2769975"/>
              <a:ext cx="2194400" cy="25"/>
            </a:xfrm>
            <a:custGeom>
              <a:rect b="b" l="l" r="r" t="t"/>
              <a:pathLst>
                <a:path extrusionOk="0" fill="none" h="1" w="87776">
                  <a:moveTo>
                    <a:pt x="87776" y="1"/>
                  </a:moveTo>
                  <a:lnTo>
                    <a:pt x="1" y="1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2" name="Google Shape;1172;p26"/>
            <p:cNvSpPr/>
            <p:nvPr/>
          </p:nvSpPr>
          <p:spPr>
            <a:xfrm>
              <a:off x="6318700" y="2769975"/>
              <a:ext cx="2194450" cy="979100"/>
            </a:xfrm>
            <a:custGeom>
              <a:rect b="b" l="l" r="r" t="t"/>
              <a:pathLst>
                <a:path extrusionOk="0" fill="none" h="39164" w="87778">
                  <a:moveTo>
                    <a:pt x="1" y="1"/>
                  </a:moveTo>
                  <a:lnTo>
                    <a:pt x="87777" y="39164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3" name="Google Shape;1173;p26"/>
            <p:cNvSpPr/>
            <p:nvPr/>
          </p:nvSpPr>
          <p:spPr>
            <a:xfrm>
              <a:off x="6318700" y="2769975"/>
              <a:ext cx="2194450" cy="662050"/>
            </a:xfrm>
            <a:custGeom>
              <a:rect b="b" l="l" r="r" t="t"/>
              <a:pathLst>
                <a:path extrusionOk="0" fill="none" h="26482" w="87778">
                  <a:moveTo>
                    <a:pt x="1" y="1"/>
                  </a:moveTo>
                  <a:lnTo>
                    <a:pt x="87777" y="26481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4" name="Google Shape;1174;p26"/>
            <p:cNvSpPr/>
            <p:nvPr/>
          </p:nvSpPr>
          <p:spPr>
            <a:xfrm>
              <a:off x="6318700" y="2769975"/>
              <a:ext cx="2194450" cy="407100"/>
            </a:xfrm>
            <a:custGeom>
              <a:rect b="b" l="l" r="r" t="t"/>
              <a:pathLst>
                <a:path extrusionOk="0" fill="none" h="16284" w="87778">
                  <a:moveTo>
                    <a:pt x="1" y="1"/>
                  </a:moveTo>
                  <a:lnTo>
                    <a:pt x="87777" y="16284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5" name="Google Shape;1175;p26"/>
            <p:cNvSpPr/>
            <p:nvPr/>
          </p:nvSpPr>
          <p:spPr>
            <a:xfrm>
              <a:off x="6318700" y="2769975"/>
              <a:ext cx="2194450" cy="206525"/>
            </a:xfrm>
            <a:custGeom>
              <a:rect b="b" l="l" r="r" t="t"/>
              <a:pathLst>
                <a:path extrusionOk="0" fill="none" h="8261" w="87778">
                  <a:moveTo>
                    <a:pt x="1" y="1"/>
                  </a:moveTo>
                  <a:lnTo>
                    <a:pt x="87777" y="826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6" name="Google Shape;1176;p26"/>
            <p:cNvSpPr/>
            <p:nvPr/>
          </p:nvSpPr>
          <p:spPr>
            <a:xfrm>
              <a:off x="6318700" y="2769975"/>
              <a:ext cx="2194450" cy="25"/>
            </a:xfrm>
            <a:custGeom>
              <a:rect b="b" l="l" r="r" t="t"/>
              <a:pathLst>
                <a:path extrusionOk="0" fill="none" h="1" w="87778">
                  <a:moveTo>
                    <a:pt x="1" y="1"/>
                  </a:moveTo>
                  <a:lnTo>
                    <a:pt x="87777" y="1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3">
  <p:cSld name="TITLE_ONLY_1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8" name="Google Shape;1178;p27"/>
          <p:cNvPicPr preferRelativeResize="0"/>
          <p:nvPr/>
        </p:nvPicPr>
        <p:blipFill rotWithShape="1">
          <a:blip r:embed="rId2">
            <a:alphaModFix amt="14000"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79" name="Google Shape;1179;p27"/>
          <p:cNvGrpSpPr/>
          <p:nvPr/>
        </p:nvGrpSpPr>
        <p:grpSpPr>
          <a:xfrm>
            <a:off x="372025" y="321975"/>
            <a:ext cx="8400000" cy="4503300"/>
            <a:chOff x="372025" y="321975"/>
            <a:chExt cx="8400000" cy="4503300"/>
          </a:xfrm>
        </p:grpSpPr>
        <p:grpSp>
          <p:nvGrpSpPr>
            <p:cNvPr id="1180" name="Google Shape;1180;p27"/>
            <p:cNvGrpSpPr/>
            <p:nvPr/>
          </p:nvGrpSpPr>
          <p:grpSpPr>
            <a:xfrm>
              <a:off x="372025" y="321975"/>
              <a:ext cx="8400000" cy="4503300"/>
              <a:chOff x="372025" y="321975"/>
              <a:chExt cx="8400000" cy="4503300"/>
            </a:xfrm>
          </p:grpSpPr>
          <p:sp>
            <p:nvSpPr>
              <p:cNvPr id="1181" name="Google Shape;1181;p27"/>
              <p:cNvSpPr/>
              <p:nvPr/>
            </p:nvSpPr>
            <p:spPr>
              <a:xfrm>
                <a:off x="372375" y="324675"/>
                <a:ext cx="8394900" cy="4500600"/>
              </a:xfrm>
              <a:prstGeom prst="rect">
                <a:avLst/>
              </a:prstGeom>
              <a:solidFill>
                <a:srgbClr val="7C7C7C">
                  <a:alpha val="14117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182" name="Google Shape;1182;p27"/>
              <p:cNvGrpSpPr/>
              <p:nvPr/>
            </p:nvGrpSpPr>
            <p:grpSpPr>
              <a:xfrm>
                <a:off x="372025" y="321975"/>
                <a:ext cx="8400000" cy="4499700"/>
                <a:chOff x="372025" y="321975"/>
                <a:chExt cx="8400000" cy="4499700"/>
              </a:xfrm>
            </p:grpSpPr>
            <p:sp>
              <p:nvSpPr>
                <p:cNvPr id="1183" name="Google Shape;1183;p27"/>
                <p:cNvSpPr/>
                <p:nvPr/>
              </p:nvSpPr>
              <p:spPr>
                <a:xfrm>
                  <a:off x="372025" y="321975"/>
                  <a:ext cx="8400000" cy="44997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84" name="Google Shape;1184;p27"/>
                <p:cNvSpPr/>
                <p:nvPr/>
              </p:nvSpPr>
              <p:spPr>
                <a:xfrm>
                  <a:off x="372025" y="321975"/>
                  <a:ext cx="8400000" cy="2181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85" name="Google Shape;1185;p27"/>
                <p:cNvSpPr/>
                <p:nvPr/>
              </p:nvSpPr>
              <p:spPr>
                <a:xfrm>
                  <a:off x="48645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86" name="Google Shape;1186;p27"/>
                <p:cNvSpPr/>
                <p:nvPr/>
              </p:nvSpPr>
              <p:spPr>
                <a:xfrm>
                  <a:off x="66990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87" name="Google Shape;1187;p27"/>
                <p:cNvSpPr/>
                <p:nvPr/>
              </p:nvSpPr>
              <p:spPr>
                <a:xfrm>
                  <a:off x="85335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88" name="Google Shape;1188;p27"/>
                <p:cNvSpPr/>
                <p:nvPr/>
              </p:nvSpPr>
              <p:spPr>
                <a:xfrm>
                  <a:off x="8537750" y="380900"/>
                  <a:ext cx="100200" cy="1002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cxnSp>
              <p:nvCxnSpPr>
                <p:cNvPr id="1189" name="Google Shape;1189;p27"/>
                <p:cNvCxnSpPr/>
                <p:nvPr/>
              </p:nvCxnSpPr>
              <p:spPr>
                <a:xfrm>
                  <a:off x="7498375" y="431000"/>
                  <a:ext cx="10395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</p:grpSp>
        </p:grpSp>
        <p:cxnSp>
          <p:nvCxnSpPr>
            <p:cNvPr id="1190" name="Google Shape;1190;p27"/>
            <p:cNvCxnSpPr/>
            <p:nvPr/>
          </p:nvCxnSpPr>
          <p:spPr>
            <a:xfrm>
              <a:off x="372025" y="1104300"/>
              <a:ext cx="8400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4">
  <p:cSld name="MAIN_POINT_1">
    <p:bg>
      <p:bgPr>
        <a:solidFill>
          <a:schemeClr val="accent2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2" name="Google Shape;1192;p28"/>
          <p:cNvGrpSpPr/>
          <p:nvPr/>
        </p:nvGrpSpPr>
        <p:grpSpPr>
          <a:xfrm rot="816243">
            <a:off x="7885012" y="585070"/>
            <a:ext cx="624221" cy="2019733"/>
            <a:chOff x="6505688" y="3123675"/>
            <a:chExt cx="624250" cy="2019825"/>
          </a:xfrm>
        </p:grpSpPr>
        <p:sp>
          <p:nvSpPr>
            <p:cNvPr id="1193" name="Google Shape;1193;p28"/>
            <p:cNvSpPr/>
            <p:nvPr/>
          </p:nvSpPr>
          <p:spPr>
            <a:xfrm>
              <a:off x="6666113" y="3575400"/>
              <a:ext cx="322850" cy="555300"/>
            </a:xfrm>
            <a:custGeom>
              <a:rect b="b" l="l" r="r" t="t"/>
              <a:pathLst>
                <a:path extrusionOk="0" h="22212" w="12914">
                  <a:moveTo>
                    <a:pt x="6599" y="1"/>
                  </a:moveTo>
                  <a:cubicBezTo>
                    <a:pt x="6584" y="1"/>
                    <a:pt x="6568" y="1"/>
                    <a:pt x="6552" y="1"/>
                  </a:cubicBezTo>
                  <a:lnTo>
                    <a:pt x="6198" y="4"/>
                  </a:lnTo>
                  <a:cubicBezTo>
                    <a:pt x="2777" y="30"/>
                    <a:pt x="1" y="2848"/>
                    <a:pt x="25" y="6268"/>
                  </a:cubicBezTo>
                  <a:lnTo>
                    <a:pt x="99" y="16039"/>
                  </a:lnTo>
                  <a:cubicBezTo>
                    <a:pt x="123" y="19443"/>
                    <a:pt x="2916" y="22211"/>
                    <a:pt x="6315" y="22211"/>
                  </a:cubicBezTo>
                  <a:cubicBezTo>
                    <a:pt x="6331" y="22211"/>
                    <a:pt x="6346" y="22211"/>
                    <a:pt x="6362" y="22211"/>
                  </a:cubicBezTo>
                  <a:lnTo>
                    <a:pt x="6717" y="22210"/>
                  </a:lnTo>
                  <a:cubicBezTo>
                    <a:pt x="10137" y="22183"/>
                    <a:pt x="12914" y="19364"/>
                    <a:pt x="12891" y="15944"/>
                  </a:cubicBezTo>
                  <a:lnTo>
                    <a:pt x="12818" y="6174"/>
                  </a:lnTo>
                  <a:cubicBezTo>
                    <a:pt x="12791" y="2769"/>
                    <a:pt x="9999" y="1"/>
                    <a:pt x="659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4" name="Google Shape;1194;p28"/>
            <p:cNvSpPr/>
            <p:nvPr/>
          </p:nvSpPr>
          <p:spPr>
            <a:xfrm>
              <a:off x="6668613" y="3230325"/>
              <a:ext cx="58900" cy="480150"/>
            </a:xfrm>
            <a:custGeom>
              <a:rect b="b" l="l" r="r" t="t"/>
              <a:pathLst>
                <a:path extrusionOk="0" h="19206" w="2356">
                  <a:moveTo>
                    <a:pt x="1118" y="1"/>
                  </a:moveTo>
                  <a:cubicBezTo>
                    <a:pt x="1115" y="1"/>
                    <a:pt x="1111" y="1"/>
                    <a:pt x="1108" y="1"/>
                  </a:cubicBezTo>
                  <a:cubicBezTo>
                    <a:pt x="497" y="7"/>
                    <a:pt x="1" y="509"/>
                    <a:pt x="6" y="1118"/>
                  </a:cubicBezTo>
                  <a:lnTo>
                    <a:pt x="132" y="18104"/>
                  </a:lnTo>
                  <a:cubicBezTo>
                    <a:pt x="138" y="18710"/>
                    <a:pt x="634" y="19206"/>
                    <a:pt x="1241" y="19206"/>
                  </a:cubicBezTo>
                  <a:cubicBezTo>
                    <a:pt x="1244" y="19206"/>
                    <a:pt x="1247" y="19206"/>
                    <a:pt x="1251" y="19206"/>
                  </a:cubicBezTo>
                  <a:cubicBezTo>
                    <a:pt x="1860" y="19200"/>
                    <a:pt x="2355" y="18698"/>
                    <a:pt x="2352" y="18088"/>
                  </a:cubicBezTo>
                  <a:lnTo>
                    <a:pt x="2225" y="1102"/>
                  </a:lnTo>
                  <a:cubicBezTo>
                    <a:pt x="2219" y="496"/>
                    <a:pt x="1723" y="1"/>
                    <a:pt x="111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5" name="Google Shape;1195;p28"/>
            <p:cNvSpPr/>
            <p:nvPr/>
          </p:nvSpPr>
          <p:spPr>
            <a:xfrm>
              <a:off x="6845513" y="3147925"/>
              <a:ext cx="58875" cy="480150"/>
            </a:xfrm>
            <a:custGeom>
              <a:rect b="b" l="l" r="r" t="t"/>
              <a:pathLst>
                <a:path extrusionOk="0" h="19206" w="2355">
                  <a:moveTo>
                    <a:pt x="1115" y="1"/>
                  </a:moveTo>
                  <a:cubicBezTo>
                    <a:pt x="1112" y="1"/>
                    <a:pt x="1110" y="1"/>
                    <a:pt x="1107" y="1"/>
                  </a:cubicBezTo>
                  <a:cubicBezTo>
                    <a:pt x="498" y="7"/>
                    <a:pt x="0" y="509"/>
                    <a:pt x="6" y="1120"/>
                  </a:cubicBezTo>
                  <a:lnTo>
                    <a:pt x="133" y="18104"/>
                  </a:lnTo>
                  <a:cubicBezTo>
                    <a:pt x="137" y="18712"/>
                    <a:pt x="635" y="19206"/>
                    <a:pt x="1240" y="19206"/>
                  </a:cubicBezTo>
                  <a:cubicBezTo>
                    <a:pt x="1243" y="19206"/>
                    <a:pt x="1247" y="19206"/>
                    <a:pt x="1250" y="19206"/>
                  </a:cubicBezTo>
                  <a:cubicBezTo>
                    <a:pt x="1860" y="19201"/>
                    <a:pt x="2355" y="18698"/>
                    <a:pt x="2352" y="18088"/>
                  </a:cubicBezTo>
                  <a:lnTo>
                    <a:pt x="2224" y="1102"/>
                  </a:lnTo>
                  <a:cubicBezTo>
                    <a:pt x="2219" y="496"/>
                    <a:pt x="1721" y="1"/>
                    <a:pt x="111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6" name="Google Shape;1196;p28"/>
            <p:cNvSpPr/>
            <p:nvPr/>
          </p:nvSpPr>
          <p:spPr>
            <a:xfrm>
              <a:off x="6929863" y="3303225"/>
              <a:ext cx="58925" cy="480125"/>
            </a:xfrm>
            <a:custGeom>
              <a:rect b="b" l="l" r="r" t="t"/>
              <a:pathLst>
                <a:path extrusionOk="0" h="19205" w="2357">
                  <a:moveTo>
                    <a:pt x="1116" y="0"/>
                  </a:moveTo>
                  <a:cubicBezTo>
                    <a:pt x="1113" y="0"/>
                    <a:pt x="1110" y="0"/>
                    <a:pt x="1108" y="0"/>
                  </a:cubicBezTo>
                  <a:cubicBezTo>
                    <a:pt x="497" y="5"/>
                    <a:pt x="1" y="508"/>
                    <a:pt x="6" y="1117"/>
                  </a:cubicBezTo>
                  <a:lnTo>
                    <a:pt x="132" y="18103"/>
                  </a:lnTo>
                  <a:cubicBezTo>
                    <a:pt x="138" y="18711"/>
                    <a:pt x="637" y="19205"/>
                    <a:pt x="1246" y="19205"/>
                  </a:cubicBezTo>
                  <a:cubicBezTo>
                    <a:pt x="1247" y="19205"/>
                    <a:pt x="1249" y="19205"/>
                    <a:pt x="1251" y="19205"/>
                  </a:cubicBezTo>
                  <a:cubicBezTo>
                    <a:pt x="1860" y="19199"/>
                    <a:pt x="2357" y="18697"/>
                    <a:pt x="2352" y="18086"/>
                  </a:cubicBezTo>
                  <a:lnTo>
                    <a:pt x="2225" y="1102"/>
                  </a:lnTo>
                  <a:cubicBezTo>
                    <a:pt x="2219" y="494"/>
                    <a:pt x="1722" y="0"/>
                    <a:pt x="11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7" name="Google Shape;1197;p28"/>
            <p:cNvSpPr/>
            <p:nvPr/>
          </p:nvSpPr>
          <p:spPr>
            <a:xfrm>
              <a:off x="6756588" y="3123675"/>
              <a:ext cx="58900" cy="480150"/>
            </a:xfrm>
            <a:custGeom>
              <a:rect b="b" l="l" r="r" t="t"/>
              <a:pathLst>
                <a:path extrusionOk="0" h="19206" w="2356">
                  <a:moveTo>
                    <a:pt x="1118" y="1"/>
                  </a:moveTo>
                  <a:cubicBezTo>
                    <a:pt x="1115" y="1"/>
                    <a:pt x="1111" y="1"/>
                    <a:pt x="1108" y="1"/>
                  </a:cubicBezTo>
                  <a:cubicBezTo>
                    <a:pt x="497" y="5"/>
                    <a:pt x="1" y="509"/>
                    <a:pt x="6" y="1118"/>
                  </a:cubicBezTo>
                  <a:lnTo>
                    <a:pt x="132" y="18104"/>
                  </a:lnTo>
                  <a:cubicBezTo>
                    <a:pt x="138" y="18711"/>
                    <a:pt x="636" y="19206"/>
                    <a:pt x="1243" y="19206"/>
                  </a:cubicBezTo>
                  <a:cubicBezTo>
                    <a:pt x="1246" y="19206"/>
                    <a:pt x="1248" y="19206"/>
                    <a:pt x="1251" y="19206"/>
                  </a:cubicBezTo>
                  <a:cubicBezTo>
                    <a:pt x="1860" y="19200"/>
                    <a:pt x="2355" y="18698"/>
                    <a:pt x="2353" y="18087"/>
                  </a:cubicBezTo>
                  <a:lnTo>
                    <a:pt x="2225" y="1103"/>
                  </a:lnTo>
                  <a:cubicBezTo>
                    <a:pt x="2220" y="495"/>
                    <a:pt x="1723" y="1"/>
                    <a:pt x="111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8" name="Google Shape;1198;p28"/>
            <p:cNvSpPr/>
            <p:nvPr/>
          </p:nvSpPr>
          <p:spPr>
            <a:xfrm>
              <a:off x="6906838" y="3509750"/>
              <a:ext cx="223100" cy="595575"/>
            </a:xfrm>
            <a:custGeom>
              <a:rect b="b" l="l" r="r" t="t"/>
              <a:pathLst>
                <a:path extrusionOk="0" h="23823" w="8924">
                  <a:moveTo>
                    <a:pt x="8924" y="1"/>
                  </a:moveTo>
                  <a:lnTo>
                    <a:pt x="8924" y="1"/>
                  </a:lnTo>
                  <a:cubicBezTo>
                    <a:pt x="5941" y="1061"/>
                    <a:pt x="6087" y="4840"/>
                    <a:pt x="5299" y="7607"/>
                  </a:cubicBezTo>
                  <a:cubicBezTo>
                    <a:pt x="4845" y="9202"/>
                    <a:pt x="3410" y="13717"/>
                    <a:pt x="1715" y="13717"/>
                  </a:cubicBezTo>
                  <a:cubicBezTo>
                    <a:pt x="1221" y="13717"/>
                    <a:pt x="705" y="13334"/>
                    <a:pt x="185" y="12385"/>
                  </a:cubicBezTo>
                  <a:lnTo>
                    <a:pt x="0" y="23823"/>
                  </a:lnTo>
                  <a:cubicBezTo>
                    <a:pt x="3803" y="23505"/>
                    <a:pt x="5195" y="17626"/>
                    <a:pt x="5886" y="14373"/>
                  </a:cubicBezTo>
                  <a:cubicBezTo>
                    <a:pt x="6887" y="9654"/>
                    <a:pt x="8206" y="4819"/>
                    <a:pt x="892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9" name="Google Shape;1199;p28"/>
            <p:cNvSpPr/>
            <p:nvPr/>
          </p:nvSpPr>
          <p:spPr>
            <a:xfrm>
              <a:off x="6747688" y="3669775"/>
              <a:ext cx="185600" cy="234225"/>
            </a:xfrm>
            <a:custGeom>
              <a:rect b="b" l="l" r="r" t="t"/>
              <a:pathLst>
                <a:path extrusionOk="0" h="9369" w="7424">
                  <a:moveTo>
                    <a:pt x="3954" y="0"/>
                  </a:moveTo>
                  <a:cubicBezTo>
                    <a:pt x="2326" y="0"/>
                    <a:pt x="553" y="680"/>
                    <a:pt x="1" y="1987"/>
                  </a:cubicBezTo>
                  <a:lnTo>
                    <a:pt x="5" y="2486"/>
                  </a:lnTo>
                  <a:cubicBezTo>
                    <a:pt x="2248" y="4264"/>
                    <a:pt x="3089" y="6633"/>
                    <a:pt x="3547" y="9368"/>
                  </a:cubicBezTo>
                  <a:cubicBezTo>
                    <a:pt x="3369" y="6946"/>
                    <a:pt x="4597" y="3596"/>
                    <a:pt x="6951" y="2642"/>
                  </a:cubicBezTo>
                  <a:cubicBezTo>
                    <a:pt x="7423" y="856"/>
                    <a:pt x="5781" y="0"/>
                    <a:pt x="395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0" name="Google Shape;1200;p28"/>
            <p:cNvSpPr/>
            <p:nvPr/>
          </p:nvSpPr>
          <p:spPr>
            <a:xfrm>
              <a:off x="6505688" y="4325575"/>
              <a:ext cx="268950" cy="748475"/>
            </a:xfrm>
            <a:custGeom>
              <a:rect b="b" l="l" r="r" t="t"/>
              <a:pathLst>
                <a:path extrusionOk="0" h="29939" w="10758">
                  <a:moveTo>
                    <a:pt x="9635" y="1"/>
                  </a:moveTo>
                  <a:cubicBezTo>
                    <a:pt x="8785" y="1045"/>
                    <a:pt x="7633" y="1937"/>
                    <a:pt x="6784" y="2853"/>
                  </a:cubicBezTo>
                  <a:cubicBezTo>
                    <a:pt x="303" y="9833"/>
                    <a:pt x="0" y="19384"/>
                    <a:pt x="1838" y="28238"/>
                  </a:cubicBezTo>
                  <a:cubicBezTo>
                    <a:pt x="2043" y="29228"/>
                    <a:pt x="2918" y="29938"/>
                    <a:pt x="3928" y="29938"/>
                  </a:cubicBezTo>
                  <a:lnTo>
                    <a:pt x="8483" y="29938"/>
                  </a:lnTo>
                  <a:cubicBezTo>
                    <a:pt x="9656" y="29938"/>
                    <a:pt x="10609" y="28991"/>
                    <a:pt x="10615" y="27818"/>
                  </a:cubicBezTo>
                  <a:cubicBezTo>
                    <a:pt x="10643" y="22553"/>
                    <a:pt x="10718" y="8790"/>
                    <a:pt x="10758" y="1597"/>
                  </a:cubicBezTo>
                  <a:cubicBezTo>
                    <a:pt x="10346" y="1096"/>
                    <a:pt x="9971" y="564"/>
                    <a:pt x="963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1" name="Google Shape;1201;p28"/>
            <p:cNvSpPr/>
            <p:nvPr/>
          </p:nvSpPr>
          <p:spPr>
            <a:xfrm>
              <a:off x="6515438" y="4366125"/>
              <a:ext cx="219375" cy="610225"/>
            </a:xfrm>
            <a:custGeom>
              <a:rect b="b" l="l" r="r" t="t"/>
              <a:pathLst>
                <a:path extrusionOk="0" h="24409" w="8775">
                  <a:moveTo>
                    <a:pt x="7857" y="1"/>
                  </a:moveTo>
                  <a:cubicBezTo>
                    <a:pt x="7163" y="852"/>
                    <a:pt x="6226" y="1579"/>
                    <a:pt x="5533" y="2325"/>
                  </a:cubicBezTo>
                  <a:cubicBezTo>
                    <a:pt x="248" y="8016"/>
                    <a:pt x="1" y="15804"/>
                    <a:pt x="1500" y="23024"/>
                  </a:cubicBezTo>
                  <a:cubicBezTo>
                    <a:pt x="1667" y="23829"/>
                    <a:pt x="2380" y="24408"/>
                    <a:pt x="3204" y="24408"/>
                  </a:cubicBezTo>
                  <a:lnTo>
                    <a:pt x="6917" y="24408"/>
                  </a:lnTo>
                  <a:cubicBezTo>
                    <a:pt x="7874" y="24408"/>
                    <a:pt x="8651" y="23637"/>
                    <a:pt x="8655" y="22682"/>
                  </a:cubicBezTo>
                  <a:cubicBezTo>
                    <a:pt x="8680" y="18387"/>
                    <a:pt x="8741" y="7165"/>
                    <a:pt x="8774" y="1300"/>
                  </a:cubicBezTo>
                  <a:cubicBezTo>
                    <a:pt x="8438" y="892"/>
                    <a:pt x="8130" y="460"/>
                    <a:pt x="785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2" name="Google Shape;1202;p28"/>
            <p:cNvSpPr/>
            <p:nvPr/>
          </p:nvSpPr>
          <p:spPr>
            <a:xfrm>
              <a:off x="6892288" y="4372700"/>
              <a:ext cx="219950" cy="580550"/>
            </a:xfrm>
            <a:custGeom>
              <a:rect b="b" l="l" r="r" t="t"/>
              <a:pathLst>
                <a:path extrusionOk="0" h="23222" w="8798">
                  <a:moveTo>
                    <a:pt x="1250" y="1"/>
                  </a:moveTo>
                  <a:cubicBezTo>
                    <a:pt x="1222" y="1"/>
                    <a:pt x="1195" y="2"/>
                    <a:pt x="1167" y="4"/>
                  </a:cubicBezTo>
                  <a:cubicBezTo>
                    <a:pt x="431" y="57"/>
                    <a:pt x="336" y="311"/>
                    <a:pt x="183" y="2360"/>
                  </a:cubicBezTo>
                  <a:cubicBezTo>
                    <a:pt x="0" y="4799"/>
                    <a:pt x="137" y="8723"/>
                    <a:pt x="183" y="11156"/>
                  </a:cubicBezTo>
                  <a:cubicBezTo>
                    <a:pt x="255" y="14911"/>
                    <a:pt x="315" y="17737"/>
                    <a:pt x="333" y="21493"/>
                  </a:cubicBezTo>
                  <a:cubicBezTo>
                    <a:pt x="339" y="22450"/>
                    <a:pt x="1116" y="23221"/>
                    <a:pt x="2072" y="23221"/>
                  </a:cubicBezTo>
                  <a:lnTo>
                    <a:pt x="5787" y="23221"/>
                  </a:lnTo>
                  <a:cubicBezTo>
                    <a:pt x="6611" y="23221"/>
                    <a:pt x="7322" y="22643"/>
                    <a:pt x="7490" y="21835"/>
                  </a:cubicBezTo>
                  <a:cubicBezTo>
                    <a:pt x="8558" y="16691"/>
                    <a:pt x="8798" y="11079"/>
                    <a:pt x="6699" y="6151"/>
                  </a:cubicBezTo>
                  <a:cubicBezTo>
                    <a:pt x="5948" y="4385"/>
                    <a:pt x="3078" y="1"/>
                    <a:pt x="125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3" name="Google Shape;1203;p28"/>
            <p:cNvSpPr/>
            <p:nvPr/>
          </p:nvSpPr>
          <p:spPr>
            <a:xfrm>
              <a:off x="6988163" y="4495250"/>
              <a:ext cx="124200" cy="393575"/>
            </a:xfrm>
            <a:custGeom>
              <a:rect b="b" l="l" r="r" t="t"/>
              <a:pathLst>
                <a:path extrusionOk="0" h="15743" w="4968">
                  <a:moveTo>
                    <a:pt x="707" y="1"/>
                  </a:moveTo>
                  <a:cubicBezTo>
                    <a:pt x="691" y="1"/>
                    <a:pt x="675" y="1"/>
                    <a:pt x="660" y="3"/>
                  </a:cubicBezTo>
                  <a:cubicBezTo>
                    <a:pt x="244" y="41"/>
                    <a:pt x="192" y="213"/>
                    <a:pt x="103" y="1601"/>
                  </a:cubicBezTo>
                  <a:cubicBezTo>
                    <a:pt x="0" y="3254"/>
                    <a:pt x="78" y="5914"/>
                    <a:pt x="103" y="7563"/>
                  </a:cubicBezTo>
                  <a:cubicBezTo>
                    <a:pt x="145" y="10109"/>
                    <a:pt x="179" y="12025"/>
                    <a:pt x="189" y="14571"/>
                  </a:cubicBezTo>
                  <a:cubicBezTo>
                    <a:pt x="194" y="15221"/>
                    <a:pt x="631" y="15743"/>
                    <a:pt x="1172" y="15743"/>
                  </a:cubicBezTo>
                  <a:lnTo>
                    <a:pt x="3268" y="15743"/>
                  </a:lnTo>
                  <a:cubicBezTo>
                    <a:pt x="3733" y="15743"/>
                    <a:pt x="4135" y="15351"/>
                    <a:pt x="4229" y="14804"/>
                  </a:cubicBezTo>
                  <a:cubicBezTo>
                    <a:pt x="4834" y="11315"/>
                    <a:pt x="4967" y="7512"/>
                    <a:pt x="3784" y="4171"/>
                  </a:cubicBezTo>
                  <a:cubicBezTo>
                    <a:pt x="3360" y="2974"/>
                    <a:pt x="1739" y="1"/>
                    <a:pt x="70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4" name="Google Shape;1204;p28"/>
            <p:cNvSpPr/>
            <p:nvPr/>
          </p:nvSpPr>
          <p:spPr>
            <a:xfrm>
              <a:off x="6814788" y="4120300"/>
              <a:ext cx="20750" cy="883125"/>
            </a:xfrm>
            <a:custGeom>
              <a:rect b="b" l="l" r="r" t="t"/>
              <a:pathLst>
                <a:path extrusionOk="0" h="35325" w="830">
                  <a:moveTo>
                    <a:pt x="415" y="0"/>
                  </a:moveTo>
                  <a:cubicBezTo>
                    <a:pt x="186" y="0"/>
                    <a:pt x="0" y="186"/>
                    <a:pt x="0" y="415"/>
                  </a:cubicBezTo>
                  <a:lnTo>
                    <a:pt x="0" y="34908"/>
                  </a:lnTo>
                  <a:cubicBezTo>
                    <a:pt x="0" y="35138"/>
                    <a:pt x="186" y="35324"/>
                    <a:pt x="415" y="35324"/>
                  </a:cubicBezTo>
                  <a:cubicBezTo>
                    <a:pt x="644" y="35324"/>
                    <a:pt x="830" y="35138"/>
                    <a:pt x="830" y="34908"/>
                  </a:cubicBezTo>
                  <a:lnTo>
                    <a:pt x="830" y="415"/>
                  </a:lnTo>
                  <a:cubicBezTo>
                    <a:pt x="830" y="186"/>
                    <a:pt x="644" y="0"/>
                    <a:pt x="41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5" name="Google Shape;1205;p28"/>
            <p:cNvSpPr/>
            <p:nvPr/>
          </p:nvSpPr>
          <p:spPr>
            <a:xfrm>
              <a:off x="6740563" y="4975650"/>
              <a:ext cx="167875" cy="167850"/>
            </a:xfrm>
            <a:custGeom>
              <a:rect b="b" l="l" r="r" t="t"/>
              <a:pathLst>
                <a:path extrusionOk="0" h="6714" w="6715">
                  <a:moveTo>
                    <a:pt x="3358" y="0"/>
                  </a:moveTo>
                  <a:cubicBezTo>
                    <a:pt x="1513" y="0"/>
                    <a:pt x="1" y="1512"/>
                    <a:pt x="1" y="3358"/>
                  </a:cubicBezTo>
                  <a:cubicBezTo>
                    <a:pt x="1" y="5203"/>
                    <a:pt x="1513" y="6714"/>
                    <a:pt x="3358" y="6714"/>
                  </a:cubicBezTo>
                  <a:cubicBezTo>
                    <a:pt x="5204" y="6714"/>
                    <a:pt x="6714" y="5203"/>
                    <a:pt x="6714" y="3358"/>
                  </a:cubicBezTo>
                  <a:cubicBezTo>
                    <a:pt x="6714" y="1512"/>
                    <a:pt x="5204" y="0"/>
                    <a:pt x="335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6" name="Google Shape;1206;p28"/>
            <p:cNvSpPr/>
            <p:nvPr/>
          </p:nvSpPr>
          <p:spPr>
            <a:xfrm>
              <a:off x="6520438" y="4328650"/>
              <a:ext cx="231925" cy="450350"/>
            </a:xfrm>
            <a:custGeom>
              <a:rect b="b" l="l" r="r" t="t"/>
              <a:pathLst>
                <a:path extrusionOk="0" h="18014" w="9277">
                  <a:moveTo>
                    <a:pt x="8807" y="1"/>
                  </a:moveTo>
                  <a:cubicBezTo>
                    <a:pt x="8683" y="1"/>
                    <a:pt x="8561" y="57"/>
                    <a:pt x="8480" y="164"/>
                  </a:cubicBezTo>
                  <a:cubicBezTo>
                    <a:pt x="7724" y="1151"/>
                    <a:pt x="7444" y="3660"/>
                    <a:pt x="7118" y="6567"/>
                  </a:cubicBezTo>
                  <a:cubicBezTo>
                    <a:pt x="6649" y="10770"/>
                    <a:pt x="6064" y="15998"/>
                    <a:pt x="3876" y="17009"/>
                  </a:cubicBezTo>
                  <a:cubicBezTo>
                    <a:pt x="3629" y="17124"/>
                    <a:pt x="3358" y="17181"/>
                    <a:pt x="3066" y="17181"/>
                  </a:cubicBezTo>
                  <a:cubicBezTo>
                    <a:pt x="2392" y="17181"/>
                    <a:pt x="1601" y="16878"/>
                    <a:pt x="705" y="16274"/>
                  </a:cubicBezTo>
                  <a:cubicBezTo>
                    <a:pt x="634" y="16226"/>
                    <a:pt x="553" y="16204"/>
                    <a:pt x="474" y="16204"/>
                  </a:cubicBezTo>
                  <a:cubicBezTo>
                    <a:pt x="340" y="16204"/>
                    <a:pt x="208" y="16269"/>
                    <a:pt x="128" y="16387"/>
                  </a:cubicBezTo>
                  <a:cubicBezTo>
                    <a:pt x="1" y="16579"/>
                    <a:pt x="51" y="16836"/>
                    <a:pt x="241" y="16964"/>
                  </a:cubicBezTo>
                  <a:cubicBezTo>
                    <a:pt x="1278" y="17662"/>
                    <a:pt x="2224" y="18014"/>
                    <a:pt x="3067" y="18014"/>
                  </a:cubicBezTo>
                  <a:cubicBezTo>
                    <a:pt x="3477" y="18014"/>
                    <a:pt x="3863" y="17929"/>
                    <a:pt x="4225" y="17762"/>
                  </a:cubicBezTo>
                  <a:cubicBezTo>
                    <a:pt x="6836" y="16553"/>
                    <a:pt x="7424" y="11299"/>
                    <a:pt x="7943" y="6660"/>
                  </a:cubicBezTo>
                  <a:cubicBezTo>
                    <a:pt x="8241" y="3992"/>
                    <a:pt x="8523" y="1473"/>
                    <a:pt x="9138" y="667"/>
                  </a:cubicBezTo>
                  <a:cubicBezTo>
                    <a:pt x="9277" y="486"/>
                    <a:pt x="9242" y="227"/>
                    <a:pt x="9060" y="86"/>
                  </a:cubicBezTo>
                  <a:cubicBezTo>
                    <a:pt x="8985" y="29"/>
                    <a:pt x="8895" y="1"/>
                    <a:pt x="880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7" name="Google Shape;1207;p28"/>
            <p:cNvSpPr/>
            <p:nvPr/>
          </p:nvSpPr>
          <p:spPr>
            <a:xfrm>
              <a:off x="6601713" y="4721000"/>
              <a:ext cx="57850" cy="57900"/>
            </a:xfrm>
            <a:custGeom>
              <a:rect b="b" l="l" r="r" t="t"/>
              <a:pathLst>
                <a:path extrusionOk="0" h="2316" w="2314">
                  <a:moveTo>
                    <a:pt x="1156" y="1"/>
                  </a:moveTo>
                  <a:cubicBezTo>
                    <a:pt x="519" y="1"/>
                    <a:pt x="0" y="522"/>
                    <a:pt x="0" y="1158"/>
                  </a:cubicBezTo>
                  <a:cubicBezTo>
                    <a:pt x="0" y="1795"/>
                    <a:pt x="519" y="2315"/>
                    <a:pt x="1156" y="2315"/>
                  </a:cubicBezTo>
                  <a:cubicBezTo>
                    <a:pt x="1793" y="2315"/>
                    <a:pt x="2313" y="1793"/>
                    <a:pt x="2313" y="1158"/>
                  </a:cubicBezTo>
                  <a:cubicBezTo>
                    <a:pt x="2313" y="522"/>
                    <a:pt x="1793" y="1"/>
                    <a:pt x="115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8" name="Google Shape;1208;p28"/>
            <p:cNvSpPr/>
            <p:nvPr/>
          </p:nvSpPr>
          <p:spPr>
            <a:xfrm>
              <a:off x="6676913" y="4483725"/>
              <a:ext cx="57900" cy="57875"/>
            </a:xfrm>
            <a:custGeom>
              <a:rect b="b" l="l" r="r" t="t"/>
              <a:pathLst>
                <a:path extrusionOk="0" h="2315" w="2316">
                  <a:moveTo>
                    <a:pt x="1158" y="0"/>
                  </a:moveTo>
                  <a:cubicBezTo>
                    <a:pt x="521" y="0"/>
                    <a:pt x="1" y="521"/>
                    <a:pt x="1" y="1158"/>
                  </a:cubicBezTo>
                  <a:cubicBezTo>
                    <a:pt x="1" y="1794"/>
                    <a:pt x="521" y="2315"/>
                    <a:pt x="1158" y="2315"/>
                  </a:cubicBezTo>
                  <a:cubicBezTo>
                    <a:pt x="1794" y="2315"/>
                    <a:pt x="2315" y="1794"/>
                    <a:pt x="2315" y="1158"/>
                  </a:cubicBezTo>
                  <a:cubicBezTo>
                    <a:pt x="2315" y="521"/>
                    <a:pt x="1794" y="0"/>
                    <a:pt x="115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9" name="Google Shape;1209;p28"/>
            <p:cNvSpPr/>
            <p:nvPr/>
          </p:nvSpPr>
          <p:spPr>
            <a:xfrm>
              <a:off x="6695088" y="4091975"/>
              <a:ext cx="316850" cy="737175"/>
            </a:xfrm>
            <a:custGeom>
              <a:rect b="b" l="l" r="r" t="t"/>
              <a:pathLst>
                <a:path extrusionOk="0" h="29487" w="12674">
                  <a:moveTo>
                    <a:pt x="5525" y="1"/>
                  </a:moveTo>
                  <a:cubicBezTo>
                    <a:pt x="5467" y="1"/>
                    <a:pt x="5408" y="9"/>
                    <a:pt x="5349" y="26"/>
                  </a:cubicBezTo>
                  <a:cubicBezTo>
                    <a:pt x="3126" y="684"/>
                    <a:pt x="1375" y="2479"/>
                    <a:pt x="667" y="4830"/>
                  </a:cubicBezTo>
                  <a:cubicBezTo>
                    <a:pt x="0" y="7034"/>
                    <a:pt x="418" y="9327"/>
                    <a:pt x="1784" y="10958"/>
                  </a:cubicBezTo>
                  <a:cubicBezTo>
                    <a:pt x="2833" y="12210"/>
                    <a:pt x="4179" y="13111"/>
                    <a:pt x="5481" y="13984"/>
                  </a:cubicBezTo>
                  <a:cubicBezTo>
                    <a:pt x="7237" y="15161"/>
                    <a:pt x="8897" y="16273"/>
                    <a:pt x="9831" y="18164"/>
                  </a:cubicBezTo>
                  <a:cubicBezTo>
                    <a:pt x="11154" y="20840"/>
                    <a:pt x="9781" y="22155"/>
                    <a:pt x="8043" y="23820"/>
                  </a:cubicBezTo>
                  <a:cubicBezTo>
                    <a:pt x="6689" y="25116"/>
                    <a:pt x="5157" y="26584"/>
                    <a:pt x="5134" y="28858"/>
                  </a:cubicBezTo>
                  <a:cubicBezTo>
                    <a:pt x="5130" y="29202"/>
                    <a:pt x="5406" y="29483"/>
                    <a:pt x="5750" y="29486"/>
                  </a:cubicBezTo>
                  <a:lnTo>
                    <a:pt x="5757" y="29486"/>
                  </a:lnTo>
                  <a:cubicBezTo>
                    <a:pt x="6096" y="29486"/>
                    <a:pt x="6373" y="29213"/>
                    <a:pt x="6379" y="28871"/>
                  </a:cubicBezTo>
                  <a:cubicBezTo>
                    <a:pt x="6395" y="27119"/>
                    <a:pt x="7613" y="25953"/>
                    <a:pt x="8904" y="24717"/>
                  </a:cubicBezTo>
                  <a:cubicBezTo>
                    <a:pt x="10671" y="23026"/>
                    <a:pt x="12673" y="21108"/>
                    <a:pt x="10945" y="17613"/>
                  </a:cubicBezTo>
                  <a:cubicBezTo>
                    <a:pt x="9864" y="15424"/>
                    <a:pt x="7985" y="14167"/>
                    <a:pt x="6172" y="12951"/>
                  </a:cubicBezTo>
                  <a:cubicBezTo>
                    <a:pt x="4885" y="12090"/>
                    <a:pt x="3671" y="11276"/>
                    <a:pt x="2738" y="10160"/>
                  </a:cubicBezTo>
                  <a:cubicBezTo>
                    <a:pt x="1641" y="8851"/>
                    <a:pt x="1312" y="6993"/>
                    <a:pt x="1856" y="5189"/>
                  </a:cubicBezTo>
                  <a:cubicBezTo>
                    <a:pt x="2442" y="3242"/>
                    <a:pt x="3880" y="1757"/>
                    <a:pt x="5701" y="1219"/>
                  </a:cubicBezTo>
                  <a:cubicBezTo>
                    <a:pt x="6030" y="1120"/>
                    <a:pt x="6217" y="776"/>
                    <a:pt x="6121" y="447"/>
                  </a:cubicBezTo>
                  <a:cubicBezTo>
                    <a:pt x="6040" y="176"/>
                    <a:pt x="5794" y="1"/>
                    <a:pt x="55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0" name="Google Shape;1210;p28"/>
            <p:cNvSpPr/>
            <p:nvPr/>
          </p:nvSpPr>
          <p:spPr>
            <a:xfrm>
              <a:off x="6763713" y="4003350"/>
              <a:ext cx="133125" cy="133175"/>
            </a:xfrm>
            <a:custGeom>
              <a:rect b="b" l="l" r="r" t="t"/>
              <a:pathLst>
                <a:path extrusionOk="0" h="5327" w="5325">
                  <a:moveTo>
                    <a:pt x="2663" y="1"/>
                  </a:moveTo>
                  <a:cubicBezTo>
                    <a:pt x="1198" y="1"/>
                    <a:pt x="0" y="1199"/>
                    <a:pt x="0" y="2663"/>
                  </a:cubicBezTo>
                  <a:cubicBezTo>
                    <a:pt x="0" y="4128"/>
                    <a:pt x="1198" y="5326"/>
                    <a:pt x="2663" y="5326"/>
                  </a:cubicBezTo>
                  <a:cubicBezTo>
                    <a:pt x="4127" y="5326"/>
                    <a:pt x="5325" y="4128"/>
                    <a:pt x="5325" y="2663"/>
                  </a:cubicBezTo>
                  <a:cubicBezTo>
                    <a:pt x="5325" y="1199"/>
                    <a:pt x="4127" y="1"/>
                    <a:pt x="26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1" name="Google Shape;1211;p28"/>
            <p:cNvSpPr/>
            <p:nvPr/>
          </p:nvSpPr>
          <p:spPr>
            <a:xfrm>
              <a:off x="6781088" y="4796225"/>
              <a:ext cx="92650" cy="92650"/>
            </a:xfrm>
            <a:custGeom>
              <a:rect b="b" l="l" r="r" t="t"/>
              <a:pathLst>
                <a:path extrusionOk="0" h="3706" w="3706">
                  <a:moveTo>
                    <a:pt x="1853" y="0"/>
                  </a:moveTo>
                  <a:cubicBezTo>
                    <a:pt x="833" y="0"/>
                    <a:pt x="1" y="834"/>
                    <a:pt x="1" y="1853"/>
                  </a:cubicBezTo>
                  <a:cubicBezTo>
                    <a:pt x="1" y="2873"/>
                    <a:pt x="833" y="3705"/>
                    <a:pt x="1853" y="3705"/>
                  </a:cubicBezTo>
                  <a:cubicBezTo>
                    <a:pt x="2870" y="3705"/>
                    <a:pt x="3704" y="2870"/>
                    <a:pt x="3706" y="1853"/>
                  </a:cubicBezTo>
                  <a:cubicBezTo>
                    <a:pt x="3706" y="834"/>
                    <a:pt x="2872" y="0"/>
                    <a:pt x="18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2" name="Google Shape;1212;p28"/>
            <p:cNvSpPr/>
            <p:nvPr/>
          </p:nvSpPr>
          <p:spPr>
            <a:xfrm>
              <a:off x="6743388" y="3720400"/>
              <a:ext cx="178275" cy="201975"/>
            </a:xfrm>
            <a:custGeom>
              <a:rect b="b" l="l" r="r" t="t"/>
              <a:pathLst>
                <a:path extrusionOk="0" h="8079" w="7131">
                  <a:moveTo>
                    <a:pt x="630" y="0"/>
                  </a:moveTo>
                  <a:lnTo>
                    <a:pt x="630" y="0"/>
                  </a:lnTo>
                  <a:cubicBezTo>
                    <a:pt x="527" y="1538"/>
                    <a:pt x="1" y="6147"/>
                    <a:pt x="1047" y="6921"/>
                  </a:cubicBezTo>
                  <a:lnTo>
                    <a:pt x="815" y="8078"/>
                  </a:lnTo>
                  <a:cubicBezTo>
                    <a:pt x="1803" y="5609"/>
                    <a:pt x="4390" y="3216"/>
                    <a:pt x="7030" y="2714"/>
                  </a:cubicBezTo>
                  <a:cubicBezTo>
                    <a:pt x="7131" y="2361"/>
                    <a:pt x="7129" y="1753"/>
                    <a:pt x="7030" y="1399"/>
                  </a:cubicBezTo>
                  <a:cubicBezTo>
                    <a:pt x="6961" y="1401"/>
                    <a:pt x="6891" y="1402"/>
                    <a:pt x="6821" y="1402"/>
                  </a:cubicBezTo>
                  <a:cubicBezTo>
                    <a:pt x="4637" y="1402"/>
                    <a:pt x="2611" y="653"/>
                    <a:pt x="630" y="0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3" name="Google Shape;1213;p28"/>
            <p:cNvSpPr/>
            <p:nvPr/>
          </p:nvSpPr>
          <p:spPr>
            <a:xfrm>
              <a:off x="6909738" y="3936950"/>
              <a:ext cx="66825" cy="51800"/>
            </a:xfrm>
            <a:custGeom>
              <a:rect b="b" l="l" r="r" t="t"/>
              <a:pathLst>
                <a:path extrusionOk="0" h="2072" w="2673">
                  <a:moveTo>
                    <a:pt x="1336" y="0"/>
                  </a:moveTo>
                  <a:cubicBezTo>
                    <a:pt x="3" y="2"/>
                    <a:pt x="0" y="2071"/>
                    <a:pt x="1336" y="2071"/>
                  </a:cubicBezTo>
                  <a:cubicBezTo>
                    <a:pt x="2668" y="2071"/>
                    <a:pt x="2672" y="0"/>
                    <a:pt x="13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4" name="Google Shape;1214;p28"/>
            <p:cNvSpPr/>
            <p:nvPr/>
          </p:nvSpPr>
          <p:spPr>
            <a:xfrm>
              <a:off x="6955413" y="3868875"/>
              <a:ext cx="33350" cy="25925"/>
            </a:xfrm>
            <a:custGeom>
              <a:rect b="b" l="l" r="r" t="t"/>
              <a:pathLst>
                <a:path extrusionOk="0" h="1037" w="1334">
                  <a:moveTo>
                    <a:pt x="667" y="1"/>
                  </a:moveTo>
                  <a:cubicBezTo>
                    <a:pt x="0" y="1"/>
                    <a:pt x="0" y="1037"/>
                    <a:pt x="667" y="1037"/>
                  </a:cubicBezTo>
                  <a:cubicBezTo>
                    <a:pt x="1333" y="1037"/>
                    <a:pt x="1333" y="1"/>
                    <a:pt x="6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5" name="Google Shape;1215;p28"/>
            <p:cNvSpPr/>
            <p:nvPr/>
          </p:nvSpPr>
          <p:spPr>
            <a:xfrm>
              <a:off x="6584963" y="4985875"/>
              <a:ext cx="33425" cy="25875"/>
            </a:xfrm>
            <a:custGeom>
              <a:rect b="b" l="l" r="r" t="t"/>
              <a:pathLst>
                <a:path extrusionOk="0" h="1035" w="1337">
                  <a:moveTo>
                    <a:pt x="670" y="0"/>
                  </a:moveTo>
                  <a:cubicBezTo>
                    <a:pt x="2" y="0"/>
                    <a:pt x="1" y="1035"/>
                    <a:pt x="670" y="1035"/>
                  </a:cubicBezTo>
                  <a:cubicBezTo>
                    <a:pt x="1337" y="1035"/>
                    <a:pt x="1337" y="0"/>
                    <a:pt x="6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6" name="Google Shape;1216;p28"/>
            <p:cNvSpPr/>
            <p:nvPr/>
          </p:nvSpPr>
          <p:spPr>
            <a:xfrm>
              <a:off x="6573388" y="4864300"/>
              <a:ext cx="33425" cy="25925"/>
            </a:xfrm>
            <a:custGeom>
              <a:rect b="b" l="l" r="r" t="t"/>
              <a:pathLst>
                <a:path extrusionOk="0" h="1037" w="1337">
                  <a:moveTo>
                    <a:pt x="670" y="1"/>
                  </a:moveTo>
                  <a:cubicBezTo>
                    <a:pt x="3" y="1"/>
                    <a:pt x="0" y="1037"/>
                    <a:pt x="670" y="1037"/>
                  </a:cubicBezTo>
                  <a:cubicBezTo>
                    <a:pt x="1336" y="1037"/>
                    <a:pt x="1336" y="1"/>
                    <a:pt x="6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7" name="Google Shape;1217;p28"/>
            <p:cNvSpPr/>
            <p:nvPr/>
          </p:nvSpPr>
          <p:spPr>
            <a:xfrm>
              <a:off x="6775988" y="5037950"/>
              <a:ext cx="39150" cy="25900"/>
            </a:xfrm>
            <a:custGeom>
              <a:rect b="b" l="l" r="r" t="t"/>
              <a:pathLst>
                <a:path extrusionOk="0" h="1036" w="1566">
                  <a:moveTo>
                    <a:pt x="668" y="0"/>
                  </a:moveTo>
                  <a:cubicBezTo>
                    <a:pt x="0" y="0"/>
                    <a:pt x="0" y="1036"/>
                    <a:pt x="668" y="1036"/>
                  </a:cubicBezTo>
                  <a:lnTo>
                    <a:pt x="898" y="1036"/>
                  </a:lnTo>
                  <a:cubicBezTo>
                    <a:pt x="1565" y="1036"/>
                    <a:pt x="1565" y="0"/>
                    <a:pt x="89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8" name="Google Shape;1218;p28"/>
            <p:cNvSpPr/>
            <p:nvPr/>
          </p:nvSpPr>
          <p:spPr>
            <a:xfrm>
              <a:off x="6804913" y="4013575"/>
              <a:ext cx="33400" cy="25925"/>
            </a:xfrm>
            <a:custGeom>
              <a:rect b="b" l="l" r="r" t="t"/>
              <a:pathLst>
                <a:path extrusionOk="0" h="1037" w="1336">
                  <a:moveTo>
                    <a:pt x="666" y="1"/>
                  </a:moveTo>
                  <a:cubicBezTo>
                    <a:pt x="0" y="1"/>
                    <a:pt x="1" y="1036"/>
                    <a:pt x="667" y="1036"/>
                  </a:cubicBezTo>
                  <a:cubicBezTo>
                    <a:pt x="1335" y="1036"/>
                    <a:pt x="1335" y="1"/>
                    <a:pt x="667" y="1"/>
                  </a:cubicBezTo>
                  <a:cubicBezTo>
                    <a:pt x="667" y="1"/>
                    <a:pt x="666" y="1"/>
                    <a:pt x="6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9" name="Google Shape;1219;p28"/>
            <p:cNvSpPr/>
            <p:nvPr/>
          </p:nvSpPr>
          <p:spPr>
            <a:xfrm>
              <a:off x="6961838" y="4776125"/>
              <a:ext cx="66800" cy="51800"/>
            </a:xfrm>
            <a:custGeom>
              <a:rect b="b" l="l" r="r" t="t"/>
              <a:pathLst>
                <a:path extrusionOk="0" h="2072" w="2672">
                  <a:moveTo>
                    <a:pt x="1335" y="0"/>
                  </a:moveTo>
                  <a:cubicBezTo>
                    <a:pt x="3" y="0"/>
                    <a:pt x="1" y="2072"/>
                    <a:pt x="1335" y="2072"/>
                  </a:cubicBezTo>
                  <a:cubicBezTo>
                    <a:pt x="2668" y="2072"/>
                    <a:pt x="2671" y="0"/>
                    <a:pt x="13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0" name="Google Shape;1220;p28"/>
            <p:cNvSpPr/>
            <p:nvPr/>
          </p:nvSpPr>
          <p:spPr>
            <a:xfrm>
              <a:off x="7013238" y="4690675"/>
              <a:ext cx="33425" cy="25875"/>
            </a:xfrm>
            <a:custGeom>
              <a:rect b="b" l="l" r="r" t="t"/>
              <a:pathLst>
                <a:path extrusionOk="0" h="1035" w="1337">
                  <a:moveTo>
                    <a:pt x="670" y="1"/>
                  </a:moveTo>
                  <a:cubicBezTo>
                    <a:pt x="2" y="1"/>
                    <a:pt x="0" y="1035"/>
                    <a:pt x="670" y="1035"/>
                  </a:cubicBezTo>
                  <a:cubicBezTo>
                    <a:pt x="1336" y="1035"/>
                    <a:pt x="1336" y="1"/>
                    <a:pt x="6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21" name="Google Shape;1221;p28"/>
          <p:cNvGrpSpPr/>
          <p:nvPr/>
        </p:nvGrpSpPr>
        <p:grpSpPr>
          <a:xfrm>
            <a:off x="821200" y="2952525"/>
            <a:ext cx="1283225" cy="1233550"/>
            <a:chOff x="1415300" y="3922225"/>
            <a:chExt cx="1283225" cy="1233550"/>
          </a:xfrm>
        </p:grpSpPr>
        <p:sp>
          <p:nvSpPr>
            <p:cNvPr id="1222" name="Google Shape;1222;p28"/>
            <p:cNvSpPr/>
            <p:nvPr/>
          </p:nvSpPr>
          <p:spPr>
            <a:xfrm>
              <a:off x="1507100" y="4306500"/>
              <a:ext cx="691275" cy="691275"/>
            </a:xfrm>
            <a:custGeom>
              <a:rect b="b" l="l" r="r" t="t"/>
              <a:pathLst>
                <a:path extrusionOk="0" h="27651" w="27651">
                  <a:moveTo>
                    <a:pt x="13824" y="10480"/>
                  </a:moveTo>
                  <a:cubicBezTo>
                    <a:pt x="15275" y="10480"/>
                    <a:pt x="16612" y="11432"/>
                    <a:pt x="17036" y="12896"/>
                  </a:cubicBezTo>
                  <a:cubicBezTo>
                    <a:pt x="17549" y="14670"/>
                    <a:pt x="16528" y="16525"/>
                    <a:pt x="14752" y="17039"/>
                  </a:cubicBezTo>
                  <a:cubicBezTo>
                    <a:pt x="14442" y="17129"/>
                    <a:pt x="14130" y="17172"/>
                    <a:pt x="13822" y="17172"/>
                  </a:cubicBezTo>
                  <a:cubicBezTo>
                    <a:pt x="12373" y="17172"/>
                    <a:pt x="11036" y="16219"/>
                    <a:pt x="10611" y="14755"/>
                  </a:cubicBezTo>
                  <a:cubicBezTo>
                    <a:pt x="10098" y="12981"/>
                    <a:pt x="11119" y="11126"/>
                    <a:pt x="12893" y="10612"/>
                  </a:cubicBezTo>
                  <a:cubicBezTo>
                    <a:pt x="13203" y="10522"/>
                    <a:pt x="13516" y="10480"/>
                    <a:pt x="13824" y="10480"/>
                  </a:cubicBezTo>
                  <a:close/>
                  <a:moveTo>
                    <a:pt x="11921" y="0"/>
                  </a:moveTo>
                  <a:lnTo>
                    <a:pt x="8052" y="1119"/>
                  </a:lnTo>
                  <a:lnTo>
                    <a:pt x="9063" y="4613"/>
                  </a:lnTo>
                  <a:cubicBezTo>
                    <a:pt x="7824" y="5252"/>
                    <a:pt x="6752" y="6120"/>
                    <a:pt x="5885" y="7150"/>
                  </a:cubicBezTo>
                  <a:lnTo>
                    <a:pt x="2702" y="5396"/>
                  </a:lnTo>
                  <a:lnTo>
                    <a:pt x="759" y="8924"/>
                  </a:lnTo>
                  <a:lnTo>
                    <a:pt x="3943" y="10678"/>
                  </a:lnTo>
                  <a:cubicBezTo>
                    <a:pt x="3532" y="11961"/>
                    <a:pt x="3371" y="13331"/>
                    <a:pt x="3493" y="14720"/>
                  </a:cubicBezTo>
                  <a:lnTo>
                    <a:pt x="0" y="15731"/>
                  </a:lnTo>
                  <a:lnTo>
                    <a:pt x="1120" y="19598"/>
                  </a:lnTo>
                  <a:lnTo>
                    <a:pt x="4613" y="18588"/>
                  </a:lnTo>
                  <a:cubicBezTo>
                    <a:pt x="5252" y="19828"/>
                    <a:pt x="6120" y="20900"/>
                    <a:pt x="7151" y="21766"/>
                  </a:cubicBezTo>
                  <a:lnTo>
                    <a:pt x="5396" y="24948"/>
                  </a:lnTo>
                  <a:lnTo>
                    <a:pt x="8924" y="26892"/>
                  </a:lnTo>
                  <a:lnTo>
                    <a:pt x="10678" y="23709"/>
                  </a:lnTo>
                  <a:cubicBezTo>
                    <a:pt x="11680" y="24030"/>
                    <a:pt x="12736" y="24198"/>
                    <a:pt x="13812" y="24198"/>
                  </a:cubicBezTo>
                  <a:cubicBezTo>
                    <a:pt x="14113" y="24198"/>
                    <a:pt x="14416" y="24185"/>
                    <a:pt x="14720" y="24158"/>
                  </a:cubicBezTo>
                  <a:lnTo>
                    <a:pt x="15731" y="27650"/>
                  </a:lnTo>
                  <a:lnTo>
                    <a:pt x="19598" y="26532"/>
                  </a:lnTo>
                  <a:lnTo>
                    <a:pt x="18588" y="23039"/>
                  </a:lnTo>
                  <a:cubicBezTo>
                    <a:pt x="19828" y="22400"/>
                    <a:pt x="20900" y="21531"/>
                    <a:pt x="21765" y="20499"/>
                  </a:cubicBezTo>
                  <a:lnTo>
                    <a:pt x="24948" y="22254"/>
                  </a:lnTo>
                  <a:lnTo>
                    <a:pt x="26892" y="18726"/>
                  </a:lnTo>
                  <a:lnTo>
                    <a:pt x="23709" y="16971"/>
                  </a:lnTo>
                  <a:cubicBezTo>
                    <a:pt x="24117" y="15692"/>
                    <a:pt x="24279" y="14321"/>
                    <a:pt x="24158" y="12931"/>
                  </a:cubicBezTo>
                  <a:lnTo>
                    <a:pt x="27650" y="11920"/>
                  </a:lnTo>
                  <a:lnTo>
                    <a:pt x="26531" y="8053"/>
                  </a:lnTo>
                  <a:lnTo>
                    <a:pt x="23039" y="9063"/>
                  </a:lnTo>
                  <a:cubicBezTo>
                    <a:pt x="22400" y="7824"/>
                    <a:pt x="21531" y="6751"/>
                    <a:pt x="20500" y="5885"/>
                  </a:cubicBezTo>
                  <a:lnTo>
                    <a:pt x="22255" y="2703"/>
                  </a:lnTo>
                  <a:lnTo>
                    <a:pt x="18728" y="759"/>
                  </a:lnTo>
                  <a:lnTo>
                    <a:pt x="16973" y="3942"/>
                  </a:lnTo>
                  <a:cubicBezTo>
                    <a:pt x="15971" y="3622"/>
                    <a:pt x="14915" y="3453"/>
                    <a:pt x="13838" y="3453"/>
                  </a:cubicBezTo>
                  <a:cubicBezTo>
                    <a:pt x="13537" y="3453"/>
                    <a:pt x="13234" y="3466"/>
                    <a:pt x="12931" y="3493"/>
                  </a:cubicBezTo>
                  <a:lnTo>
                    <a:pt x="119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3" name="Google Shape;1223;p28"/>
            <p:cNvSpPr/>
            <p:nvPr/>
          </p:nvSpPr>
          <p:spPr>
            <a:xfrm>
              <a:off x="2070675" y="4007975"/>
              <a:ext cx="575750" cy="575750"/>
            </a:xfrm>
            <a:custGeom>
              <a:rect b="b" l="l" r="r" t="t"/>
              <a:pathLst>
                <a:path extrusionOk="0" h="23030" w="23030">
                  <a:moveTo>
                    <a:pt x="11512" y="8750"/>
                  </a:moveTo>
                  <a:cubicBezTo>
                    <a:pt x="12420" y="8750"/>
                    <a:pt x="13309" y="9196"/>
                    <a:pt x="13838" y="10015"/>
                  </a:cubicBezTo>
                  <a:cubicBezTo>
                    <a:pt x="14667" y="11299"/>
                    <a:pt x="14299" y="13011"/>
                    <a:pt x="13014" y="13840"/>
                  </a:cubicBezTo>
                  <a:cubicBezTo>
                    <a:pt x="12551" y="14139"/>
                    <a:pt x="12032" y="14282"/>
                    <a:pt x="11518" y="14282"/>
                  </a:cubicBezTo>
                  <a:cubicBezTo>
                    <a:pt x="10611" y="14282"/>
                    <a:pt x="9721" y="13835"/>
                    <a:pt x="9191" y="13016"/>
                  </a:cubicBezTo>
                  <a:cubicBezTo>
                    <a:pt x="8362" y="11734"/>
                    <a:pt x="8730" y="10021"/>
                    <a:pt x="10013" y="9193"/>
                  </a:cubicBezTo>
                  <a:cubicBezTo>
                    <a:pt x="10478" y="8893"/>
                    <a:pt x="10998" y="8750"/>
                    <a:pt x="11512" y="8750"/>
                  </a:cubicBezTo>
                  <a:close/>
                  <a:moveTo>
                    <a:pt x="12290" y="0"/>
                  </a:moveTo>
                  <a:lnTo>
                    <a:pt x="11657" y="2939"/>
                  </a:lnTo>
                  <a:cubicBezTo>
                    <a:pt x="11610" y="2938"/>
                    <a:pt x="11563" y="2938"/>
                    <a:pt x="11517" y="2938"/>
                  </a:cubicBezTo>
                  <a:cubicBezTo>
                    <a:pt x="10450" y="2938"/>
                    <a:pt x="9374" y="3137"/>
                    <a:pt x="8349" y="3545"/>
                  </a:cubicBezTo>
                  <a:lnTo>
                    <a:pt x="6718" y="1020"/>
                  </a:lnTo>
                  <a:lnTo>
                    <a:pt x="3921" y="2827"/>
                  </a:lnTo>
                  <a:lnTo>
                    <a:pt x="5552" y="5352"/>
                  </a:lnTo>
                  <a:cubicBezTo>
                    <a:pt x="4722" y="6154"/>
                    <a:pt x="4079" y="7095"/>
                    <a:pt x="3639" y="8118"/>
                  </a:cubicBezTo>
                  <a:lnTo>
                    <a:pt x="701" y="7485"/>
                  </a:lnTo>
                  <a:lnTo>
                    <a:pt x="1" y="10740"/>
                  </a:lnTo>
                  <a:lnTo>
                    <a:pt x="2940" y="11373"/>
                  </a:lnTo>
                  <a:cubicBezTo>
                    <a:pt x="2921" y="12486"/>
                    <a:pt x="3119" y="13610"/>
                    <a:pt x="3546" y="14680"/>
                  </a:cubicBezTo>
                  <a:lnTo>
                    <a:pt x="1021" y="16312"/>
                  </a:lnTo>
                  <a:lnTo>
                    <a:pt x="2828" y="19108"/>
                  </a:lnTo>
                  <a:lnTo>
                    <a:pt x="5353" y="17478"/>
                  </a:lnTo>
                  <a:cubicBezTo>
                    <a:pt x="6154" y="18308"/>
                    <a:pt x="7096" y="18951"/>
                    <a:pt x="8119" y="19390"/>
                  </a:cubicBezTo>
                  <a:lnTo>
                    <a:pt x="7486" y="22329"/>
                  </a:lnTo>
                  <a:lnTo>
                    <a:pt x="10741" y="23029"/>
                  </a:lnTo>
                  <a:lnTo>
                    <a:pt x="11374" y="20090"/>
                  </a:lnTo>
                  <a:cubicBezTo>
                    <a:pt x="11423" y="20090"/>
                    <a:pt x="11473" y="20091"/>
                    <a:pt x="11522" y="20091"/>
                  </a:cubicBezTo>
                  <a:cubicBezTo>
                    <a:pt x="12586" y="20091"/>
                    <a:pt x="13658" y="19892"/>
                    <a:pt x="14682" y="19484"/>
                  </a:cubicBezTo>
                  <a:lnTo>
                    <a:pt x="16312" y="22009"/>
                  </a:lnTo>
                  <a:lnTo>
                    <a:pt x="19110" y="20202"/>
                  </a:lnTo>
                  <a:lnTo>
                    <a:pt x="17479" y="17677"/>
                  </a:lnTo>
                  <a:cubicBezTo>
                    <a:pt x="18309" y="16876"/>
                    <a:pt x="18952" y="15934"/>
                    <a:pt x="19392" y="14912"/>
                  </a:cubicBezTo>
                  <a:lnTo>
                    <a:pt x="22330" y="15545"/>
                  </a:lnTo>
                  <a:lnTo>
                    <a:pt x="23029" y="12288"/>
                  </a:lnTo>
                  <a:lnTo>
                    <a:pt x="20091" y="11656"/>
                  </a:lnTo>
                  <a:cubicBezTo>
                    <a:pt x="20109" y="10544"/>
                    <a:pt x="19912" y="9419"/>
                    <a:pt x="19485" y="8348"/>
                  </a:cubicBezTo>
                  <a:lnTo>
                    <a:pt x="22010" y="6717"/>
                  </a:lnTo>
                  <a:lnTo>
                    <a:pt x="20203" y="3920"/>
                  </a:lnTo>
                  <a:lnTo>
                    <a:pt x="17678" y="5552"/>
                  </a:lnTo>
                  <a:cubicBezTo>
                    <a:pt x="16876" y="4722"/>
                    <a:pt x="15935" y="4079"/>
                    <a:pt x="14912" y="3639"/>
                  </a:cubicBezTo>
                  <a:lnTo>
                    <a:pt x="15545" y="701"/>
                  </a:lnTo>
                  <a:lnTo>
                    <a:pt x="1229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4" name="Google Shape;1224;p28"/>
            <p:cNvSpPr/>
            <p:nvPr/>
          </p:nvSpPr>
          <p:spPr>
            <a:xfrm>
              <a:off x="2199950" y="4582550"/>
              <a:ext cx="447875" cy="447850"/>
            </a:xfrm>
            <a:custGeom>
              <a:rect b="b" l="l" r="r" t="t"/>
              <a:pathLst>
                <a:path extrusionOk="0" h="17914" w="17915">
                  <a:moveTo>
                    <a:pt x="8957" y="6809"/>
                  </a:moveTo>
                  <a:cubicBezTo>
                    <a:pt x="10033" y="6809"/>
                    <a:pt x="10962" y="7615"/>
                    <a:pt x="11088" y="8711"/>
                  </a:cubicBezTo>
                  <a:cubicBezTo>
                    <a:pt x="11224" y="9889"/>
                    <a:pt x="10379" y="10955"/>
                    <a:pt x="9201" y="11090"/>
                  </a:cubicBezTo>
                  <a:cubicBezTo>
                    <a:pt x="9117" y="11099"/>
                    <a:pt x="9034" y="11104"/>
                    <a:pt x="8952" y="11104"/>
                  </a:cubicBezTo>
                  <a:cubicBezTo>
                    <a:pt x="7877" y="11104"/>
                    <a:pt x="6948" y="10297"/>
                    <a:pt x="6823" y="9203"/>
                  </a:cubicBezTo>
                  <a:cubicBezTo>
                    <a:pt x="6687" y="8024"/>
                    <a:pt x="7531" y="6959"/>
                    <a:pt x="8710" y="6824"/>
                  </a:cubicBezTo>
                  <a:cubicBezTo>
                    <a:pt x="8793" y="6814"/>
                    <a:pt x="8876" y="6809"/>
                    <a:pt x="8957" y="6809"/>
                  </a:cubicBezTo>
                  <a:close/>
                  <a:moveTo>
                    <a:pt x="9227" y="0"/>
                  </a:moveTo>
                  <a:lnTo>
                    <a:pt x="6659" y="297"/>
                  </a:lnTo>
                  <a:lnTo>
                    <a:pt x="6926" y="2616"/>
                  </a:lnTo>
                  <a:cubicBezTo>
                    <a:pt x="6073" y="2889"/>
                    <a:pt x="5301" y="3324"/>
                    <a:pt x="4643" y="3885"/>
                  </a:cubicBezTo>
                  <a:lnTo>
                    <a:pt x="2815" y="2434"/>
                  </a:lnTo>
                  <a:lnTo>
                    <a:pt x="1208" y="4459"/>
                  </a:lnTo>
                  <a:lnTo>
                    <a:pt x="3036" y="5910"/>
                  </a:lnTo>
                  <a:cubicBezTo>
                    <a:pt x="2639" y="6678"/>
                    <a:pt x="2391" y="7529"/>
                    <a:pt x="2321" y="8421"/>
                  </a:cubicBezTo>
                  <a:lnTo>
                    <a:pt x="1" y="8688"/>
                  </a:lnTo>
                  <a:lnTo>
                    <a:pt x="296" y="11257"/>
                  </a:lnTo>
                  <a:lnTo>
                    <a:pt x="2617" y="10989"/>
                  </a:lnTo>
                  <a:cubicBezTo>
                    <a:pt x="2889" y="11841"/>
                    <a:pt x="3324" y="12613"/>
                    <a:pt x="3885" y="13272"/>
                  </a:cubicBezTo>
                  <a:lnTo>
                    <a:pt x="2434" y="15100"/>
                  </a:lnTo>
                  <a:lnTo>
                    <a:pt x="4460" y="16707"/>
                  </a:lnTo>
                  <a:lnTo>
                    <a:pt x="5909" y="14879"/>
                  </a:lnTo>
                  <a:cubicBezTo>
                    <a:pt x="6678" y="15275"/>
                    <a:pt x="7528" y="15523"/>
                    <a:pt x="8421" y="15594"/>
                  </a:cubicBezTo>
                  <a:lnTo>
                    <a:pt x="8688" y="17914"/>
                  </a:lnTo>
                  <a:lnTo>
                    <a:pt x="11256" y="17618"/>
                  </a:lnTo>
                  <a:lnTo>
                    <a:pt x="10989" y="15298"/>
                  </a:lnTo>
                  <a:cubicBezTo>
                    <a:pt x="11842" y="15026"/>
                    <a:pt x="12613" y="14590"/>
                    <a:pt x="13272" y="14030"/>
                  </a:cubicBezTo>
                  <a:lnTo>
                    <a:pt x="15099" y="15480"/>
                  </a:lnTo>
                  <a:lnTo>
                    <a:pt x="16706" y="13455"/>
                  </a:lnTo>
                  <a:lnTo>
                    <a:pt x="14878" y="12005"/>
                  </a:lnTo>
                  <a:cubicBezTo>
                    <a:pt x="15273" y="11235"/>
                    <a:pt x="15523" y="10386"/>
                    <a:pt x="15594" y="9493"/>
                  </a:cubicBezTo>
                  <a:lnTo>
                    <a:pt x="17914" y="9226"/>
                  </a:lnTo>
                  <a:lnTo>
                    <a:pt x="17617" y="6657"/>
                  </a:lnTo>
                  <a:lnTo>
                    <a:pt x="15298" y="6925"/>
                  </a:lnTo>
                  <a:cubicBezTo>
                    <a:pt x="15026" y="6073"/>
                    <a:pt x="14589" y="5301"/>
                    <a:pt x="14030" y="4643"/>
                  </a:cubicBezTo>
                  <a:lnTo>
                    <a:pt x="15480" y="2815"/>
                  </a:lnTo>
                  <a:lnTo>
                    <a:pt x="13455" y="1209"/>
                  </a:lnTo>
                  <a:lnTo>
                    <a:pt x="12004" y="3037"/>
                  </a:lnTo>
                  <a:cubicBezTo>
                    <a:pt x="11237" y="2640"/>
                    <a:pt x="10386" y="2391"/>
                    <a:pt x="9493" y="2320"/>
                  </a:cubicBezTo>
                  <a:lnTo>
                    <a:pt x="922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5" name="Google Shape;1225;p28"/>
            <p:cNvSpPr/>
            <p:nvPr/>
          </p:nvSpPr>
          <p:spPr>
            <a:xfrm>
              <a:off x="1507100" y="4313125"/>
              <a:ext cx="672325" cy="684625"/>
            </a:xfrm>
            <a:custGeom>
              <a:rect b="b" l="l" r="r" t="t"/>
              <a:pathLst>
                <a:path extrusionOk="0" h="27385" w="26893">
                  <a:moveTo>
                    <a:pt x="11000" y="1"/>
                  </a:moveTo>
                  <a:lnTo>
                    <a:pt x="8052" y="853"/>
                  </a:lnTo>
                  <a:lnTo>
                    <a:pt x="9063" y="4346"/>
                  </a:lnTo>
                  <a:cubicBezTo>
                    <a:pt x="7824" y="4985"/>
                    <a:pt x="6752" y="5854"/>
                    <a:pt x="5885" y="6884"/>
                  </a:cubicBezTo>
                  <a:lnTo>
                    <a:pt x="2702" y="5130"/>
                  </a:lnTo>
                  <a:lnTo>
                    <a:pt x="759" y="8658"/>
                  </a:lnTo>
                  <a:lnTo>
                    <a:pt x="3943" y="10412"/>
                  </a:lnTo>
                  <a:cubicBezTo>
                    <a:pt x="3532" y="11694"/>
                    <a:pt x="3371" y="13065"/>
                    <a:pt x="3493" y="14454"/>
                  </a:cubicBezTo>
                  <a:lnTo>
                    <a:pt x="0" y="15465"/>
                  </a:lnTo>
                  <a:lnTo>
                    <a:pt x="1120" y="19332"/>
                  </a:lnTo>
                  <a:lnTo>
                    <a:pt x="4613" y="18322"/>
                  </a:lnTo>
                  <a:cubicBezTo>
                    <a:pt x="5252" y="19562"/>
                    <a:pt x="6120" y="20634"/>
                    <a:pt x="7151" y="21499"/>
                  </a:cubicBezTo>
                  <a:lnTo>
                    <a:pt x="5396" y="24682"/>
                  </a:lnTo>
                  <a:lnTo>
                    <a:pt x="8924" y="26626"/>
                  </a:lnTo>
                  <a:lnTo>
                    <a:pt x="10678" y="23443"/>
                  </a:lnTo>
                  <a:cubicBezTo>
                    <a:pt x="11681" y="23763"/>
                    <a:pt x="12739" y="23931"/>
                    <a:pt x="13817" y="23931"/>
                  </a:cubicBezTo>
                  <a:cubicBezTo>
                    <a:pt x="14116" y="23931"/>
                    <a:pt x="14418" y="23918"/>
                    <a:pt x="14720" y="23892"/>
                  </a:cubicBezTo>
                  <a:lnTo>
                    <a:pt x="15731" y="27384"/>
                  </a:lnTo>
                  <a:lnTo>
                    <a:pt x="19598" y="26265"/>
                  </a:lnTo>
                  <a:lnTo>
                    <a:pt x="18588" y="22773"/>
                  </a:lnTo>
                  <a:cubicBezTo>
                    <a:pt x="19828" y="22134"/>
                    <a:pt x="20900" y="21265"/>
                    <a:pt x="21765" y="20234"/>
                  </a:cubicBezTo>
                  <a:lnTo>
                    <a:pt x="24948" y="21989"/>
                  </a:lnTo>
                  <a:lnTo>
                    <a:pt x="26892" y="18461"/>
                  </a:lnTo>
                  <a:lnTo>
                    <a:pt x="25866" y="17896"/>
                  </a:lnTo>
                  <a:cubicBezTo>
                    <a:pt x="24975" y="18290"/>
                    <a:pt x="23972" y="18462"/>
                    <a:pt x="22932" y="18462"/>
                  </a:cubicBezTo>
                  <a:cubicBezTo>
                    <a:pt x="20463" y="18462"/>
                    <a:pt x="17780" y="17493"/>
                    <a:pt x="15862" y="16211"/>
                  </a:cubicBezTo>
                  <a:cubicBezTo>
                    <a:pt x="15540" y="16459"/>
                    <a:pt x="15169" y="16655"/>
                    <a:pt x="14755" y="16774"/>
                  </a:cubicBezTo>
                  <a:cubicBezTo>
                    <a:pt x="14445" y="16864"/>
                    <a:pt x="14132" y="16907"/>
                    <a:pt x="13824" y="16907"/>
                  </a:cubicBezTo>
                  <a:cubicBezTo>
                    <a:pt x="12373" y="16907"/>
                    <a:pt x="11036" y="15955"/>
                    <a:pt x="10613" y="14490"/>
                  </a:cubicBezTo>
                  <a:cubicBezTo>
                    <a:pt x="10232" y="13176"/>
                    <a:pt x="10695" y="11817"/>
                    <a:pt x="11684" y="10994"/>
                  </a:cubicBezTo>
                  <a:cubicBezTo>
                    <a:pt x="10320" y="7627"/>
                    <a:pt x="10418" y="3703"/>
                    <a:pt x="11000" y="1"/>
                  </a:cubicBezTo>
                  <a:close/>
                </a:path>
              </a:pathLst>
            </a:custGeom>
            <a:solidFill>
              <a:srgbClr val="FFFFFF">
                <a:alpha val="980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6" name="Google Shape;1226;p28"/>
            <p:cNvSpPr/>
            <p:nvPr/>
          </p:nvSpPr>
          <p:spPr>
            <a:xfrm>
              <a:off x="2070650" y="4042050"/>
              <a:ext cx="477750" cy="541700"/>
            </a:xfrm>
            <a:custGeom>
              <a:rect b="b" l="l" r="r" t="t"/>
              <a:pathLst>
                <a:path extrusionOk="0" h="21668" w="19110">
                  <a:moveTo>
                    <a:pt x="6187" y="0"/>
                  </a:moveTo>
                  <a:lnTo>
                    <a:pt x="3921" y="1465"/>
                  </a:lnTo>
                  <a:lnTo>
                    <a:pt x="5552" y="3990"/>
                  </a:lnTo>
                  <a:cubicBezTo>
                    <a:pt x="4722" y="4792"/>
                    <a:pt x="4079" y="5734"/>
                    <a:pt x="3639" y="6756"/>
                  </a:cubicBezTo>
                  <a:lnTo>
                    <a:pt x="701" y="6123"/>
                  </a:lnTo>
                  <a:lnTo>
                    <a:pt x="0" y="9379"/>
                  </a:lnTo>
                  <a:lnTo>
                    <a:pt x="2940" y="10012"/>
                  </a:lnTo>
                  <a:cubicBezTo>
                    <a:pt x="2921" y="11124"/>
                    <a:pt x="3119" y="12249"/>
                    <a:pt x="3546" y="13320"/>
                  </a:cubicBezTo>
                  <a:lnTo>
                    <a:pt x="1021" y="14950"/>
                  </a:lnTo>
                  <a:lnTo>
                    <a:pt x="2828" y="17748"/>
                  </a:lnTo>
                  <a:lnTo>
                    <a:pt x="5353" y="16116"/>
                  </a:lnTo>
                  <a:cubicBezTo>
                    <a:pt x="6154" y="16946"/>
                    <a:pt x="7096" y="17589"/>
                    <a:pt x="8119" y="18029"/>
                  </a:cubicBezTo>
                  <a:lnTo>
                    <a:pt x="7486" y="20967"/>
                  </a:lnTo>
                  <a:lnTo>
                    <a:pt x="10741" y="21667"/>
                  </a:lnTo>
                  <a:lnTo>
                    <a:pt x="11374" y="18729"/>
                  </a:lnTo>
                  <a:cubicBezTo>
                    <a:pt x="11421" y="18729"/>
                    <a:pt x="11467" y="18730"/>
                    <a:pt x="11514" y="18730"/>
                  </a:cubicBezTo>
                  <a:cubicBezTo>
                    <a:pt x="12580" y="18730"/>
                    <a:pt x="13655" y="18531"/>
                    <a:pt x="14682" y="18123"/>
                  </a:cubicBezTo>
                  <a:lnTo>
                    <a:pt x="16312" y="20648"/>
                  </a:lnTo>
                  <a:lnTo>
                    <a:pt x="19110" y="18841"/>
                  </a:lnTo>
                  <a:lnTo>
                    <a:pt x="17479" y="16316"/>
                  </a:lnTo>
                  <a:cubicBezTo>
                    <a:pt x="17946" y="15866"/>
                    <a:pt x="18345" y="15367"/>
                    <a:pt x="18691" y="14838"/>
                  </a:cubicBezTo>
                  <a:lnTo>
                    <a:pt x="18691" y="14838"/>
                  </a:lnTo>
                  <a:cubicBezTo>
                    <a:pt x="18461" y="14851"/>
                    <a:pt x="18229" y="14858"/>
                    <a:pt x="17995" y="14858"/>
                  </a:cubicBezTo>
                  <a:cubicBezTo>
                    <a:pt x="16290" y="14858"/>
                    <a:pt x="14496" y="14490"/>
                    <a:pt x="12643" y="13679"/>
                  </a:cubicBezTo>
                  <a:cubicBezTo>
                    <a:pt x="12096" y="13439"/>
                    <a:pt x="11594" y="13169"/>
                    <a:pt x="11123" y="12880"/>
                  </a:cubicBezTo>
                  <a:cubicBezTo>
                    <a:pt x="10360" y="12770"/>
                    <a:pt x="9643" y="12355"/>
                    <a:pt x="9192" y="11655"/>
                  </a:cubicBezTo>
                  <a:cubicBezTo>
                    <a:pt x="9069" y="11465"/>
                    <a:pt x="8980" y="11262"/>
                    <a:pt x="8909" y="11056"/>
                  </a:cubicBezTo>
                  <a:cubicBezTo>
                    <a:pt x="6264" y="8161"/>
                    <a:pt x="5670" y="4072"/>
                    <a:pt x="6187" y="0"/>
                  </a:cubicBezTo>
                  <a:close/>
                </a:path>
              </a:pathLst>
            </a:custGeom>
            <a:solidFill>
              <a:srgbClr val="FFFFFF">
                <a:alpha val="980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7" name="Google Shape;1227;p28"/>
            <p:cNvSpPr/>
            <p:nvPr/>
          </p:nvSpPr>
          <p:spPr>
            <a:xfrm>
              <a:off x="2199900" y="4643375"/>
              <a:ext cx="409100" cy="387000"/>
            </a:xfrm>
            <a:custGeom>
              <a:rect b="b" l="l" r="r" t="t"/>
              <a:pathLst>
                <a:path extrusionOk="0" h="15480" w="16364">
                  <a:moveTo>
                    <a:pt x="2815" y="0"/>
                  </a:moveTo>
                  <a:lnTo>
                    <a:pt x="1208" y="2025"/>
                  </a:lnTo>
                  <a:lnTo>
                    <a:pt x="3036" y="3475"/>
                  </a:lnTo>
                  <a:cubicBezTo>
                    <a:pt x="2639" y="4244"/>
                    <a:pt x="2391" y="5094"/>
                    <a:pt x="2320" y="5987"/>
                  </a:cubicBezTo>
                  <a:lnTo>
                    <a:pt x="0" y="6254"/>
                  </a:lnTo>
                  <a:lnTo>
                    <a:pt x="296" y="8822"/>
                  </a:lnTo>
                  <a:lnTo>
                    <a:pt x="2616" y="8555"/>
                  </a:lnTo>
                  <a:cubicBezTo>
                    <a:pt x="2888" y="9407"/>
                    <a:pt x="3324" y="10179"/>
                    <a:pt x="3884" y="10837"/>
                  </a:cubicBezTo>
                  <a:lnTo>
                    <a:pt x="2434" y="12665"/>
                  </a:lnTo>
                  <a:lnTo>
                    <a:pt x="4458" y="14272"/>
                  </a:lnTo>
                  <a:lnTo>
                    <a:pt x="5909" y="12444"/>
                  </a:lnTo>
                  <a:cubicBezTo>
                    <a:pt x="6677" y="12840"/>
                    <a:pt x="7528" y="13089"/>
                    <a:pt x="8420" y="13160"/>
                  </a:cubicBezTo>
                  <a:lnTo>
                    <a:pt x="8687" y="15480"/>
                  </a:lnTo>
                  <a:lnTo>
                    <a:pt x="11255" y="15183"/>
                  </a:lnTo>
                  <a:lnTo>
                    <a:pt x="10988" y="12864"/>
                  </a:lnTo>
                  <a:cubicBezTo>
                    <a:pt x="11840" y="12592"/>
                    <a:pt x="12612" y="12156"/>
                    <a:pt x="13271" y="11595"/>
                  </a:cubicBezTo>
                  <a:lnTo>
                    <a:pt x="15099" y="13046"/>
                  </a:lnTo>
                  <a:lnTo>
                    <a:pt x="16364" y="11452"/>
                  </a:lnTo>
                  <a:cubicBezTo>
                    <a:pt x="13951" y="11028"/>
                    <a:pt x="11528" y="10039"/>
                    <a:pt x="9544" y="8583"/>
                  </a:cubicBezTo>
                  <a:cubicBezTo>
                    <a:pt x="9432" y="8614"/>
                    <a:pt x="9321" y="8643"/>
                    <a:pt x="9203" y="8657"/>
                  </a:cubicBezTo>
                  <a:cubicBezTo>
                    <a:pt x="9120" y="8666"/>
                    <a:pt x="9037" y="8671"/>
                    <a:pt x="8955" y="8671"/>
                  </a:cubicBezTo>
                  <a:cubicBezTo>
                    <a:pt x="7879" y="8671"/>
                    <a:pt x="6950" y="7865"/>
                    <a:pt x="6825" y="6770"/>
                  </a:cubicBezTo>
                  <a:cubicBezTo>
                    <a:pt x="6791" y="6496"/>
                    <a:pt x="6818" y="6229"/>
                    <a:pt x="6885" y="5978"/>
                  </a:cubicBezTo>
                  <a:cubicBezTo>
                    <a:pt x="5842" y="4576"/>
                    <a:pt x="5166" y="2953"/>
                    <a:pt x="5032" y="1150"/>
                  </a:cubicBezTo>
                  <a:cubicBezTo>
                    <a:pt x="4900" y="1247"/>
                    <a:pt x="4767" y="1345"/>
                    <a:pt x="4643" y="1451"/>
                  </a:cubicBezTo>
                  <a:lnTo>
                    <a:pt x="2815" y="0"/>
                  </a:lnTo>
                  <a:close/>
                </a:path>
              </a:pathLst>
            </a:custGeom>
            <a:solidFill>
              <a:srgbClr val="FFFFFF">
                <a:alpha val="980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8" name="Google Shape;1228;p28"/>
            <p:cNvSpPr/>
            <p:nvPr/>
          </p:nvSpPr>
          <p:spPr>
            <a:xfrm>
              <a:off x="1918350" y="3947725"/>
              <a:ext cx="30875" cy="28700"/>
            </a:xfrm>
            <a:custGeom>
              <a:rect b="b" l="l" r="r" t="t"/>
              <a:pathLst>
                <a:path extrusionOk="0" h="1148" w="1235">
                  <a:moveTo>
                    <a:pt x="618" y="0"/>
                  </a:moveTo>
                  <a:cubicBezTo>
                    <a:pt x="341" y="0"/>
                    <a:pt x="97" y="200"/>
                    <a:pt x="51" y="482"/>
                  </a:cubicBezTo>
                  <a:cubicBezTo>
                    <a:pt x="0" y="795"/>
                    <a:pt x="212" y="1089"/>
                    <a:pt x="525" y="1140"/>
                  </a:cubicBezTo>
                  <a:cubicBezTo>
                    <a:pt x="556" y="1145"/>
                    <a:pt x="588" y="1148"/>
                    <a:pt x="619" y="1148"/>
                  </a:cubicBezTo>
                  <a:cubicBezTo>
                    <a:pt x="895" y="1148"/>
                    <a:pt x="1138" y="948"/>
                    <a:pt x="1183" y="667"/>
                  </a:cubicBezTo>
                  <a:cubicBezTo>
                    <a:pt x="1235" y="354"/>
                    <a:pt x="1022" y="59"/>
                    <a:pt x="710" y="8"/>
                  </a:cubicBezTo>
                  <a:cubicBezTo>
                    <a:pt x="679" y="3"/>
                    <a:pt x="648" y="0"/>
                    <a:pt x="6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9" name="Google Shape;1229;p28"/>
            <p:cNvSpPr/>
            <p:nvPr/>
          </p:nvSpPr>
          <p:spPr>
            <a:xfrm>
              <a:off x="1415300" y="4850025"/>
              <a:ext cx="50900" cy="50900"/>
            </a:xfrm>
            <a:custGeom>
              <a:rect b="b" l="l" r="r" t="t"/>
              <a:pathLst>
                <a:path extrusionOk="0" h="2036" w="2036">
                  <a:moveTo>
                    <a:pt x="1018" y="0"/>
                  </a:moveTo>
                  <a:cubicBezTo>
                    <a:pt x="456" y="0"/>
                    <a:pt x="0" y="456"/>
                    <a:pt x="0" y="1018"/>
                  </a:cubicBezTo>
                  <a:cubicBezTo>
                    <a:pt x="0" y="1580"/>
                    <a:pt x="456" y="2035"/>
                    <a:pt x="1018" y="2035"/>
                  </a:cubicBezTo>
                  <a:cubicBezTo>
                    <a:pt x="1579" y="2035"/>
                    <a:pt x="2035" y="1580"/>
                    <a:pt x="2035" y="1018"/>
                  </a:cubicBezTo>
                  <a:cubicBezTo>
                    <a:pt x="2035" y="456"/>
                    <a:pt x="1579" y="0"/>
                    <a:pt x="10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0" name="Google Shape;1230;p28"/>
            <p:cNvSpPr/>
            <p:nvPr/>
          </p:nvSpPr>
          <p:spPr>
            <a:xfrm>
              <a:off x="2556750" y="3922225"/>
              <a:ext cx="50900" cy="50900"/>
            </a:xfrm>
            <a:custGeom>
              <a:rect b="b" l="l" r="r" t="t"/>
              <a:pathLst>
                <a:path extrusionOk="0" h="2036" w="2036">
                  <a:moveTo>
                    <a:pt x="1018" y="1"/>
                  </a:moveTo>
                  <a:cubicBezTo>
                    <a:pt x="456" y="1"/>
                    <a:pt x="0" y="456"/>
                    <a:pt x="0" y="1018"/>
                  </a:cubicBezTo>
                  <a:cubicBezTo>
                    <a:pt x="0" y="1580"/>
                    <a:pt x="456" y="2036"/>
                    <a:pt x="1018" y="2036"/>
                  </a:cubicBezTo>
                  <a:cubicBezTo>
                    <a:pt x="1579" y="2036"/>
                    <a:pt x="2035" y="1580"/>
                    <a:pt x="2035" y="1018"/>
                  </a:cubicBezTo>
                  <a:cubicBezTo>
                    <a:pt x="2035" y="456"/>
                    <a:pt x="1579" y="1"/>
                    <a:pt x="101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1" name="Google Shape;1231;p28"/>
            <p:cNvSpPr/>
            <p:nvPr/>
          </p:nvSpPr>
          <p:spPr>
            <a:xfrm>
              <a:off x="1773100" y="5104850"/>
              <a:ext cx="57725" cy="50925"/>
            </a:xfrm>
            <a:custGeom>
              <a:rect b="b" l="l" r="r" t="t"/>
              <a:pathLst>
                <a:path extrusionOk="0" h="2037" w="2309">
                  <a:moveTo>
                    <a:pt x="1155" y="1"/>
                  </a:moveTo>
                  <a:cubicBezTo>
                    <a:pt x="754" y="1"/>
                    <a:pt x="374" y="240"/>
                    <a:pt x="213" y="634"/>
                  </a:cubicBezTo>
                  <a:cubicBezTo>
                    <a:pt x="0" y="1154"/>
                    <a:pt x="250" y="1748"/>
                    <a:pt x="770" y="1960"/>
                  </a:cubicBezTo>
                  <a:cubicBezTo>
                    <a:pt x="896" y="2012"/>
                    <a:pt x="1026" y="2036"/>
                    <a:pt x="1154" y="2036"/>
                  </a:cubicBezTo>
                  <a:cubicBezTo>
                    <a:pt x="1555" y="2036"/>
                    <a:pt x="1936" y="1797"/>
                    <a:pt x="2096" y="1403"/>
                  </a:cubicBezTo>
                  <a:cubicBezTo>
                    <a:pt x="2309" y="883"/>
                    <a:pt x="2059" y="289"/>
                    <a:pt x="1539" y="77"/>
                  </a:cubicBezTo>
                  <a:cubicBezTo>
                    <a:pt x="1413" y="25"/>
                    <a:pt x="1283" y="1"/>
                    <a:pt x="11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2" name="Google Shape;1232;p28"/>
            <p:cNvSpPr/>
            <p:nvPr/>
          </p:nvSpPr>
          <p:spPr>
            <a:xfrm>
              <a:off x="2123025" y="4983425"/>
              <a:ext cx="28700" cy="28700"/>
            </a:xfrm>
            <a:custGeom>
              <a:rect b="b" l="l" r="r" t="t"/>
              <a:pathLst>
                <a:path extrusionOk="0" h="1148" w="1148">
                  <a:moveTo>
                    <a:pt x="574" y="1"/>
                  </a:moveTo>
                  <a:cubicBezTo>
                    <a:pt x="258" y="1"/>
                    <a:pt x="0" y="258"/>
                    <a:pt x="0" y="574"/>
                  </a:cubicBezTo>
                  <a:cubicBezTo>
                    <a:pt x="0" y="892"/>
                    <a:pt x="258" y="1148"/>
                    <a:pt x="574" y="1148"/>
                  </a:cubicBezTo>
                  <a:cubicBezTo>
                    <a:pt x="890" y="1148"/>
                    <a:pt x="1148" y="892"/>
                    <a:pt x="1148" y="574"/>
                  </a:cubicBezTo>
                  <a:cubicBezTo>
                    <a:pt x="1148" y="258"/>
                    <a:pt x="890" y="1"/>
                    <a:pt x="57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3" name="Google Shape;1233;p28"/>
            <p:cNvSpPr/>
            <p:nvPr/>
          </p:nvSpPr>
          <p:spPr>
            <a:xfrm>
              <a:off x="1614775" y="4268800"/>
              <a:ext cx="28675" cy="28700"/>
            </a:xfrm>
            <a:custGeom>
              <a:rect b="b" l="l" r="r" t="t"/>
              <a:pathLst>
                <a:path extrusionOk="0" h="1148" w="1147">
                  <a:moveTo>
                    <a:pt x="574" y="1"/>
                  </a:moveTo>
                  <a:cubicBezTo>
                    <a:pt x="256" y="1"/>
                    <a:pt x="0" y="258"/>
                    <a:pt x="0" y="574"/>
                  </a:cubicBezTo>
                  <a:cubicBezTo>
                    <a:pt x="0" y="892"/>
                    <a:pt x="256" y="1148"/>
                    <a:pt x="574" y="1148"/>
                  </a:cubicBezTo>
                  <a:cubicBezTo>
                    <a:pt x="890" y="1148"/>
                    <a:pt x="1146" y="892"/>
                    <a:pt x="1146" y="574"/>
                  </a:cubicBezTo>
                  <a:cubicBezTo>
                    <a:pt x="1146" y="258"/>
                    <a:pt x="890" y="1"/>
                    <a:pt x="5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4" name="Google Shape;1234;p28"/>
            <p:cNvSpPr/>
            <p:nvPr/>
          </p:nvSpPr>
          <p:spPr>
            <a:xfrm>
              <a:off x="2669825" y="4497775"/>
              <a:ext cx="28700" cy="28700"/>
            </a:xfrm>
            <a:custGeom>
              <a:rect b="b" l="l" r="r" t="t"/>
              <a:pathLst>
                <a:path extrusionOk="0" h="1148" w="1148">
                  <a:moveTo>
                    <a:pt x="574" y="0"/>
                  </a:moveTo>
                  <a:cubicBezTo>
                    <a:pt x="258" y="0"/>
                    <a:pt x="1" y="256"/>
                    <a:pt x="1" y="574"/>
                  </a:cubicBezTo>
                  <a:cubicBezTo>
                    <a:pt x="1" y="890"/>
                    <a:pt x="258" y="1147"/>
                    <a:pt x="574" y="1147"/>
                  </a:cubicBezTo>
                  <a:cubicBezTo>
                    <a:pt x="890" y="1147"/>
                    <a:pt x="1148" y="890"/>
                    <a:pt x="1148" y="574"/>
                  </a:cubicBezTo>
                  <a:cubicBezTo>
                    <a:pt x="1148" y="256"/>
                    <a:pt x="890" y="0"/>
                    <a:pt x="5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5" name="Google Shape;1235;p28"/>
            <p:cNvSpPr/>
            <p:nvPr/>
          </p:nvSpPr>
          <p:spPr>
            <a:xfrm>
              <a:off x="2387725" y="4108525"/>
              <a:ext cx="105700" cy="70675"/>
            </a:xfrm>
            <a:custGeom>
              <a:rect b="b" l="l" r="r" t="t"/>
              <a:pathLst>
                <a:path extrusionOk="0" h="2827" w="4228">
                  <a:moveTo>
                    <a:pt x="763" y="1"/>
                  </a:moveTo>
                  <a:cubicBezTo>
                    <a:pt x="199" y="1"/>
                    <a:pt x="1" y="896"/>
                    <a:pt x="620" y="1049"/>
                  </a:cubicBezTo>
                  <a:cubicBezTo>
                    <a:pt x="1634" y="1300"/>
                    <a:pt x="2478" y="1842"/>
                    <a:pt x="3141" y="2646"/>
                  </a:cubicBezTo>
                  <a:cubicBezTo>
                    <a:pt x="3246" y="2773"/>
                    <a:pt x="3369" y="2826"/>
                    <a:pt x="3490" y="2826"/>
                  </a:cubicBezTo>
                  <a:cubicBezTo>
                    <a:pt x="3872" y="2826"/>
                    <a:pt x="4228" y="2291"/>
                    <a:pt x="3897" y="1890"/>
                  </a:cubicBezTo>
                  <a:cubicBezTo>
                    <a:pt x="3125" y="954"/>
                    <a:pt x="2080" y="309"/>
                    <a:pt x="904" y="18"/>
                  </a:cubicBezTo>
                  <a:cubicBezTo>
                    <a:pt x="855" y="6"/>
                    <a:pt x="808" y="1"/>
                    <a:pt x="7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6" name="Google Shape;1236;p28"/>
            <p:cNvSpPr/>
            <p:nvPr/>
          </p:nvSpPr>
          <p:spPr>
            <a:xfrm>
              <a:off x="2481100" y="4185075"/>
              <a:ext cx="60975" cy="161075"/>
            </a:xfrm>
            <a:custGeom>
              <a:rect b="b" l="l" r="r" t="t"/>
              <a:pathLst>
                <a:path extrusionOk="0" h="6443" w="2439">
                  <a:moveTo>
                    <a:pt x="744" y="1"/>
                  </a:moveTo>
                  <a:cubicBezTo>
                    <a:pt x="370" y="1"/>
                    <a:pt x="1" y="383"/>
                    <a:pt x="262" y="787"/>
                  </a:cubicBezTo>
                  <a:cubicBezTo>
                    <a:pt x="1222" y="2271"/>
                    <a:pt x="1347" y="4052"/>
                    <a:pt x="546" y="5633"/>
                  </a:cubicBezTo>
                  <a:cubicBezTo>
                    <a:pt x="333" y="6054"/>
                    <a:pt x="704" y="6442"/>
                    <a:pt x="1057" y="6442"/>
                  </a:cubicBezTo>
                  <a:cubicBezTo>
                    <a:pt x="1216" y="6442"/>
                    <a:pt x="1372" y="6363"/>
                    <a:pt x="1468" y="6173"/>
                  </a:cubicBezTo>
                  <a:cubicBezTo>
                    <a:pt x="2439" y="4258"/>
                    <a:pt x="2355" y="2058"/>
                    <a:pt x="1184" y="248"/>
                  </a:cubicBezTo>
                  <a:cubicBezTo>
                    <a:pt x="1071" y="73"/>
                    <a:pt x="907" y="1"/>
                    <a:pt x="7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7" name="Google Shape;1237;p28"/>
            <p:cNvSpPr/>
            <p:nvPr/>
          </p:nvSpPr>
          <p:spPr>
            <a:xfrm>
              <a:off x="1864625" y="4426600"/>
              <a:ext cx="146675" cy="78600"/>
            </a:xfrm>
            <a:custGeom>
              <a:rect b="b" l="l" r="r" t="t"/>
              <a:pathLst>
                <a:path extrusionOk="0" h="3144" w="5867">
                  <a:moveTo>
                    <a:pt x="839" y="1"/>
                  </a:moveTo>
                  <a:cubicBezTo>
                    <a:pt x="233" y="1"/>
                    <a:pt x="1" y="940"/>
                    <a:pt x="646" y="1038"/>
                  </a:cubicBezTo>
                  <a:cubicBezTo>
                    <a:pt x="2196" y="1276"/>
                    <a:pt x="3575" y="1922"/>
                    <a:pt x="4719" y="2995"/>
                  </a:cubicBezTo>
                  <a:cubicBezTo>
                    <a:pt x="4831" y="3100"/>
                    <a:pt x="4955" y="3144"/>
                    <a:pt x="5076" y="3144"/>
                  </a:cubicBezTo>
                  <a:cubicBezTo>
                    <a:pt x="5496" y="3144"/>
                    <a:pt x="5866" y="2606"/>
                    <a:pt x="5475" y="2239"/>
                  </a:cubicBezTo>
                  <a:cubicBezTo>
                    <a:pt x="4205" y="1048"/>
                    <a:pt x="2656" y="272"/>
                    <a:pt x="931" y="8"/>
                  </a:cubicBezTo>
                  <a:cubicBezTo>
                    <a:pt x="900" y="3"/>
                    <a:pt x="869" y="1"/>
                    <a:pt x="8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8" name="Google Shape;1238;p28"/>
            <p:cNvSpPr/>
            <p:nvPr/>
          </p:nvSpPr>
          <p:spPr>
            <a:xfrm>
              <a:off x="2006500" y="4511075"/>
              <a:ext cx="65575" cy="200075"/>
            </a:xfrm>
            <a:custGeom>
              <a:rect b="b" l="l" r="r" t="t"/>
              <a:pathLst>
                <a:path extrusionOk="0" h="8003" w="2623">
                  <a:moveTo>
                    <a:pt x="755" y="0"/>
                  </a:moveTo>
                  <a:cubicBezTo>
                    <a:pt x="372" y="0"/>
                    <a:pt x="0" y="379"/>
                    <a:pt x="281" y="774"/>
                  </a:cubicBezTo>
                  <a:cubicBezTo>
                    <a:pt x="1559" y="2574"/>
                    <a:pt x="1114" y="5425"/>
                    <a:pt x="897" y="7491"/>
                  </a:cubicBezTo>
                  <a:cubicBezTo>
                    <a:pt x="861" y="7832"/>
                    <a:pt x="1109" y="8002"/>
                    <a:pt x="1376" y="8002"/>
                  </a:cubicBezTo>
                  <a:cubicBezTo>
                    <a:pt x="1643" y="8002"/>
                    <a:pt x="1930" y="7831"/>
                    <a:pt x="1965" y="7491"/>
                  </a:cubicBezTo>
                  <a:cubicBezTo>
                    <a:pt x="2205" y="5207"/>
                    <a:pt x="2622" y="2231"/>
                    <a:pt x="1203" y="236"/>
                  </a:cubicBezTo>
                  <a:cubicBezTo>
                    <a:pt x="1085" y="69"/>
                    <a:pt x="919" y="0"/>
                    <a:pt x="7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9" name="Google Shape;1239;p28"/>
            <p:cNvSpPr/>
            <p:nvPr/>
          </p:nvSpPr>
          <p:spPr>
            <a:xfrm>
              <a:off x="2391750" y="4665325"/>
              <a:ext cx="122625" cy="56025"/>
            </a:xfrm>
            <a:custGeom>
              <a:rect b="b" l="l" r="r" t="t"/>
              <a:pathLst>
                <a:path extrusionOk="0" h="2241" w="4905">
                  <a:moveTo>
                    <a:pt x="1523" y="0"/>
                  </a:moveTo>
                  <a:cubicBezTo>
                    <a:pt x="1228" y="0"/>
                    <a:pt x="929" y="31"/>
                    <a:pt x="631" y="92"/>
                  </a:cubicBezTo>
                  <a:cubicBezTo>
                    <a:pt x="1" y="223"/>
                    <a:pt x="210" y="1136"/>
                    <a:pt x="793" y="1136"/>
                  </a:cubicBezTo>
                  <a:cubicBezTo>
                    <a:pt x="832" y="1136"/>
                    <a:pt x="873" y="1131"/>
                    <a:pt x="916" y="1123"/>
                  </a:cubicBezTo>
                  <a:cubicBezTo>
                    <a:pt x="1124" y="1079"/>
                    <a:pt x="1332" y="1058"/>
                    <a:pt x="1537" y="1058"/>
                  </a:cubicBezTo>
                  <a:cubicBezTo>
                    <a:pt x="2392" y="1058"/>
                    <a:pt x="3192" y="1426"/>
                    <a:pt x="3791" y="2074"/>
                  </a:cubicBezTo>
                  <a:cubicBezTo>
                    <a:pt x="3900" y="2191"/>
                    <a:pt x="4025" y="2240"/>
                    <a:pt x="4146" y="2240"/>
                  </a:cubicBezTo>
                  <a:cubicBezTo>
                    <a:pt x="4544" y="2240"/>
                    <a:pt x="4905" y="1705"/>
                    <a:pt x="4547" y="1318"/>
                  </a:cubicBezTo>
                  <a:cubicBezTo>
                    <a:pt x="3747" y="452"/>
                    <a:pt x="2660" y="0"/>
                    <a:pt x="15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0" name="Google Shape;1240;p28"/>
            <p:cNvSpPr/>
            <p:nvPr/>
          </p:nvSpPr>
          <p:spPr>
            <a:xfrm>
              <a:off x="2510225" y="4740225"/>
              <a:ext cx="48350" cy="130825"/>
            </a:xfrm>
            <a:custGeom>
              <a:rect b="b" l="l" r="r" t="t"/>
              <a:pathLst>
                <a:path extrusionOk="0" h="5233" w="1934">
                  <a:moveTo>
                    <a:pt x="721" y="0"/>
                  </a:moveTo>
                  <a:cubicBezTo>
                    <a:pt x="372" y="0"/>
                    <a:pt x="0" y="388"/>
                    <a:pt x="204" y="812"/>
                  </a:cubicBezTo>
                  <a:cubicBezTo>
                    <a:pt x="784" y="2028"/>
                    <a:pt x="798" y="3340"/>
                    <a:pt x="321" y="4589"/>
                  </a:cubicBezTo>
                  <a:cubicBezTo>
                    <a:pt x="173" y="4978"/>
                    <a:pt x="492" y="5233"/>
                    <a:pt x="821" y="5233"/>
                  </a:cubicBezTo>
                  <a:cubicBezTo>
                    <a:pt x="1036" y="5233"/>
                    <a:pt x="1256" y="5124"/>
                    <a:pt x="1352" y="4873"/>
                  </a:cubicBezTo>
                  <a:cubicBezTo>
                    <a:pt x="1934" y="3347"/>
                    <a:pt x="1827" y="1739"/>
                    <a:pt x="1127" y="274"/>
                  </a:cubicBezTo>
                  <a:cubicBezTo>
                    <a:pt x="1034" y="80"/>
                    <a:pt x="880" y="0"/>
                    <a:pt x="72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241" name="Google Shape;1241;p28"/>
          <p:cNvPicPr preferRelativeResize="0"/>
          <p:nvPr/>
        </p:nvPicPr>
        <p:blipFill rotWithShape="1">
          <a:blip r:embed="rId2">
            <a:alphaModFix amt="14000"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5">
  <p:cSld name="CAPTION_ONLY_1">
    <p:bg>
      <p:bgPr>
        <a:solidFill>
          <a:schemeClr val="dk2"/>
        </a:solidFill>
      </p:bgPr>
    </p:bg>
    <p:spTree>
      <p:nvGrpSpPr>
        <p:cNvPr id="1242" name="Shape 1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3" name="Google Shape;1243;p29"/>
          <p:cNvPicPr preferRelativeResize="0"/>
          <p:nvPr/>
        </p:nvPicPr>
        <p:blipFill rotWithShape="1">
          <a:blip r:embed="rId2">
            <a:alphaModFix amt="14000"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4" name="Google Shape;1244;p29"/>
          <p:cNvSpPr/>
          <p:nvPr/>
        </p:nvSpPr>
        <p:spPr>
          <a:xfrm>
            <a:off x="372375" y="324675"/>
            <a:ext cx="8394900" cy="4500600"/>
          </a:xfrm>
          <a:prstGeom prst="rect">
            <a:avLst/>
          </a:prstGeom>
          <a:solidFill>
            <a:srgbClr val="7C7C7C">
              <a:alpha val="27058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45" name="Google Shape;1245;p29"/>
          <p:cNvGrpSpPr/>
          <p:nvPr/>
        </p:nvGrpSpPr>
        <p:grpSpPr>
          <a:xfrm>
            <a:off x="372025" y="321975"/>
            <a:ext cx="8400000" cy="4499700"/>
            <a:chOff x="372025" y="321975"/>
            <a:chExt cx="8400000" cy="4499700"/>
          </a:xfrm>
        </p:grpSpPr>
        <p:sp>
          <p:nvSpPr>
            <p:cNvPr id="1246" name="Google Shape;1246;p29"/>
            <p:cNvSpPr/>
            <p:nvPr/>
          </p:nvSpPr>
          <p:spPr>
            <a:xfrm>
              <a:off x="372025" y="321975"/>
              <a:ext cx="8400000" cy="4499700"/>
            </a:xfrm>
            <a:prstGeom prst="rect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7" name="Google Shape;1247;p29"/>
            <p:cNvSpPr/>
            <p:nvPr/>
          </p:nvSpPr>
          <p:spPr>
            <a:xfrm>
              <a:off x="372025" y="321975"/>
              <a:ext cx="8400000" cy="218100"/>
            </a:xfrm>
            <a:prstGeom prst="rect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8" name="Google Shape;1248;p29"/>
            <p:cNvSpPr/>
            <p:nvPr/>
          </p:nvSpPr>
          <p:spPr>
            <a:xfrm>
              <a:off x="486450" y="380900"/>
              <a:ext cx="100200" cy="100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9" name="Google Shape;1249;p29"/>
            <p:cNvSpPr/>
            <p:nvPr/>
          </p:nvSpPr>
          <p:spPr>
            <a:xfrm>
              <a:off x="669900" y="380900"/>
              <a:ext cx="100200" cy="100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0" name="Google Shape;1250;p29"/>
            <p:cNvSpPr/>
            <p:nvPr/>
          </p:nvSpPr>
          <p:spPr>
            <a:xfrm>
              <a:off x="853350" y="380900"/>
              <a:ext cx="100200" cy="100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1" name="Google Shape;1251;p29"/>
            <p:cNvSpPr/>
            <p:nvPr/>
          </p:nvSpPr>
          <p:spPr>
            <a:xfrm>
              <a:off x="8537750" y="380900"/>
              <a:ext cx="100200" cy="100200"/>
            </a:xfrm>
            <a:prstGeom prst="ellipse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252" name="Google Shape;1252;p29"/>
            <p:cNvCxnSpPr/>
            <p:nvPr/>
          </p:nvCxnSpPr>
          <p:spPr>
            <a:xfrm>
              <a:off x="7498375" y="431000"/>
              <a:ext cx="1039500" cy="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4"/>
          <p:cNvPicPr preferRelativeResize="0"/>
          <p:nvPr/>
        </p:nvPicPr>
        <p:blipFill rotWithShape="1">
          <a:blip r:embed="rId2">
            <a:alphaModFix amt="14000"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4" name="Google Shape;74;p4"/>
          <p:cNvGrpSpPr/>
          <p:nvPr/>
        </p:nvGrpSpPr>
        <p:grpSpPr>
          <a:xfrm>
            <a:off x="372025" y="321975"/>
            <a:ext cx="8400000" cy="4503300"/>
            <a:chOff x="372025" y="321975"/>
            <a:chExt cx="8400000" cy="4503300"/>
          </a:xfrm>
        </p:grpSpPr>
        <p:sp>
          <p:nvSpPr>
            <p:cNvPr id="75" name="Google Shape;75;p4"/>
            <p:cNvSpPr/>
            <p:nvPr/>
          </p:nvSpPr>
          <p:spPr>
            <a:xfrm>
              <a:off x="372375" y="324675"/>
              <a:ext cx="8394900" cy="4500600"/>
            </a:xfrm>
            <a:prstGeom prst="rect">
              <a:avLst/>
            </a:prstGeom>
            <a:solidFill>
              <a:srgbClr val="7C7C7C">
                <a:alpha val="1411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6" name="Google Shape;76;p4"/>
            <p:cNvGrpSpPr/>
            <p:nvPr/>
          </p:nvGrpSpPr>
          <p:grpSpPr>
            <a:xfrm>
              <a:off x="372025" y="321975"/>
              <a:ext cx="8400000" cy="4499700"/>
              <a:chOff x="372025" y="321975"/>
              <a:chExt cx="8400000" cy="4499700"/>
            </a:xfrm>
          </p:grpSpPr>
          <p:sp>
            <p:nvSpPr>
              <p:cNvPr id="77" name="Google Shape;77;p4"/>
              <p:cNvSpPr/>
              <p:nvPr/>
            </p:nvSpPr>
            <p:spPr>
              <a:xfrm>
                <a:off x="372025" y="321975"/>
                <a:ext cx="8400000" cy="4499700"/>
              </a:xfrm>
              <a:prstGeom prst="rect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" name="Google Shape;78;p4"/>
              <p:cNvSpPr/>
              <p:nvPr/>
            </p:nvSpPr>
            <p:spPr>
              <a:xfrm>
                <a:off x="372025" y="321975"/>
                <a:ext cx="8400000" cy="218100"/>
              </a:xfrm>
              <a:prstGeom prst="rect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" name="Google Shape;79;p4"/>
              <p:cNvSpPr/>
              <p:nvPr/>
            </p:nvSpPr>
            <p:spPr>
              <a:xfrm>
                <a:off x="486450" y="380900"/>
                <a:ext cx="100200" cy="100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" name="Google Shape;80;p4"/>
              <p:cNvSpPr/>
              <p:nvPr/>
            </p:nvSpPr>
            <p:spPr>
              <a:xfrm>
                <a:off x="669900" y="380900"/>
                <a:ext cx="100200" cy="100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" name="Google Shape;81;p4"/>
              <p:cNvSpPr/>
              <p:nvPr/>
            </p:nvSpPr>
            <p:spPr>
              <a:xfrm>
                <a:off x="853350" y="380900"/>
                <a:ext cx="100200" cy="100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" name="Google Shape;82;p4"/>
              <p:cNvSpPr/>
              <p:nvPr/>
            </p:nvSpPr>
            <p:spPr>
              <a:xfrm>
                <a:off x="8537750" y="380900"/>
                <a:ext cx="100200" cy="1002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83" name="Google Shape;83;p4"/>
              <p:cNvCxnSpPr/>
              <p:nvPr/>
            </p:nvCxnSpPr>
            <p:spPr>
              <a:xfrm>
                <a:off x="7498375" y="431000"/>
                <a:ext cx="10395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</p:grpSp>
      <p:sp>
        <p:nvSpPr>
          <p:cNvPr id="84" name="Google Shape;84;p4"/>
          <p:cNvSpPr txBox="1"/>
          <p:nvPr>
            <p:ph type="title"/>
          </p:nvPr>
        </p:nvSpPr>
        <p:spPr>
          <a:xfrm>
            <a:off x="720000" y="1264700"/>
            <a:ext cx="2336400" cy="5277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6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5" name="Google Shape;85;p4"/>
          <p:cNvSpPr txBox="1"/>
          <p:nvPr>
            <p:ph idx="2" type="title"/>
          </p:nvPr>
        </p:nvSpPr>
        <p:spPr>
          <a:xfrm>
            <a:off x="1781100" y="1046825"/>
            <a:ext cx="1275300" cy="21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000">
                <a:solidFill>
                  <a:schemeClr val="accent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86" name="Google Shape;86;p4"/>
          <p:cNvSpPr txBox="1"/>
          <p:nvPr>
            <p:ph idx="1" type="subTitle"/>
          </p:nvPr>
        </p:nvSpPr>
        <p:spPr>
          <a:xfrm>
            <a:off x="720000" y="1792400"/>
            <a:ext cx="2336400" cy="6468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4"/>
          <p:cNvSpPr txBox="1"/>
          <p:nvPr>
            <p:ph idx="3" type="title"/>
          </p:nvPr>
        </p:nvSpPr>
        <p:spPr>
          <a:xfrm>
            <a:off x="3403800" y="1264700"/>
            <a:ext cx="2336400" cy="5277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6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8" name="Google Shape;88;p4"/>
          <p:cNvSpPr txBox="1"/>
          <p:nvPr>
            <p:ph idx="4" type="title"/>
          </p:nvPr>
        </p:nvSpPr>
        <p:spPr>
          <a:xfrm>
            <a:off x="4464900" y="1046825"/>
            <a:ext cx="1275300" cy="21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000">
                <a:solidFill>
                  <a:schemeClr val="accent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89" name="Google Shape;89;p4"/>
          <p:cNvSpPr txBox="1"/>
          <p:nvPr>
            <p:ph idx="5" type="subTitle"/>
          </p:nvPr>
        </p:nvSpPr>
        <p:spPr>
          <a:xfrm>
            <a:off x="3403800" y="1792400"/>
            <a:ext cx="2336400" cy="6468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4"/>
          <p:cNvSpPr txBox="1"/>
          <p:nvPr>
            <p:ph idx="6" type="title"/>
          </p:nvPr>
        </p:nvSpPr>
        <p:spPr>
          <a:xfrm>
            <a:off x="6087600" y="1264700"/>
            <a:ext cx="2336400" cy="5277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6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1" name="Google Shape;91;p4"/>
          <p:cNvSpPr txBox="1"/>
          <p:nvPr>
            <p:ph idx="7" type="title"/>
          </p:nvPr>
        </p:nvSpPr>
        <p:spPr>
          <a:xfrm>
            <a:off x="7148700" y="1046825"/>
            <a:ext cx="1275300" cy="21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000">
                <a:solidFill>
                  <a:schemeClr val="accent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92" name="Google Shape;92;p4"/>
          <p:cNvSpPr txBox="1"/>
          <p:nvPr>
            <p:ph idx="8" type="subTitle"/>
          </p:nvPr>
        </p:nvSpPr>
        <p:spPr>
          <a:xfrm>
            <a:off x="6087600" y="1792400"/>
            <a:ext cx="2336400" cy="6468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4"/>
          <p:cNvSpPr txBox="1"/>
          <p:nvPr>
            <p:ph idx="9" type="title"/>
          </p:nvPr>
        </p:nvSpPr>
        <p:spPr>
          <a:xfrm>
            <a:off x="720000" y="3155075"/>
            <a:ext cx="2336400" cy="5277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6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4" name="Google Shape;94;p4"/>
          <p:cNvSpPr txBox="1"/>
          <p:nvPr>
            <p:ph idx="13" type="title"/>
          </p:nvPr>
        </p:nvSpPr>
        <p:spPr>
          <a:xfrm>
            <a:off x="1781100" y="2937200"/>
            <a:ext cx="1275300" cy="21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000">
                <a:solidFill>
                  <a:schemeClr val="accent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95" name="Google Shape;95;p4"/>
          <p:cNvSpPr txBox="1"/>
          <p:nvPr>
            <p:ph idx="14" type="subTitle"/>
          </p:nvPr>
        </p:nvSpPr>
        <p:spPr>
          <a:xfrm>
            <a:off x="720000" y="3682800"/>
            <a:ext cx="2336400" cy="6468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4"/>
          <p:cNvSpPr txBox="1"/>
          <p:nvPr>
            <p:ph idx="15" type="title"/>
          </p:nvPr>
        </p:nvSpPr>
        <p:spPr>
          <a:xfrm>
            <a:off x="3403800" y="3155075"/>
            <a:ext cx="2336400" cy="5277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6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7" name="Google Shape;97;p4"/>
          <p:cNvSpPr txBox="1"/>
          <p:nvPr>
            <p:ph idx="16" type="title"/>
          </p:nvPr>
        </p:nvSpPr>
        <p:spPr>
          <a:xfrm>
            <a:off x="4464900" y="2937200"/>
            <a:ext cx="1275300" cy="21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000">
                <a:solidFill>
                  <a:schemeClr val="accent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98" name="Google Shape;98;p4"/>
          <p:cNvSpPr txBox="1"/>
          <p:nvPr>
            <p:ph idx="17" type="subTitle"/>
          </p:nvPr>
        </p:nvSpPr>
        <p:spPr>
          <a:xfrm>
            <a:off x="3403800" y="3682800"/>
            <a:ext cx="2336400" cy="6468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4"/>
          <p:cNvSpPr txBox="1"/>
          <p:nvPr>
            <p:ph idx="18" type="title"/>
          </p:nvPr>
        </p:nvSpPr>
        <p:spPr>
          <a:xfrm>
            <a:off x="6087600" y="3155075"/>
            <a:ext cx="2336400" cy="5277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6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0" name="Google Shape;100;p4"/>
          <p:cNvSpPr txBox="1"/>
          <p:nvPr>
            <p:ph idx="19" type="title"/>
          </p:nvPr>
        </p:nvSpPr>
        <p:spPr>
          <a:xfrm>
            <a:off x="7148700" y="2937200"/>
            <a:ext cx="1275300" cy="21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000">
                <a:solidFill>
                  <a:schemeClr val="accent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1" name="Google Shape;101;p4"/>
          <p:cNvSpPr txBox="1"/>
          <p:nvPr>
            <p:ph idx="20" type="subTitle"/>
          </p:nvPr>
        </p:nvSpPr>
        <p:spPr>
          <a:xfrm>
            <a:off x="6087600" y="3682800"/>
            <a:ext cx="2336400" cy="6468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5"/>
        </a:solid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" name="Google Shape;103;p5"/>
          <p:cNvGrpSpPr/>
          <p:nvPr/>
        </p:nvGrpSpPr>
        <p:grpSpPr>
          <a:xfrm rot="-322104">
            <a:off x="1100214" y="2937234"/>
            <a:ext cx="1137632" cy="687020"/>
            <a:chOff x="1359125" y="757150"/>
            <a:chExt cx="1514025" cy="914325"/>
          </a:xfrm>
        </p:grpSpPr>
        <p:sp>
          <p:nvSpPr>
            <p:cNvPr id="104" name="Google Shape;104;p5"/>
            <p:cNvSpPr/>
            <p:nvPr/>
          </p:nvSpPr>
          <p:spPr>
            <a:xfrm>
              <a:off x="2351900" y="1379600"/>
              <a:ext cx="11200" cy="124500"/>
            </a:xfrm>
            <a:custGeom>
              <a:rect b="b" l="l" r="r" t="t"/>
              <a:pathLst>
                <a:path extrusionOk="0" h="4980" w="448">
                  <a:moveTo>
                    <a:pt x="225" y="0"/>
                  </a:moveTo>
                  <a:cubicBezTo>
                    <a:pt x="101" y="0"/>
                    <a:pt x="1" y="101"/>
                    <a:pt x="1" y="224"/>
                  </a:cubicBezTo>
                  <a:lnTo>
                    <a:pt x="1" y="4755"/>
                  </a:lnTo>
                  <a:cubicBezTo>
                    <a:pt x="1" y="4878"/>
                    <a:pt x="101" y="4979"/>
                    <a:pt x="225" y="4979"/>
                  </a:cubicBezTo>
                  <a:cubicBezTo>
                    <a:pt x="348" y="4979"/>
                    <a:pt x="448" y="4881"/>
                    <a:pt x="448" y="4755"/>
                  </a:cubicBezTo>
                  <a:lnTo>
                    <a:pt x="448" y="224"/>
                  </a:lnTo>
                  <a:cubicBezTo>
                    <a:pt x="448" y="101"/>
                    <a:pt x="348" y="0"/>
                    <a:pt x="2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5"/>
            <p:cNvSpPr/>
            <p:nvPr/>
          </p:nvSpPr>
          <p:spPr>
            <a:xfrm>
              <a:off x="2329400" y="1492900"/>
              <a:ext cx="55000" cy="48175"/>
            </a:xfrm>
            <a:custGeom>
              <a:rect b="b" l="l" r="r" t="t"/>
              <a:pathLst>
                <a:path extrusionOk="0" h="1927" w="2200">
                  <a:moveTo>
                    <a:pt x="1100" y="448"/>
                  </a:moveTo>
                  <a:cubicBezTo>
                    <a:pt x="1187" y="448"/>
                    <a:pt x="1276" y="470"/>
                    <a:pt x="1356" y="517"/>
                  </a:cubicBezTo>
                  <a:cubicBezTo>
                    <a:pt x="1603" y="660"/>
                    <a:pt x="1687" y="976"/>
                    <a:pt x="1545" y="1220"/>
                  </a:cubicBezTo>
                  <a:cubicBezTo>
                    <a:pt x="1450" y="1386"/>
                    <a:pt x="1276" y="1479"/>
                    <a:pt x="1098" y="1479"/>
                  </a:cubicBezTo>
                  <a:cubicBezTo>
                    <a:pt x="1011" y="1479"/>
                    <a:pt x="923" y="1457"/>
                    <a:pt x="842" y="1410"/>
                  </a:cubicBezTo>
                  <a:cubicBezTo>
                    <a:pt x="722" y="1341"/>
                    <a:pt x="638" y="1230"/>
                    <a:pt x="602" y="1097"/>
                  </a:cubicBezTo>
                  <a:cubicBezTo>
                    <a:pt x="565" y="963"/>
                    <a:pt x="584" y="826"/>
                    <a:pt x="653" y="706"/>
                  </a:cubicBezTo>
                  <a:cubicBezTo>
                    <a:pt x="747" y="542"/>
                    <a:pt x="922" y="448"/>
                    <a:pt x="1100" y="448"/>
                  </a:cubicBezTo>
                  <a:close/>
                  <a:moveTo>
                    <a:pt x="1102" y="0"/>
                  </a:moveTo>
                  <a:cubicBezTo>
                    <a:pt x="769" y="0"/>
                    <a:pt x="444" y="174"/>
                    <a:pt x="265" y="483"/>
                  </a:cubicBezTo>
                  <a:cubicBezTo>
                    <a:pt x="0" y="942"/>
                    <a:pt x="158" y="1533"/>
                    <a:pt x="618" y="1798"/>
                  </a:cubicBezTo>
                  <a:cubicBezTo>
                    <a:pt x="769" y="1885"/>
                    <a:pt x="934" y="1927"/>
                    <a:pt x="1098" y="1927"/>
                  </a:cubicBezTo>
                  <a:cubicBezTo>
                    <a:pt x="1431" y="1927"/>
                    <a:pt x="1755" y="1754"/>
                    <a:pt x="1933" y="1445"/>
                  </a:cubicBezTo>
                  <a:cubicBezTo>
                    <a:pt x="2199" y="987"/>
                    <a:pt x="2040" y="395"/>
                    <a:pt x="1581" y="130"/>
                  </a:cubicBezTo>
                  <a:cubicBezTo>
                    <a:pt x="1430" y="42"/>
                    <a:pt x="1265" y="0"/>
                    <a:pt x="110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06;p5"/>
            <p:cNvSpPr/>
            <p:nvPr/>
          </p:nvSpPr>
          <p:spPr>
            <a:xfrm>
              <a:off x="1791875" y="890900"/>
              <a:ext cx="11250" cy="150400"/>
            </a:xfrm>
            <a:custGeom>
              <a:rect b="b" l="l" r="r" t="t"/>
              <a:pathLst>
                <a:path extrusionOk="0" h="6016" w="450">
                  <a:moveTo>
                    <a:pt x="225" y="0"/>
                  </a:moveTo>
                  <a:cubicBezTo>
                    <a:pt x="102" y="0"/>
                    <a:pt x="1" y="101"/>
                    <a:pt x="1" y="225"/>
                  </a:cubicBezTo>
                  <a:lnTo>
                    <a:pt x="1" y="5791"/>
                  </a:lnTo>
                  <a:cubicBezTo>
                    <a:pt x="1" y="5915"/>
                    <a:pt x="102" y="6015"/>
                    <a:pt x="225" y="6015"/>
                  </a:cubicBezTo>
                  <a:cubicBezTo>
                    <a:pt x="348" y="6015"/>
                    <a:pt x="449" y="5915"/>
                    <a:pt x="449" y="5790"/>
                  </a:cubicBezTo>
                  <a:lnTo>
                    <a:pt x="449" y="225"/>
                  </a:lnTo>
                  <a:cubicBezTo>
                    <a:pt x="449" y="101"/>
                    <a:pt x="348" y="0"/>
                    <a:pt x="2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07;p5"/>
            <p:cNvSpPr/>
            <p:nvPr/>
          </p:nvSpPr>
          <p:spPr>
            <a:xfrm>
              <a:off x="1770625" y="853900"/>
              <a:ext cx="55050" cy="48200"/>
            </a:xfrm>
            <a:custGeom>
              <a:rect b="b" l="l" r="r" t="t"/>
              <a:pathLst>
                <a:path extrusionOk="0" h="1928" w="2202">
                  <a:moveTo>
                    <a:pt x="1101" y="448"/>
                  </a:moveTo>
                  <a:cubicBezTo>
                    <a:pt x="1189" y="448"/>
                    <a:pt x="1278" y="473"/>
                    <a:pt x="1358" y="517"/>
                  </a:cubicBezTo>
                  <a:cubicBezTo>
                    <a:pt x="1605" y="659"/>
                    <a:pt x="1689" y="973"/>
                    <a:pt x="1547" y="1220"/>
                  </a:cubicBezTo>
                  <a:cubicBezTo>
                    <a:pt x="1452" y="1386"/>
                    <a:pt x="1278" y="1478"/>
                    <a:pt x="1100" y="1478"/>
                  </a:cubicBezTo>
                  <a:cubicBezTo>
                    <a:pt x="1013" y="1478"/>
                    <a:pt x="924" y="1456"/>
                    <a:pt x="843" y="1410"/>
                  </a:cubicBezTo>
                  <a:cubicBezTo>
                    <a:pt x="724" y="1341"/>
                    <a:pt x="640" y="1230"/>
                    <a:pt x="603" y="1097"/>
                  </a:cubicBezTo>
                  <a:cubicBezTo>
                    <a:pt x="567" y="963"/>
                    <a:pt x="586" y="825"/>
                    <a:pt x="655" y="705"/>
                  </a:cubicBezTo>
                  <a:cubicBezTo>
                    <a:pt x="722" y="586"/>
                    <a:pt x="834" y="501"/>
                    <a:pt x="967" y="466"/>
                  </a:cubicBezTo>
                  <a:cubicBezTo>
                    <a:pt x="1011" y="453"/>
                    <a:pt x="1057" y="448"/>
                    <a:pt x="1101" y="448"/>
                  </a:cubicBezTo>
                  <a:close/>
                  <a:moveTo>
                    <a:pt x="1102" y="1"/>
                  </a:moveTo>
                  <a:cubicBezTo>
                    <a:pt x="1018" y="1"/>
                    <a:pt x="934" y="12"/>
                    <a:pt x="851" y="34"/>
                  </a:cubicBezTo>
                  <a:cubicBezTo>
                    <a:pt x="602" y="102"/>
                    <a:pt x="394" y="260"/>
                    <a:pt x="266" y="483"/>
                  </a:cubicBezTo>
                  <a:cubicBezTo>
                    <a:pt x="1" y="943"/>
                    <a:pt x="158" y="1534"/>
                    <a:pt x="618" y="1799"/>
                  </a:cubicBezTo>
                  <a:cubicBezTo>
                    <a:pt x="770" y="1887"/>
                    <a:pt x="935" y="1928"/>
                    <a:pt x="1098" y="1928"/>
                  </a:cubicBezTo>
                  <a:cubicBezTo>
                    <a:pt x="1430" y="1928"/>
                    <a:pt x="1756" y="1755"/>
                    <a:pt x="1936" y="1447"/>
                  </a:cubicBezTo>
                  <a:cubicBezTo>
                    <a:pt x="2202" y="987"/>
                    <a:pt x="2043" y="397"/>
                    <a:pt x="1583" y="131"/>
                  </a:cubicBezTo>
                  <a:cubicBezTo>
                    <a:pt x="1434" y="45"/>
                    <a:pt x="1269" y="1"/>
                    <a:pt x="110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5"/>
            <p:cNvSpPr/>
            <p:nvPr/>
          </p:nvSpPr>
          <p:spPr>
            <a:xfrm>
              <a:off x="2424300" y="1049475"/>
              <a:ext cx="320450" cy="14250"/>
            </a:xfrm>
            <a:custGeom>
              <a:rect b="b" l="l" r="r" t="t"/>
              <a:pathLst>
                <a:path extrusionOk="0" h="570" w="12818">
                  <a:moveTo>
                    <a:pt x="12589" y="0"/>
                  </a:moveTo>
                  <a:lnTo>
                    <a:pt x="225" y="122"/>
                  </a:lnTo>
                  <a:cubicBezTo>
                    <a:pt x="100" y="123"/>
                    <a:pt x="1" y="224"/>
                    <a:pt x="2" y="348"/>
                  </a:cubicBezTo>
                  <a:cubicBezTo>
                    <a:pt x="4" y="471"/>
                    <a:pt x="102" y="570"/>
                    <a:pt x="226" y="570"/>
                  </a:cubicBezTo>
                  <a:lnTo>
                    <a:pt x="228" y="570"/>
                  </a:lnTo>
                  <a:lnTo>
                    <a:pt x="12593" y="450"/>
                  </a:lnTo>
                  <a:cubicBezTo>
                    <a:pt x="12717" y="449"/>
                    <a:pt x="12817" y="346"/>
                    <a:pt x="12815" y="222"/>
                  </a:cubicBezTo>
                  <a:cubicBezTo>
                    <a:pt x="12814" y="100"/>
                    <a:pt x="12715" y="0"/>
                    <a:pt x="1259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09;p5"/>
            <p:cNvSpPr/>
            <p:nvPr/>
          </p:nvSpPr>
          <p:spPr>
            <a:xfrm>
              <a:off x="2388350" y="1132825"/>
              <a:ext cx="447725" cy="123875"/>
            </a:xfrm>
            <a:custGeom>
              <a:rect b="b" l="l" r="r" t="t"/>
              <a:pathLst>
                <a:path extrusionOk="0" h="4955" w="17909">
                  <a:moveTo>
                    <a:pt x="225" y="1"/>
                  </a:moveTo>
                  <a:cubicBezTo>
                    <a:pt x="102" y="1"/>
                    <a:pt x="1" y="102"/>
                    <a:pt x="1" y="225"/>
                  </a:cubicBezTo>
                  <a:cubicBezTo>
                    <a:pt x="1" y="348"/>
                    <a:pt x="102" y="449"/>
                    <a:pt x="225" y="449"/>
                  </a:cubicBezTo>
                  <a:lnTo>
                    <a:pt x="10408" y="449"/>
                  </a:lnTo>
                  <a:lnTo>
                    <a:pt x="17533" y="4920"/>
                  </a:lnTo>
                  <a:cubicBezTo>
                    <a:pt x="17570" y="4943"/>
                    <a:pt x="17612" y="4954"/>
                    <a:pt x="17653" y="4954"/>
                  </a:cubicBezTo>
                  <a:cubicBezTo>
                    <a:pt x="17728" y="4954"/>
                    <a:pt x="17800" y="4918"/>
                    <a:pt x="17843" y="4851"/>
                  </a:cubicBezTo>
                  <a:cubicBezTo>
                    <a:pt x="17908" y="4745"/>
                    <a:pt x="17876" y="4607"/>
                    <a:pt x="17772" y="4541"/>
                  </a:cubicBezTo>
                  <a:lnTo>
                    <a:pt x="10592" y="36"/>
                  </a:lnTo>
                  <a:cubicBezTo>
                    <a:pt x="10556" y="13"/>
                    <a:pt x="10515" y="1"/>
                    <a:pt x="104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10;p5"/>
            <p:cNvSpPr/>
            <p:nvPr/>
          </p:nvSpPr>
          <p:spPr>
            <a:xfrm>
              <a:off x="2427275" y="1288975"/>
              <a:ext cx="251675" cy="11225"/>
            </a:xfrm>
            <a:custGeom>
              <a:rect b="b" l="l" r="r" t="t"/>
              <a:pathLst>
                <a:path extrusionOk="0" h="449" w="10067">
                  <a:moveTo>
                    <a:pt x="225" y="0"/>
                  </a:moveTo>
                  <a:cubicBezTo>
                    <a:pt x="101" y="0"/>
                    <a:pt x="1" y="101"/>
                    <a:pt x="1" y="224"/>
                  </a:cubicBezTo>
                  <a:cubicBezTo>
                    <a:pt x="1" y="348"/>
                    <a:pt x="101" y="448"/>
                    <a:pt x="225" y="448"/>
                  </a:cubicBezTo>
                  <a:lnTo>
                    <a:pt x="9842" y="448"/>
                  </a:lnTo>
                  <a:cubicBezTo>
                    <a:pt x="9965" y="448"/>
                    <a:pt x="10066" y="348"/>
                    <a:pt x="10066" y="224"/>
                  </a:cubicBezTo>
                  <a:cubicBezTo>
                    <a:pt x="10066" y="101"/>
                    <a:pt x="9965" y="0"/>
                    <a:pt x="984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1;p5"/>
            <p:cNvSpPr/>
            <p:nvPr/>
          </p:nvSpPr>
          <p:spPr>
            <a:xfrm>
              <a:off x="2820650" y="1238125"/>
              <a:ext cx="52500" cy="48175"/>
            </a:xfrm>
            <a:custGeom>
              <a:rect b="b" l="l" r="r" t="t"/>
              <a:pathLst>
                <a:path extrusionOk="0" h="1927" w="2100">
                  <a:moveTo>
                    <a:pt x="1102" y="447"/>
                  </a:moveTo>
                  <a:cubicBezTo>
                    <a:pt x="1190" y="447"/>
                    <a:pt x="1279" y="472"/>
                    <a:pt x="1359" y="516"/>
                  </a:cubicBezTo>
                  <a:cubicBezTo>
                    <a:pt x="1478" y="585"/>
                    <a:pt x="1563" y="695"/>
                    <a:pt x="1599" y="828"/>
                  </a:cubicBezTo>
                  <a:cubicBezTo>
                    <a:pt x="1635" y="962"/>
                    <a:pt x="1616" y="1100"/>
                    <a:pt x="1548" y="1219"/>
                  </a:cubicBezTo>
                  <a:cubicBezTo>
                    <a:pt x="1453" y="1385"/>
                    <a:pt x="1279" y="1477"/>
                    <a:pt x="1101" y="1477"/>
                  </a:cubicBezTo>
                  <a:cubicBezTo>
                    <a:pt x="1014" y="1477"/>
                    <a:pt x="925" y="1455"/>
                    <a:pt x="844" y="1408"/>
                  </a:cubicBezTo>
                  <a:cubicBezTo>
                    <a:pt x="598" y="1266"/>
                    <a:pt x="513" y="950"/>
                    <a:pt x="656" y="705"/>
                  </a:cubicBezTo>
                  <a:cubicBezTo>
                    <a:pt x="723" y="586"/>
                    <a:pt x="835" y="500"/>
                    <a:pt x="968" y="465"/>
                  </a:cubicBezTo>
                  <a:cubicBezTo>
                    <a:pt x="1012" y="453"/>
                    <a:pt x="1058" y="447"/>
                    <a:pt x="1102" y="447"/>
                  </a:cubicBezTo>
                  <a:close/>
                  <a:moveTo>
                    <a:pt x="1102" y="1"/>
                  </a:moveTo>
                  <a:cubicBezTo>
                    <a:pt x="1018" y="1"/>
                    <a:pt x="934" y="12"/>
                    <a:pt x="852" y="34"/>
                  </a:cubicBezTo>
                  <a:cubicBezTo>
                    <a:pt x="603" y="100"/>
                    <a:pt x="395" y="260"/>
                    <a:pt x="266" y="483"/>
                  </a:cubicBezTo>
                  <a:cubicBezTo>
                    <a:pt x="1" y="942"/>
                    <a:pt x="159" y="1533"/>
                    <a:pt x="619" y="1798"/>
                  </a:cubicBezTo>
                  <a:cubicBezTo>
                    <a:pt x="770" y="1885"/>
                    <a:pt x="936" y="1927"/>
                    <a:pt x="1098" y="1927"/>
                  </a:cubicBezTo>
                  <a:cubicBezTo>
                    <a:pt x="1431" y="1927"/>
                    <a:pt x="1757" y="1754"/>
                    <a:pt x="1937" y="1448"/>
                  </a:cubicBezTo>
                  <a:cubicBezTo>
                    <a:pt x="2065" y="1224"/>
                    <a:pt x="2100" y="965"/>
                    <a:pt x="2033" y="715"/>
                  </a:cubicBezTo>
                  <a:cubicBezTo>
                    <a:pt x="1966" y="467"/>
                    <a:pt x="1806" y="259"/>
                    <a:pt x="1584" y="130"/>
                  </a:cubicBezTo>
                  <a:cubicBezTo>
                    <a:pt x="1435" y="44"/>
                    <a:pt x="1269" y="1"/>
                    <a:pt x="110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2;p5"/>
            <p:cNvSpPr/>
            <p:nvPr/>
          </p:nvSpPr>
          <p:spPr>
            <a:xfrm>
              <a:off x="2528175" y="1526025"/>
              <a:ext cx="51650" cy="48275"/>
            </a:xfrm>
            <a:custGeom>
              <a:rect b="b" l="l" r="r" t="t"/>
              <a:pathLst>
                <a:path extrusionOk="0" h="1931" w="2066">
                  <a:moveTo>
                    <a:pt x="1068" y="451"/>
                  </a:moveTo>
                  <a:cubicBezTo>
                    <a:pt x="1157" y="451"/>
                    <a:pt x="1245" y="474"/>
                    <a:pt x="1324" y="519"/>
                  </a:cubicBezTo>
                  <a:cubicBezTo>
                    <a:pt x="1443" y="587"/>
                    <a:pt x="1528" y="698"/>
                    <a:pt x="1564" y="831"/>
                  </a:cubicBezTo>
                  <a:cubicBezTo>
                    <a:pt x="1601" y="965"/>
                    <a:pt x="1582" y="1104"/>
                    <a:pt x="1513" y="1223"/>
                  </a:cubicBezTo>
                  <a:cubicBezTo>
                    <a:pt x="1445" y="1342"/>
                    <a:pt x="1334" y="1426"/>
                    <a:pt x="1201" y="1463"/>
                  </a:cubicBezTo>
                  <a:cubicBezTo>
                    <a:pt x="1156" y="1475"/>
                    <a:pt x="1111" y="1480"/>
                    <a:pt x="1066" y="1480"/>
                  </a:cubicBezTo>
                  <a:cubicBezTo>
                    <a:pt x="977" y="1480"/>
                    <a:pt x="889" y="1457"/>
                    <a:pt x="810" y="1411"/>
                  </a:cubicBezTo>
                  <a:cubicBezTo>
                    <a:pt x="691" y="1343"/>
                    <a:pt x="606" y="1232"/>
                    <a:pt x="569" y="1099"/>
                  </a:cubicBezTo>
                  <a:cubicBezTo>
                    <a:pt x="497" y="825"/>
                    <a:pt x="660" y="542"/>
                    <a:pt x="934" y="468"/>
                  </a:cubicBezTo>
                  <a:cubicBezTo>
                    <a:pt x="979" y="456"/>
                    <a:pt x="1024" y="451"/>
                    <a:pt x="1068" y="451"/>
                  </a:cubicBezTo>
                  <a:close/>
                  <a:moveTo>
                    <a:pt x="1068" y="0"/>
                  </a:moveTo>
                  <a:cubicBezTo>
                    <a:pt x="985" y="0"/>
                    <a:pt x="901" y="11"/>
                    <a:pt x="818" y="34"/>
                  </a:cubicBezTo>
                  <a:cubicBezTo>
                    <a:pt x="306" y="172"/>
                    <a:pt x="0" y="702"/>
                    <a:pt x="137" y="1214"/>
                  </a:cubicBezTo>
                  <a:cubicBezTo>
                    <a:pt x="204" y="1464"/>
                    <a:pt x="364" y="1672"/>
                    <a:pt x="586" y="1801"/>
                  </a:cubicBezTo>
                  <a:cubicBezTo>
                    <a:pt x="734" y="1886"/>
                    <a:pt x="899" y="1930"/>
                    <a:pt x="1066" y="1930"/>
                  </a:cubicBezTo>
                  <a:cubicBezTo>
                    <a:pt x="1148" y="1930"/>
                    <a:pt x="1233" y="1920"/>
                    <a:pt x="1317" y="1897"/>
                  </a:cubicBezTo>
                  <a:cubicBezTo>
                    <a:pt x="1566" y="1829"/>
                    <a:pt x="1774" y="1670"/>
                    <a:pt x="1902" y="1448"/>
                  </a:cubicBezTo>
                  <a:cubicBezTo>
                    <a:pt x="2031" y="1224"/>
                    <a:pt x="2065" y="964"/>
                    <a:pt x="1999" y="716"/>
                  </a:cubicBezTo>
                  <a:cubicBezTo>
                    <a:pt x="1931" y="467"/>
                    <a:pt x="1772" y="259"/>
                    <a:pt x="1549" y="130"/>
                  </a:cubicBezTo>
                  <a:cubicBezTo>
                    <a:pt x="1400" y="44"/>
                    <a:pt x="1235" y="0"/>
                    <a:pt x="10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3;p5"/>
            <p:cNvSpPr/>
            <p:nvPr/>
          </p:nvSpPr>
          <p:spPr>
            <a:xfrm>
              <a:off x="2729500" y="1031050"/>
              <a:ext cx="55050" cy="48175"/>
            </a:xfrm>
            <a:custGeom>
              <a:rect b="b" l="l" r="r" t="t"/>
              <a:pathLst>
                <a:path extrusionOk="0" h="1927" w="2202">
                  <a:moveTo>
                    <a:pt x="1102" y="448"/>
                  </a:moveTo>
                  <a:cubicBezTo>
                    <a:pt x="1190" y="448"/>
                    <a:pt x="1279" y="470"/>
                    <a:pt x="1359" y="517"/>
                  </a:cubicBezTo>
                  <a:cubicBezTo>
                    <a:pt x="1605" y="658"/>
                    <a:pt x="1689" y="973"/>
                    <a:pt x="1547" y="1220"/>
                  </a:cubicBezTo>
                  <a:cubicBezTo>
                    <a:pt x="1452" y="1385"/>
                    <a:pt x="1278" y="1478"/>
                    <a:pt x="1100" y="1478"/>
                  </a:cubicBezTo>
                  <a:cubicBezTo>
                    <a:pt x="1013" y="1478"/>
                    <a:pt x="924" y="1456"/>
                    <a:pt x="844" y="1409"/>
                  </a:cubicBezTo>
                  <a:cubicBezTo>
                    <a:pt x="597" y="1267"/>
                    <a:pt x="513" y="951"/>
                    <a:pt x="654" y="705"/>
                  </a:cubicBezTo>
                  <a:cubicBezTo>
                    <a:pt x="750" y="540"/>
                    <a:pt x="924" y="448"/>
                    <a:pt x="1102" y="448"/>
                  </a:cubicBezTo>
                  <a:close/>
                  <a:moveTo>
                    <a:pt x="1103" y="0"/>
                  </a:moveTo>
                  <a:cubicBezTo>
                    <a:pt x="770" y="0"/>
                    <a:pt x="446" y="173"/>
                    <a:pt x="267" y="481"/>
                  </a:cubicBezTo>
                  <a:cubicBezTo>
                    <a:pt x="0" y="941"/>
                    <a:pt x="160" y="1532"/>
                    <a:pt x="620" y="1798"/>
                  </a:cubicBezTo>
                  <a:cubicBezTo>
                    <a:pt x="771" y="1885"/>
                    <a:pt x="936" y="1926"/>
                    <a:pt x="1099" y="1926"/>
                  </a:cubicBezTo>
                  <a:cubicBezTo>
                    <a:pt x="1434" y="1926"/>
                    <a:pt x="1757" y="1754"/>
                    <a:pt x="1935" y="1445"/>
                  </a:cubicBezTo>
                  <a:cubicBezTo>
                    <a:pt x="2201" y="985"/>
                    <a:pt x="2043" y="394"/>
                    <a:pt x="1583" y="129"/>
                  </a:cubicBezTo>
                  <a:cubicBezTo>
                    <a:pt x="1432" y="42"/>
                    <a:pt x="1266" y="0"/>
                    <a:pt x="110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4;p5"/>
            <p:cNvSpPr/>
            <p:nvPr/>
          </p:nvSpPr>
          <p:spPr>
            <a:xfrm>
              <a:off x="2666850" y="1270450"/>
              <a:ext cx="49925" cy="48250"/>
            </a:xfrm>
            <a:custGeom>
              <a:rect b="b" l="l" r="r" t="t"/>
              <a:pathLst>
                <a:path extrusionOk="0" h="1930" w="1997">
                  <a:moveTo>
                    <a:pt x="999" y="450"/>
                  </a:moveTo>
                  <a:cubicBezTo>
                    <a:pt x="1089" y="450"/>
                    <a:pt x="1176" y="473"/>
                    <a:pt x="1256" y="517"/>
                  </a:cubicBezTo>
                  <a:cubicBezTo>
                    <a:pt x="1375" y="586"/>
                    <a:pt x="1461" y="697"/>
                    <a:pt x="1496" y="830"/>
                  </a:cubicBezTo>
                  <a:cubicBezTo>
                    <a:pt x="1532" y="962"/>
                    <a:pt x="1513" y="1101"/>
                    <a:pt x="1445" y="1221"/>
                  </a:cubicBezTo>
                  <a:cubicBezTo>
                    <a:pt x="1376" y="1340"/>
                    <a:pt x="1266" y="1425"/>
                    <a:pt x="1133" y="1461"/>
                  </a:cubicBezTo>
                  <a:cubicBezTo>
                    <a:pt x="1088" y="1473"/>
                    <a:pt x="1042" y="1479"/>
                    <a:pt x="997" y="1479"/>
                  </a:cubicBezTo>
                  <a:cubicBezTo>
                    <a:pt x="908" y="1479"/>
                    <a:pt x="820" y="1456"/>
                    <a:pt x="741" y="1410"/>
                  </a:cubicBezTo>
                  <a:cubicBezTo>
                    <a:pt x="622" y="1342"/>
                    <a:pt x="537" y="1230"/>
                    <a:pt x="501" y="1098"/>
                  </a:cubicBezTo>
                  <a:cubicBezTo>
                    <a:pt x="466" y="964"/>
                    <a:pt x="484" y="826"/>
                    <a:pt x="553" y="707"/>
                  </a:cubicBezTo>
                  <a:cubicBezTo>
                    <a:pt x="621" y="587"/>
                    <a:pt x="732" y="503"/>
                    <a:pt x="865" y="467"/>
                  </a:cubicBezTo>
                  <a:cubicBezTo>
                    <a:pt x="909" y="455"/>
                    <a:pt x="955" y="450"/>
                    <a:pt x="999" y="450"/>
                  </a:cubicBezTo>
                  <a:close/>
                  <a:moveTo>
                    <a:pt x="1000" y="0"/>
                  </a:moveTo>
                  <a:cubicBezTo>
                    <a:pt x="916" y="0"/>
                    <a:pt x="833" y="11"/>
                    <a:pt x="750" y="34"/>
                  </a:cubicBezTo>
                  <a:cubicBezTo>
                    <a:pt x="500" y="101"/>
                    <a:pt x="292" y="260"/>
                    <a:pt x="164" y="483"/>
                  </a:cubicBezTo>
                  <a:cubicBezTo>
                    <a:pt x="35" y="707"/>
                    <a:pt x="1" y="966"/>
                    <a:pt x="67" y="1214"/>
                  </a:cubicBezTo>
                  <a:cubicBezTo>
                    <a:pt x="135" y="1464"/>
                    <a:pt x="294" y="1672"/>
                    <a:pt x="516" y="1800"/>
                  </a:cubicBezTo>
                  <a:cubicBezTo>
                    <a:pt x="667" y="1887"/>
                    <a:pt x="833" y="1929"/>
                    <a:pt x="997" y="1929"/>
                  </a:cubicBezTo>
                  <a:cubicBezTo>
                    <a:pt x="1330" y="1929"/>
                    <a:pt x="1654" y="1755"/>
                    <a:pt x="1834" y="1448"/>
                  </a:cubicBezTo>
                  <a:cubicBezTo>
                    <a:pt x="1963" y="1224"/>
                    <a:pt x="1997" y="964"/>
                    <a:pt x="1930" y="715"/>
                  </a:cubicBezTo>
                  <a:cubicBezTo>
                    <a:pt x="1863" y="467"/>
                    <a:pt x="1704" y="259"/>
                    <a:pt x="1481" y="130"/>
                  </a:cubicBezTo>
                  <a:cubicBezTo>
                    <a:pt x="1332" y="44"/>
                    <a:pt x="1167" y="0"/>
                    <a:pt x="100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;p5"/>
            <p:cNvSpPr/>
            <p:nvPr/>
          </p:nvSpPr>
          <p:spPr>
            <a:xfrm>
              <a:off x="2350750" y="1226550"/>
              <a:ext cx="206675" cy="306175"/>
            </a:xfrm>
            <a:custGeom>
              <a:rect b="b" l="l" r="r" t="t"/>
              <a:pathLst>
                <a:path extrusionOk="0" h="12247" w="8267">
                  <a:moveTo>
                    <a:pt x="246" y="0"/>
                  </a:moveTo>
                  <a:cubicBezTo>
                    <a:pt x="189" y="0"/>
                    <a:pt x="132" y="22"/>
                    <a:pt x="88" y="67"/>
                  </a:cubicBezTo>
                  <a:cubicBezTo>
                    <a:pt x="1" y="154"/>
                    <a:pt x="1" y="297"/>
                    <a:pt x="88" y="384"/>
                  </a:cubicBezTo>
                  <a:lnTo>
                    <a:pt x="7819" y="8114"/>
                  </a:lnTo>
                  <a:lnTo>
                    <a:pt x="7819" y="12022"/>
                  </a:lnTo>
                  <a:cubicBezTo>
                    <a:pt x="7819" y="12146"/>
                    <a:pt x="7918" y="12246"/>
                    <a:pt x="8042" y="12246"/>
                  </a:cubicBezTo>
                  <a:cubicBezTo>
                    <a:pt x="8165" y="12246"/>
                    <a:pt x="8266" y="12146"/>
                    <a:pt x="8267" y="12021"/>
                  </a:cubicBezTo>
                  <a:lnTo>
                    <a:pt x="8267" y="8020"/>
                  </a:lnTo>
                  <a:cubicBezTo>
                    <a:pt x="8267" y="7961"/>
                    <a:pt x="8243" y="7904"/>
                    <a:pt x="8202" y="7862"/>
                  </a:cubicBezTo>
                  <a:lnTo>
                    <a:pt x="406" y="67"/>
                  </a:lnTo>
                  <a:cubicBezTo>
                    <a:pt x="361" y="22"/>
                    <a:pt x="303" y="0"/>
                    <a:pt x="24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;p5"/>
            <p:cNvSpPr/>
            <p:nvPr/>
          </p:nvSpPr>
          <p:spPr>
            <a:xfrm>
              <a:off x="1736775" y="1601125"/>
              <a:ext cx="52500" cy="48225"/>
            </a:xfrm>
            <a:custGeom>
              <a:rect b="b" l="l" r="r" t="t"/>
              <a:pathLst>
                <a:path extrusionOk="0" h="1929" w="2100">
                  <a:moveTo>
                    <a:pt x="1101" y="450"/>
                  </a:moveTo>
                  <a:cubicBezTo>
                    <a:pt x="1191" y="450"/>
                    <a:pt x="1278" y="472"/>
                    <a:pt x="1358" y="518"/>
                  </a:cubicBezTo>
                  <a:cubicBezTo>
                    <a:pt x="1478" y="587"/>
                    <a:pt x="1562" y="697"/>
                    <a:pt x="1598" y="830"/>
                  </a:cubicBezTo>
                  <a:cubicBezTo>
                    <a:pt x="1635" y="964"/>
                    <a:pt x="1615" y="1103"/>
                    <a:pt x="1548" y="1222"/>
                  </a:cubicBezTo>
                  <a:cubicBezTo>
                    <a:pt x="1452" y="1387"/>
                    <a:pt x="1279" y="1480"/>
                    <a:pt x="1101" y="1480"/>
                  </a:cubicBezTo>
                  <a:cubicBezTo>
                    <a:pt x="1013" y="1480"/>
                    <a:pt x="925" y="1457"/>
                    <a:pt x="843" y="1410"/>
                  </a:cubicBezTo>
                  <a:cubicBezTo>
                    <a:pt x="597" y="1269"/>
                    <a:pt x="513" y="954"/>
                    <a:pt x="655" y="707"/>
                  </a:cubicBezTo>
                  <a:cubicBezTo>
                    <a:pt x="723" y="588"/>
                    <a:pt x="835" y="503"/>
                    <a:pt x="967" y="467"/>
                  </a:cubicBezTo>
                  <a:cubicBezTo>
                    <a:pt x="1012" y="455"/>
                    <a:pt x="1057" y="450"/>
                    <a:pt x="1101" y="450"/>
                  </a:cubicBezTo>
                  <a:close/>
                  <a:moveTo>
                    <a:pt x="1103" y="0"/>
                  </a:moveTo>
                  <a:cubicBezTo>
                    <a:pt x="1019" y="0"/>
                    <a:pt x="935" y="12"/>
                    <a:pt x="852" y="34"/>
                  </a:cubicBezTo>
                  <a:cubicBezTo>
                    <a:pt x="602" y="101"/>
                    <a:pt x="395" y="261"/>
                    <a:pt x="267" y="483"/>
                  </a:cubicBezTo>
                  <a:cubicBezTo>
                    <a:pt x="1" y="943"/>
                    <a:pt x="159" y="1534"/>
                    <a:pt x="618" y="1800"/>
                  </a:cubicBezTo>
                  <a:cubicBezTo>
                    <a:pt x="770" y="1887"/>
                    <a:pt x="934" y="1928"/>
                    <a:pt x="1099" y="1928"/>
                  </a:cubicBezTo>
                  <a:cubicBezTo>
                    <a:pt x="1432" y="1928"/>
                    <a:pt x="1757" y="1756"/>
                    <a:pt x="1936" y="1448"/>
                  </a:cubicBezTo>
                  <a:cubicBezTo>
                    <a:pt x="2065" y="1224"/>
                    <a:pt x="2100" y="966"/>
                    <a:pt x="2032" y="717"/>
                  </a:cubicBezTo>
                  <a:cubicBezTo>
                    <a:pt x="1966" y="467"/>
                    <a:pt x="1806" y="259"/>
                    <a:pt x="1583" y="130"/>
                  </a:cubicBezTo>
                  <a:cubicBezTo>
                    <a:pt x="1435" y="44"/>
                    <a:pt x="1270" y="0"/>
                    <a:pt x="110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7;p5"/>
            <p:cNvSpPr/>
            <p:nvPr/>
          </p:nvSpPr>
          <p:spPr>
            <a:xfrm>
              <a:off x="1772325" y="1254775"/>
              <a:ext cx="82500" cy="357600"/>
            </a:xfrm>
            <a:custGeom>
              <a:rect b="b" l="l" r="r" t="t"/>
              <a:pathLst>
                <a:path extrusionOk="0" h="14304" w="3300">
                  <a:moveTo>
                    <a:pt x="3075" y="0"/>
                  </a:moveTo>
                  <a:cubicBezTo>
                    <a:pt x="2952" y="0"/>
                    <a:pt x="2851" y="101"/>
                    <a:pt x="2851" y="224"/>
                  </a:cubicBezTo>
                  <a:lnTo>
                    <a:pt x="2851" y="11157"/>
                  </a:lnTo>
                  <a:lnTo>
                    <a:pt x="88" y="13921"/>
                  </a:lnTo>
                  <a:cubicBezTo>
                    <a:pt x="0" y="14009"/>
                    <a:pt x="0" y="14152"/>
                    <a:pt x="88" y="14238"/>
                  </a:cubicBezTo>
                  <a:cubicBezTo>
                    <a:pt x="131" y="14282"/>
                    <a:pt x="188" y="14304"/>
                    <a:pt x="246" y="14304"/>
                  </a:cubicBezTo>
                  <a:cubicBezTo>
                    <a:pt x="303" y="14304"/>
                    <a:pt x="359" y="14281"/>
                    <a:pt x="405" y="14237"/>
                  </a:cubicBezTo>
                  <a:lnTo>
                    <a:pt x="3233" y="11408"/>
                  </a:lnTo>
                  <a:cubicBezTo>
                    <a:pt x="3275" y="11366"/>
                    <a:pt x="3299" y="11308"/>
                    <a:pt x="3299" y="11249"/>
                  </a:cubicBezTo>
                  <a:lnTo>
                    <a:pt x="3299" y="224"/>
                  </a:lnTo>
                  <a:cubicBezTo>
                    <a:pt x="3299" y="101"/>
                    <a:pt x="3199" y="0"/>
                    <a:pt x="30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8;p5"/>
            <p:cNvSpPr/>
            <p:nvPr/>
          </p:nvSpPr>
          <p:spPr>
            <a:xfrm>
              <a:off x="2554775" y="891375"/>
              <a:ext cx="49950" cy="48225"/>
            </a:xfrm>
            <a:custGeom>
              <a:rect b="b" l="l" r="r" t="t"/>
              <a:pathLst>
                <a:path extrusionOk="0" h="1929" w="1998">
                  <a:moveTo>
                    <a:pt x="999" y="449"/>
                  </a:moveTo>
                  <a:cubicBezTo>
                    <a:pt x="1089" y="449"/>
                    <a:pt x="1176" y="474"/>
                    <a:pt x="1256" y="519"/>
                  </a:cubicBezTo>
                  <a:cubicBezTo>
                    <a:pt x="1375" y="587"/>
                    <a:pt x="1460" y="699"/>
                    <a:pt x="1496" y="831"/>
                  </a:cubicBezTo>
                  <a:cubicBezTo>
                    <a:pt x="1532" y="965"/>
                    <a:pt x="1514" y="1103"/>
                    <a:pt x="1445" y="1222"/>
                  </a:cubicBezTo>
                  <a:cubicBezTo>
                    <a:pt x="1376" y="1342"/>
                    <a:pt x="1266" y="1426"/>
                    <a:pt x="1133" y="1462"/>
                  </a:cubicBezTo>
                  <a:cubicBezTo>
                    <a:pt x="1089" y="1474"/>
                    <a:pt x="1044" y="1480"/>
                    <a:pt x="1000" y="1480"/>
                  </a:cubicBezTo>
                  <a:cubicBezTo>
                    <a:pt x="773" y="1480"/>
                    <a:pt x="564" y="1328"/>
                    <a:pt x="502" y="1098"/>
                  </a:cubicBezTo>
                  <a:cubicBezTo>
                    <a:pt x="465" y="965"/>
                    <a:pt x="484" y="825"/>
                    <a:pt x="553" y="706"/>
                  </a:cubicBezTo>
                  <a:cubicBezTo>
                    <a:pt x="621" y="587"/>
                    <a:pt x="732" y="503"/>
                    <a:pt x="865" y="466"/>
                  </a:cubicBezTo>
                  <a:cubicBezTo>
                    <a:pt x="909" y="454"/>
                    <a:pt x="955" y="449"/>
                    <a:pt x="999" y="449"/>
                  </a:cubicBezTo>
                  <a:close/>
                  <a:moveTo>
                    <a:pt x="1000" y="0"/>
                  </a:moveTo>
                  <a:cubicBezTo>
                    <a:pt x="916" y="0"/>
                    <a:pt x="832" y="11"/>
                    <a:pt x="749" y="34"/>
                  </a:cubicBezTo>
                  <a:cubicBezTo>
                    <a:pt x="500" y="100"/>
                    <a:pt x="292" y="260"/>
                    <a:pt x="164" y="482"/>
                  </a:cubicBezTo>
                  <a:cubicBezTo>
                    <a:pt x="35" y="706"/>
                    <a:pt x="1" y="965"/>
                    <a:pt x="67" y="1214"/>
                  </a:cubicBezTo>
                  <a:cubicBezTo>
                    <a:pt x="183" y="1644"/>
                    <a:pt x="574" y="1929"/>
                    <a:pt x="999" y="1929"/>
                  </a:cubicBezTo>
                  <a:cubicBezTo>
                    <a:pt x="1080" y="1929"/>
                    <a:pt x="1164" y="1918"/>
                    <a:pt x="1248" y="1896"/>
                  </a:cubicBezTo>
                  <a:cubicBezTo>
                    <a:pt x="1498" y="1830"/>
                    <a:pt x="1706" y="1670"/>
                    <a:pt x="1834" y="1447"/>
                  </a:cubicBezTo>
                  <a:cubicBezTo>
                    <a:pt x="1963" y="1224"/>
                    <a:pt x="1997" y="964"/>
                    <a:pt x="1931" y="716"/>
                  </a:cubicBezTo>
                  <a:cubicBezTo>
                    <a:pt x="1863" y="466"/>
                    <a:pt x="1703" y="259"/>
                    <a:pt x="1481" y="130"/>
                  </a:cubicBezTo>
                  <a:cubicBezTo>
                    <a:pt x="1332" y="45"/>
                    <a:pt x="1167" y="0"/>
                    <a:pt x="100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9;p5"/>
            <p:cNvSpPr/>
            <p:nvPr/>
          </p:nvSpPr>
          <p:spPr>
            <a:xfrm>
              <a:off x="2313875" y="912925"/>
              <a:ext cx="248350" cy="147825"/>
            </a:xfrm>
            <a:custGeom>
              <a:rect b="b" l="l" r="r" t="t"/>
              <a:pathLst>
                <a:path extrusionOk="0" h="5913" w="9934">
                  <a:moveTo>
                    <a:pt x="5710" y="1"/>
                  </a:moveTo>
                  <a:cubicBezTo>
                    <a:pt x="5651" y="1"/>
                    <a:pt x="5593" y="25"/>
                    <a:pt x="5552" y="67"/>
                  </a:cubicBezTo>
                  <a:lnTo>
                    <a:pt x="87" y="5530"/>
                  </a:lnTo>
                  <a:cubicBezTo>
                    <a:pt x="0" y="5618"/>
                    <a:pt x="0" y="5759"/>
                    <a:pt x="87" y="5847"/>
                  </a:cubicBezTo>
                  <a:cubicBezTo>
                    <a:pt x="130" y="5891"/>
                    <a:pt x="188" y="5913"/>
                    <a:pt x="246" y="5913"/>
                  </a:cubicBezTo>
                  <a:cubicBezTo>
                    <a:pt x="304" y="5913"/>
                    <a:pt x="360" y="5890"/>
                    <a:pt x="406" y="5847"/>
                  </a:cubicBezTo>
                  <a:lnTo>
                    <a:pt x="5802" y="449"/>
                  </a:lnTo>
                  <a:lnTo>
                    <a:pt x="9710" y="449"/>
                  </a:lnTo>
                  <a:cubicBezTo>
                    <a:pt x="9833" y="449"/>
                    <a:pt x="9934" y="348"/>
                    <a:pt x="9934" y="225"/>
                  </a:cubicBezTo>
                  <a:cubicBezTo>
                    <a:pt x="9934" y="102"/>
                    <a:pt x="9833" y="1"/>
                    <a:pt x="971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20;p5"/>
            <p:cNvSpPr/>
            <p:nvPr/>
          </p:nvSpPr>
          <p:spPr>
            <a:xfrm>
              <a:off x="2247375" y="1623250"/>
              <a:ext cx="52425" cy="48225"/>
            </a:xfrm>
            <a:custGeom>
              <a:rect b="b" l="l" r="r" t="t"/>
              <a:pathLst>
                <a:path extrusionOk="0" h="1929" w="2097">
                  <a:moveTo>
                    <a:pt x="996" y="451"/>
                  </a:moveTo>
                  <a:cubicBezTo>
                    <a:pt x="1174" y="451"/>
                    <a:pt x="1348" y="543"/>
                    <a:pt x="1443" y="708"/>
                  </a:cubicBezTo>
                  <a:cubicBezTo>
                    <a:pt x="1586" y="953"/>
                    <a:pt x="1501" y="1270"/>
                    <a:pt x="1255" y="1412"/>
                  </a:cubicBezTo>
                  <a:cubicBezTo>
                    <a:pt x="1174" y="1459"/>
                    <a:pt x="1085" y="1481"/>
                    <a:pt x="998" y="1481"/>
                  </a:cubicBezTo>
                  <a:cubicBezTo>
                    <a:pt x="820" y="1481"/>
                    <a:pt x="646" y="1388"/>
                    <a:pt x="551" y="1222"/>
                  </a:cubicBezTo>
                  <a:cubicBezTo>
                    <a:pt x="482" y="1103"/>
                    <a:pt x="463" y="964"/>
                    <a:pt x="500" y="831"/>
                  </a:cubicBezTo>
                  <a:cubicBezTo>
                    <a:pt x="536" y="699"/>
                    <a:pt x="621" y="588"/>
                    <a:pt x="740" y="519"/>
                  </a:cubicBezTo>
                  <a:cubicBezTo>
                    <a:pt x="821" y="473"/>
                    <a:pt x="909" y="451"/>
                    <a:pt x="996" y="451"/>
                  </a:cubicBezTo>
                  <a:close/>
                  <a:moveTo>
                    <a:pt x="995" y="0"/>
                  </a:moveTo>
                  <a:cubicBezTo>
                    <a:pt x="831" y="0"/>
                    <a:pt x="666" y="42"/>
                    <a:pt x="515" y="129"/>
                  </a:cubicBezTo>
                  <a:cubicBezTo>
                    <a:pt x="292" y="257"/>
                    <a:pt x="133" y="466"/>
                    <a:pt x="66" y="714"/>
                  </a:cubicBezTo>
                  <a:cubicBezTo>
                    <a:pt x="0" y="964"/>
                    <a:pt x="33" y="1223"/>
                    <a:pt x="162" y="1446"/>
                  </a:cubicBezTo>
                  <a:cubicBezTo>
                    <a:pt x="291" y="1669"/>
                    <a:pt x="499" y="1828"/>
                    <a:pt x="748" y="1896"/>
                  </a:cubicBezTo>
                  <a:cubicBezTo>
                    <a:pt x="831" y="1918"/>
                    <a:pt x="916" y="1929"/>
                    <a:pt x="998" y="1929"/>
                  </a:cubicBezTo>
                  <a:cubicBezTo>
                    <a:pt x="1166" y="1929"/>
                    <a:pt x="1330" y="1885"/>
                    <a:pt x="1479" y="1798"/>
                  </a:cubicBezTo>
                  <a:cubicBezTo>
                    <a:pt x="1938" y="1532"/>
                    <a:pt x="2096" y="941"/>
                    <a:pt x="1830" y="482"/>
                  </a:cubicBezTo>
                  <a:cubicBezTo>
                    <a:pt x="1653" y="173"/>
                    <a:pt x="1328" y="0"/>
                    <a:pt x="99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21;p5"/>
            <p:cNvSpPr/>
            <p:nvPr/>
          </p:nvSpPr>
          <p:spPr>
            <a:xfrm>
              <a:off x="2181800" y="1359400"/>
              <a:ext cx="82475" cy="275100"/>
            </a:xfrm>
            <a:custGeom>
              <a:rect b="b" l="l" r="r" t="t"/>
              <a:pathLst>
                <a:path extrusionOk="0" h="11004" w="3299">
                  <a:moveTo>
                    <a:pt x="224" y="1"/>
                  </a:moveTo>
                  <a:cubicBezTo>
                    <a:pt x="100" y="1"/>
                    <a:pt x="1" y="101"/>
                    <a:pt x="1" y="224"/>
                  </a:cubicBezTo>
                  <a:lnTo>
                    <a:pt x="1" y="7951"/>
                  </a:lnTo>
                  <a:cubicBezTo>
                    <a:pt x="1" y="8010"/>
                    <a:pt x="24" y="8067"/>
                    <a:pt x="66" y="8109"/>
                  </a:cubicBezTo>
                  <a:lnTo>
                    <a:pt x="2896" y="10938"/>
                  </a:lnTo>
                  <a:cubicBezTo>
                    <a:pt x="2938" y="10982"/>
                    <a:pt x="2995" y="11003"/>
                    <a:pt x="3053" y="11003"/>
                  </a:cubicBezTo>
                  <a:cubicBezTo>
                    <a:pt x="3111" y="11003"/>
                    <a:pt x="3167" y="10982"/>
                    <a:pt x="3211" y="10939"/>
                  </a:cubicBezTo>
                  <a:cubicBezTo>
                    <a:pt x="3299" y="10851"/>
                    <a:pt x="3299" y="10708"/>
                    <a:pt x="3211" y="10622"/>
                  </a:cubicBezTo>
                  <a:lnTo>
                    <a:pt x="448" y="7858"/>
                  </a:lnTo>
                  <a:lnTo>
                    <a:pt x="448" y="224"/>
                  </a:lnTo>
                  <a:cubicBezTo>
                    <a:pt x="448" y="101"/>
                    <a:pt x="347" y="1"/>
                    <a:pt x="22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22;p5"/>
            <p:cNvSpPr/>
            <p:nvPr/>
          </p:nvSpPr>
          <p:spPr>
            <a:xfrm>
              <a:off x="1564275" y="875675"/>
              <a:ext cx="52300" cy="48225"/>
            </a:xfrm>
            <a:custGeom>
              <a:rect b="b" l="l" r="r" t="t"/>
              <a:pathLst>
                <a:path extrusionOk="0" h="1929" w="2092">
                  <a:moveTo>
                    <a:pt x="1100" y="450"/>
                  </a:moveTo>
                  <a:cubicBezTo>
                    <a:pt x="1176" y="450"/>
                    <a:pt x="1255" y="466"/>
                    <a:pt x="1328" y="503"/>
                  </a:cubicBezTo>
                  <a:cubicBezTo>
                    <a:pt x="1452" y="563"/>
                    <a:pt x="1544" y="670"/>
                    <a:pt x="1588" y="799"/>
                  </a:cubicBezTo>
                  <a:cubicBezTo>
                    <a:pt x="1632" y="931"/>
                    <a:pt x="1622" y="1070"/>
                    <a:pt x="1561" y="1194"/>
                  </a:cubicBezTo>
                  <a:cubicBezTo>
                    <a:pt x="1501" y="1317"/>
                    <a:pt x="1395" y="1409"/>
                    <a:pt x="1265" y="1453"/>
                  </a:cubicBezTo>
                  <a:cubicBezTo>
                    <a:pt x="1211" y="1471"/>
                    <a:pt x="1155" y="1480"/>
                    <a:pt x="1099" y="1480"/>
                  </a:cubicBezTo>
                  <a:cubicBezTo>
                    <a:pt x="1021" y="1480"/>
                    <a:pt x="943" y="1462"/>
                    <a:pt x="871" y="1426"/>
                  </a:cubicBezTo>
                  <a:cubicBezTo>
                    <a:pt x="748" y="1366"/>
                    <a:pt x="655" y="1260"/>
                    <a:pt x="611" y="1131"/>
                  </a:cubicBezTo>
                  <a:cubicBezTo>
                    <a:pt x="568" y="1000"/>
                    <a:pt x="576" y="860"/>
                    <a:pt x="638" y="737"/>
                  </a:cubicBezTo>
                  <a:cubicBezTo>
                    <a:pt x="728" y="556"/>
                    <a:pt x="909" y="450"/>
                    <a:pt x="1100" y="450"/>
                  </a:cubicBezTo>
                  <a:close/>
                  <a:moveTo>
                    <a:pt x="1101" y="1"/>
                  </a:moveTo>
                  <a:cubicBezTo>
                    <a:pt x="746" y="1"/>
                    <a:pt x="403" y="198"/>
                    <a:pt x="235" y="537"/>
                  </a:cubicBezTo>
                  <a:cubicBezTo>
                    <a:pt x="0" y="1013"/>
                    <a:pt x="195" y="1592"/>
                    <a:pt x="671" y="1827"/>
                  </a:cubicBezTo>
                  <a:cubicBezTo>
                    <a:pt x="805" y="1895"/>
                    <a:pt x="951" y="1928"/>
                    <a:pt x="1098" y="1928"/>
                  </a:cubicBezTo>
                  <a:cubicBezTo>
                    <a:pt x="1202" y="1928"/>
                    <a:pt x="1307" y="1912"/>
                    <a:pt x="1406" y="1876"/>
                  </a:cubicBezTo>
                  <a:cubicBezTo>
                    <a:pt x="1650" y="1794"/>
                    <a:pt x="1846" y="1622"/>
                    <a:pt x="1961" y="1391"/>
                  </a:cubicBezTo>
                  <a:cubicBezTo>
                    <a:pt x="2075" y="1161"/>
                    <a:pt x="2092" y="899"/>
                    <a:pt x="2011" y="654"/>
                  </a:cubicBezTo>
                  <a:cubicBezTo>
                    <a:pt x="1929" y="411"/>
                    <a:pt x="1755" y="214"/>
                    <a:pt x="1525" y="100"/>
                  </a:cubicBezTo>
                  <a:cubicBezTo>
                    <a:pt x="1389" y="33"/>
                    <a:pt x="1244" y="1"/>
                    <a:pt x="11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23;p5"/>
            <p:cNvSpPr/>
            <p:nvPr/>
          </p:nvSpPr>
          <p:spPr>
            <a:xfrm>
              <a:off x="1605100" y="909600"/>
              <a:ext cx="111275" cy="234000"/>
            </a:xfrm>
            <a:custGeom>
              <a:rect b="b" l="l" r="r" t="t"/>
              <a:pathLst>
                <a:path extrusionOk="0" h="9360" w="4451">
                  <a:moveTo>
                    <a:pt x="255" y="0"/>
                  </a:moveTo>
                  <a:cubicBezTo>
                    <a:pt x="184" y="0"/>
                    <a:pt x="115" y="34"/>
                    <a:pt x="72" y="96"/>
                  </a:cubicBezTo>
                  <a:cubicBezTo>
                    <a:pt x="0" y="198"/>
                    <a:pt x="26" y="340"/>
                    <a:pt x="128" y="409"/>
                  </a:cubicBezTo>
                  <a:lnTo>
                    <a:pt x="3585" y="2800"/>
                  </a:lnTo>
                  <a:lnTo>
                    <a:pt x="3993" y="9150"/>
                  </a:lnTo>
                  <a:cubicBezTo>
                    <a:pt x="4001" y="9269"/>
                    <a:pt x="4099" y="9360"/>
                    <a:pt x="4217" y="9360"/>
                  </a:cubicBezTo>
                  <a:lnTo>
                    <a:pt x="4233" y="9360"/>
                  </a:lnTo>
                  <a:cubicBezTo>
                    <a:pt x="4356" y="9352"/>
                    <a:pt x="4451" y="9245"/>
                    <a:pt x="4442" y="9122"/>
                  </a:cubicBezTo>
                  <a:lnTo>
                    <a:pt x="4028" y="2663"/>
                  </a:lnTo>
                  <a:cubicBezTo>
                    <a:pt x="4024" y="2594"/>
                    <a:pt x="3987" y="2532"/>
                    <a:pt x="3932" y="2493"/>
                  </a:cubicBezTo>
                  <a:lnTo>
                    <a:pt x="384" y="41"/>
                  </a:lnTo>
                  <a:cubicBezTo>
                    <a:pt x="345" y="13"/>
                    <a:pt x="300" y="0"/>
                    <a:pt x="25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24;p5"/>
            <p:cNvSpPr/>
            <p:nvPr/>
          </p:nvSpPr>
          <p:spPr>
            <a:xfrm>
              <a:off x="1452875" y="1479875"/>
              <a:ext cx="51700" cy="48225"/>
            </a:xfrm>
            <a:custGeom>
              <a:rect b="b" l="l" r="r" t="t"/>
              <a:pathLst>
                <a:path extrusionOk="0" h="1929" w="2068">
                  <a:moveTo>
                    <a:pt x="998" y="449"/>
                  </a:moveTo>
                  <a:cubicBezTo>
                    <a:pt x="1089" y="449"/>
                    <a:pt x="1176" y="474"/>
                    <a:pt x="1256" y="519"/>
                  </a:cubicBezTo>
                  <a:cubicBezTo>
                    <a:pt x="1375" y="588"/>
                    <a:pt x="1460" y="699"/>
                    <a:pt x="1496" y="832"/>
                  </a:cubicBezTo>
                  <a:cubicBezTo>
                    <a:pt x="1531" y="966"/>
                    <a:pt x="1513" y="1103"/>
                    <a:pt x="1445" y="1222"/>
                  </a:cubicBezTo>
                  <a:cubicBezTo>
                    <a:pt x="1376" y="1342"/>
                    <a:pt x="1265" y="1427"/>
                    <a:pt x="1133" y="1463"/>
                  </a:cubicBezTo>
                  <a:cubicBezTo>
                    <a:pt x="1088" y="1475"/>
                    <a:pt x="1043" y="1480"/>
                    <a:pt x="998" y="1480"/>
                  </a:cubicBezTo>
                  <a:cubicBezTo>
                    <a:pt x="771" y="1480"/>
                    <a:pt x="563" y="1329"/>
                    <a:pt x="501" y="1098"/>
                  </a:cubicBezTo>
                  <a:cubicBezTo>
                    <a:pt x="465" y="966"/>
                    <a:pt x="484" y="827"/>
                    <a:pt x="552" y="707"/>
                  </a:cubicBezTo>
                  <a:cubicBezTo>
                    <a:pt x="620" y="588"/>
                    <a:pt x="732" y="503"/>
                    <a:pt x="864" y="468"/>
                  </a:cubicBezTo>
                  <a:cubicBezTo>
                    <a:pt x="908" y="455"/>
                    <a:pt x="955" y="449"/>
                    <a:pt x="998" y="449"/>
                  </a:cubicBezTo>
                  <a:close/>
                  <a:moveTo>
                    <a:pt x="999" y="1"/>
                  </a:moveTo>
                  <a:cubicBezTo>
                    <a:pt x="916" y="1"/>
                    <a:pt x="832" y="12"/>
                    <a:pt x="749" y="34"/>
                  </a:cubicBezTo>
                  <a:cubicBezTo>
                    <a:pt x="500" y="101"/>
                    <a:pt x="292" y="261"/>
                    <a:pt x="163" y="484"/>
                  </a:cubicBezTo>
                  <a:cubicBezTo>
                    <a:pt x="35" y="707"/>
                    <a:pt x="0" y="966"/>
                    <a:pt x="67" y="1215"/>
                  </a:cubicBezTo>
                  <a:cubicBezTo>
                    <a:pt x="183" y="1645"/>
                    <a:pt x="572" y="1929"/>
                    <a:pt x="998" y="1929"/>
                  </a:cubicBezTo>
                  <a:cubicBezTo>
                    <a:pt x="1080" y="1929"/>
                    <a:pt x="1165" y="1918"/>
                    <a:pt x="1249" y="1897"/>
                  </a:cubicBezTo>
                  <a:cubicBezTo>
                    <a:pt x="1762" y="1758"/>
                    <a:pt x="2067" y="1230"/>
                    <a:pt x="1930" y="716"/>
                  </a:cubicBezTo>
                  <a:cubicBezTo>
                    <a:pt x="1863" y="466"/>
                    <a:pt x="1703" y="260"/>
                    <a:pt x="1481" y="131"/>
                  </a:cubicBezTo>
                  <a:cubicBezTo>
                    <a:pt x="1332" y="45"/>
                    <a:pt x="1166" y="1"/>
                    <a:pt x="99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25;p5"/>
            <p:cNvSpPr/>
            <p:nvPr/>
          </p:nvSpPr>
          <p:spPr>
            <a:xfrm>
              <a:off x="1468050" y="1386850"/>
              <a:ext cx="51725" cy="48225"/>
            </a:xfrm>
            <a:custGeom>
              <a:rect b="b" l="l" r="r" t="t"/>
              <a:pathLst>
                <a:path extrusionOk="0" h="1929" w="2069">
                  <a:moveTo>
                    <a:pt x="996" y="449"/>
                  </a:moveTo>
                  <a:cubicBezTo>
                    <a:pt x="1224" y="449"/>
                    <a:pt x="1434" y="600"/>
                    <a:pt x="1496" y="831"/>
                  </a:cubicBezTo>
                  <a:cubicBezTo>
                    <a:pt x="1570" y="1106"/>
                    <a:pt x="1406" y="1388"/>
                    <a:pt x="1131" y="1462"/>
                  </a:cubicBezTo>
                  <a:cubicBezTo>
                    <a:pt x="1087" y="1474"/>
                    <a:pt x="1042" y="1479"/>
                    <a:pt x="999" y="1479"/>
                  </a:cubicBezTo>
                  <a:cubicBezTo>
                    <a:pt x="771" y="1479"/>
                    <a:pt x="562" y="1328"/>
                    <a:pt x="500" y="1098"/>
                  </a:cubicBezTo>
                  <a:cubicBezTo>
                    <a:pt x="426" y="823"/>
                    <a:pt x="590" y="540"/>
                    <a:pt x="864" y="466"/>
                  </a:cubicBezTo>
                  <a:cubicBezTo>
                    <a:pt x="908" y="454"/>
                    <a:pt x="953" y="449"/>
                    <a:pt x="996" y="449"/>
                  </a:cubicBezTo>
                  <a:close/>
                  <a:moveTo>
                    <a:pt x="1000" y="1"/>
                  </a:moveTo>
                  <a:cubicBezTo>
                    <a:pt x="917" y="1"/>
                    <a:pt x="833" y="11"/>
                    <a:pt x="750" y="34"/>
                  </a:cubicBezTo>
                  <a:cubicBezTo>
                    <a:pt x="500" y="100"/>
                    <a:pt x="292" y="260"/>
                    <a:pt x="163" y="482"/>
                  </a:cubicBezTo>
                  <a:cubicBezTo>
                    <a:pt x="34" y="706"/>
                    <a:pt x="0" y="965"/>
                    <a:pt x="67" y="1214"/>
                  </a:cubicBezTo>
                  <a:cubicBezTo>
                    <a:pt x="182" y="1644"/>
                    <a:pt x="573" y="1928"/>
                    <a:pt x="998" y="1928"/>
                  </a:cubicBezTo>
                  <a:cubicBezTo>
                    <a:pt x="1080" y="1928"/>
                    <a:pt x="1165" y="1918"/>
                    <a:pt x="1249" y="1895"/>
                  </a:cubicBezTo>
                  <a:cubicBezTo>
                    <a:pt x="1763" y="1757"/>
                    <a:pt x="2068" y="1227"/>
                    <a:pt x="1930" y="715"/>
                  </a:cubicBezTo>
                  <a:cubicBezTo>
                    <a:pt x="1814" y="285"/>
                    <a:pt x="1424" y="1"/>
                    <a:pt x="100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26;p5"/>
            <p:cNvSpPr/>
            <p:nvPr/>
          </p:nvSpPr>
          <p:spPr>
            <a:xfrm>
              <a:off x="1374625" y="1125475"/>
              <a:ext cx="49950" cy="48250"/>
            </a:xfrm>
            <a:custGeom>
              <a:rect b="b" l="l" r="r" t="t"/>
              <a:pathLst>
                <a:path extrusionOk="0" h="1930" w="1998">
                  <a:moveTo>
                    <a:pt x="999" y="450"/>
                  </a:moveTo>
                  <a:cubicBezTo>
                    <a:pt x="1089" y="450"/>
                    <a:pt x="1176" y="473"/>
                    <a:pt x="1255" y="519"/>
                  </a:cubicBezTo>
                  <a:cubicBezTo>
                    <a:pt x="1374" y="588"/>
                    <a:pt x="1459" y="698"/>
                    <a:pt x="1495" y="831"/>
                  </a:cubicBezTo>
                  <a:cubicBezTo>
                    <a:pt x="1531" y="965"/>
                    <a:pt x="1512" y="1103"/>
                    <a:pt x="1444" y="1222"/>
                  </a:cubicBezTo>
                  <a:cubicBezTo>
                    <a:pt x="1349" y="1388"/>
                    <a:pt x="1175" y="1480"/>
                    <a:pt x="997" y="1480"/>
                  </a:cubicBezTo>
                  <a:cubicBezTo>
                    <a:pt x="910" y="1480"/>
                    <a:pt x="821" y="1458"/>
                    <a:pt x="740" y="1411"/>
                  </a:cubicBezTo>
                  <a:cubicBezTo>
                    <a:pt x="621" y="1343"/>
                    <a:pt x="537" y="1232"/>
                    <a:pt x="500" y="1099"/>
                  </a:cubicBezTo>
                  <a:cubicBezTo>
                    <a:pt x="466" y="965"/>
                    <a:pt x="484" y="827"/>
                    <a:pt x="553" y="708"/>
                  </a:cubicBezTo>
                  <a:cubicBezTo>
                    <a:pt x="620" y="589"/>
                    <a:pt x="732" y="504"/>
                    <a:pt x="865" y="467"/>
                  </a:cubicBezTo>
                  <a:cubicBezTo>
                    <a:pt x="909" y="456"/>
                    <a:pt x="955" y="450"/>
                    <a:pt x="999" y="450"/>
                  </a:cubicBezTo>
                  <a:close/>
                  <a:moveTo>
                    <a:pt x="1000" y="0"/>
                  </a:moveTo>
                  <a:cubicBezTo>
                    <a:pt x="917" y="0"/>
                    <a:pt x="833" y="11"/>
                    <a:pt x="750" y="33"/>
                  </a:cubicBezTo>
                  <a:cubicBezTo>
                    <a:pt x="500" y="101"/>
                    <a:pt x="292" y="260"/>
                    <a:pt x="164" y="482"/>
                  </a:cubicBezTo>
                  <a:cubicBezTo>
                    <a:pt x="35" y="707"/>
                    <a:pt x="1" y="966"/>
                    <a:pt x="67" y="1215"/>
                  </a:cubicBezTo>
                  <a:cubicBezTo>
                    <a:pt x="135" y="1463"/>
                    <a:pt x="294" y="1671"/>
                    <a:pt x="516" y="1800"/>
                  </a:cubicBezTo>
                  <a:cubicBezTo>
                    <a:pt x="664" y="1886"/>
                    <a:pt x="828" y="1930"/>
                    <a:pt x="996" y="1930"/>
                  </a:cubicBezTo>
                  <a:cubicBezTo>
                    <a:pt x="1080" y="1930"/>
                    <a:pt x="1165" y="1919"/>
                    <a:pt x="1249" y="1897"/>
                  </a:cubicBezTo>
                  <a:cubicBezTo>
                    <a:pt x="1497" y="1829"/>
                    <a:pt x="1705" y="1670"/>
                    <a:pt x="1834" y="1447"/>
                  </a:cubicBezTo>
                  <a:cubicBezTo>
                    <a:pt x="1963" y="1223"/>
                    <a:pt x="1997" y="965"/>
                    <a:pt x="1931" y="716"/>
                  </a:cubicBezTo>
                  <a:cubicBezTo>
                    <a:pt x="1863" y="466"/>
                    <a:pt x="1704" y="258"/>
                    <a:pt x="1481" y="130"/>
                  </a:cubicBezTo>
                  <a:cubicBezTo>
                    <a:pt x="1332" y="44"/>
                    <a:pt x="1167" y="0"/>
                    <a:pt x="100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127;p5"/>
            <p:cNvSpPr/>
            <p:nvPr/>
          </p:nvSpPr>
          <p:spPr>
            <a:xfrm>
              <a:off x="1359125" y="1308200"/>
              <a:ext cx="55050" cy="48175"/>
            </a:xfrm>
            <a:custGeom>
              <a:rect b="b" l="l" r="r" t="t"/>
              <a:pathLst>
                <a:path extrusionOk="0" h="1927" w="2202">
                  <a:moveTo>
                    <a:pt x="1102" y="448"/>
                  </a:moveTo>
                  <a:cubicBezTo>
                    <a:pt x="1189" y="448"/>
                    <a:pt x="1277" y="470"/>
                    <a:pt x="1357" y="517"/>
                  </a:cubicBezTo>
                  <a:cubicBezTo>
                    <a:pt x="1604" y="658"/>
                    <a:pt x="1689" y="973"/>
                    <a:pt x="1547" y="1220"/>
                  </a:cubicBezTo>
                  <a:cubicBezTo>
                    <a:pt x="1451" y="1385"/>
                    <a:pt x="1278" y="1478"/>
                    <a:pt x="1100" y="1478"/>
                  </a:cubicBezTo>
                  <a:cubicBezTo>
                    <a:pt x="1012" y="1478"/>
                    <a:pt x="924" y="1456"/>
                    <a:pt x="843" y="1409"/>
                  </a:cubicBezTo>
                  <a:cubicBezTo>
                    <a:pt x="596" y="1267"/>
                    <a:pt x="512" y="952"/>
                    <a:pt x="654" y="705"/>
                  </a:cubicBezTo>
                  <a:cubicBezTo>
                    <a:pt x="749" y="540"/>
                    <a:pt x="923" y="448"/>
                    <a:pt x="1102" y="448"/>
                  </a:cubicBezTo>
                  <a:close/>
                  <a:moveTo>
                    <a:pt x="1103" y="0"/>
                  </a:moveTo>
                  <a:cubicBezTo>
                    <a:pt x="770" y="0"/>
                    <a:pt x="446" y="173"/>
                    <a:pt x="267" y="481"/>
                  </a:cubicBezTo>
                  <a:cubicBezTo>
                    <a:pt x="1" y="941"/>
                    <a:pt x="160" y="1532"/>
                    <a:pt x="620" y="1798"/>
                  </a:cubicBezTo>
                  <a:cubicBezTo>
                    <a:pt x="771" y="1885"/>
                    <a:pt x="936" y="1927"/>
                    <a:pt x="1099" y="1927"/>
                  </a:cubicBezTo>
                  <a:cubicBezTo>
                    <a:pt x="1432" y="1927"/>
                    <a:pt x="1757" y="1754"/>
                    <a:pt x="1935" y="1445"/>
                  </a:cubicBezTo>
                  <a:cubicBezTo>
                    <a:pt x="2201" y="985"/>
                    <a:pt x="2042" y="394"/>
                    <a:pt x="1582" y="130"/>
                  </a:cubicBezTo>
                  <a:cubicBezTo>
                    <a:pt x="1431" y="42"/>
                    <a:pt x="1266" y="0"/>
                    <a:pt x="110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28;p5"/>
            <p:cNvSpPr/>
            <p:nvPr/>
          </p:nvSpPr>
          <p:spPr>
            <a:xfrm>
              <a:off x="1398775" y="1220625"/>
              <a:ext cx="240625" cy="95850"/>
            </a:xfrm>
            <a:custGeom>
              <a:rect b="b" l="l" r="r" t="t"/>
              <a:pathLst>
                <a:path extrusionOk="0" h="3834" w="9625">
                  <a:moveTo>
                    <a:pt x="2929" y="0"/>
                  </a:moveTo>
                  <a:cubicBezTo>
                    <a:pt x="2861" y="0"/>
                    <a:pt x="2797" y="32"/>
                    <a:pt x="2754" y="86"/>
                  </a:cubicBezTo>
                  <a:lnTo>
                    <a:pt x="79" y="3470"/>
                  </a:lnTo>
                  <a:cubicBezTo>
                    <a:pt x="1" y="3568"/>
                    <a:pt x="17" y="3709"/>
                    <a:pt x="114" y="3785"/>
                  </a:cubicBezTo>
                  <a:cubicBezTo>
                    <a:pt x="156" y="3817"/>
                    <a:pt x="205" y="3833"/>
                    <a:pt x="254" y="3833"/>
                  </a:cubicBezTo>
                  <a:cubicBezTo>
                    <a:pt x="320" y="3833"/>
                    <a:pt x="386" y="3804"/>
                    <a:pt x="430" y="3747"/>
                  </a:cubicBezTo>
                  <a:lnTo>
                    <a:pt x="3038" y="448"/>
                  </a:lnTo>
                  <a:lnTo>
                    <a:pt x="9401" y="448"/>
                  </a:lnTo>
                  <a:cubicBezTo>
                    <a:pt x="9525" y="448"/>
                    <a:pt x="9624" y="348"/>
                    <a:pt x="9624" y="224"/>
                  </a:cubicBezTo>
                  <a:cubicBezTo>
                    <a:pt x="9624" y="101"/>
                    <a:pt x="9525" y="0"/>
                    <a:pt x="940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29;p5"/>
            <p:cNvSpPr/>
            <p:nvPr/>
          </p:nvSpPr>
          <p:spPr>
            <a:xfrm>
              <a:off x="1412450" y="1142325"/>
              <a:ext cx="226950" cy="11200"/>
            </a:xfrm>
            <a:custGeom>
              <a:rect b="b" l="l" r="r" t="t"/>
              <a:pathLst>
                <a:path extrusionOk="0" h="448" w="9078">
                  <a:moveTo>
                    <a:pt x="225" y="0"/>
                  </a:moveTo>
                  <a:cubicBezTo>
                    <a:pt x="101" y="0"/>
                    <a:pt x="0" y="101"/>
                    <a:pt x="0" y="224"/>
                  </a:cubicBezTo>
                  <a:cubicBezTo>
                    <a:pt x="0" y="348"/>
                    <a:pt x="101" y="447"/>
                    <a:pt x="225" y="447"/>
                  </a:cubicBezTo>
                  <a:lnTo>
                    <a:pt x="8854" y="447"/>
                  </a:lnTo>
                  <a:cubicBezTo>
                    <a:pt x="8978" y="447"/>
                    <a:pt x="9077" y="348"/>
                    <a:pt x="9077" y="224"/>
                  </a:cubicBezTo>
                  <a:cubicBezTo>
                    <a:pt x="9077" y="101"/>
                    <a:pt x="8978" y="0"/>
                    <a:pt x="88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30;p5"/>
            <p:cNvSpPr/>
            <p:nvPr/>
          </p:nvSpPr>
          <p:spPr>
            <a:xfrm>
              <a:off x="1499850" y="1294675"/>
              <a:ext cx="109975" cy="108875"/>
            </a:xfrm>
            <a:custGeom>
              <a:rect b="b" l="l" r="r" t="t"/>
              <a:pathLst>
                <a:path extrusionOk="0" h="4355" w="4399">
                  <a:moveTo>
                    <a:pt x="4152" y="1"/>
                  </a:moveTo>
                  <a:cubicBezTo>
                    <a:pt x="4094" y="1"/>
                    <a:pt x="4037" y="23"/>
                    <a:pt x="3994" y="66"/>
                  </a:cubicBezTo>
                  <a:lnTo>
                    <a:pt x="89" y="3971"/>
                  </a:lnTo>
                  <a:cubicBezTo>
                    <a:pt x="1" y="4060"/>
                    <a:pt x="1" y="4201"/>
                    <a:pt x="89" y="4289"/>
                  </a:cubicBezTo>
                  <a:cubicBezTo>
                    <a:pt x="132" y="4333"/>
                    <a:pt x="188" y="4355"/>
                    <a:pt x="246" y="4355"/>
                  </a:cubicBezTo>
                  <a:cubicBezTo>
                    <a:pt x="303" y="4355"/>
                    <a:pt x="360" y="4333"/>
                    <a:pt x="406" y="4289"/>
                  </a:cubicBezTo>
                  <a:lnTo>
                    <a:pt x="4311" y="383"/>
                  </a:lnTo>
                  <a:cubicBezTo>
                    <a:pt x="4399" y="295"/>
                    <a:pt x="4399" y="153"/>
                    <a:pt x="4311" y="66"/>
                  </a:cubicBezTo>
                  <a:cubicBezTo>
                    <a:pt x="4267" y="23"/>
                    <a:pt x="4209" y="1"/>
                    <a:pt x="415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31;p5"/>
            <p:cNvSpPr/>
            <p:nvPr/>
          </p:nvSpPr>
          <p:spPr>
            <a:xfrm>
              <a:off x="1490250" y="1406150"/>
              <a:ext cx="256850" cy="108825"/>
            </a:xfrm>
            <a:custGeom>
              <a:rect b="b" l="l" r="r" t="t"/>
              <a:pathLst>
                <a:path extrusionOk="0" h="4353" w="10274">
                  <a:moveTo>
                    <a:pt x="10027" y="0"/>
                  </a:moveTo>
                  <a:cubicBezTo>
                    <a:pt x="9969" y="0"/>
                    <a:pt x="9912" y="22"/>
                    <a:pt x="9868" y="66"/>
                  </a:cubicBezTo>
                  <a:lnTo>
                    <a:pt x="6033" y="3901"/>
                  </a:lnTo>
                  <a:lnTo>
                    <a:pt x="238" y="3696"/>
                  </a:lnTo>
                  <a:cubicBezTo>
                    <a:pt x="233" y="3696"/>
                    <a:pt x="229" y="3696"/>
                    <a:pt x="224" y="3696"/>
                  </a:cubicBezTo>
                  <a:cubicBezTo>
                    <a:pt x="117" y="3696"/>
                    <a:pt x="9" y="3793"/>
                    <a:pt x="6" y="3912"/>
                  </a:cubicBezTo>
                  <a:cubicBezTo>
                    <a:pt x="1" y="4035"/>
                    <a:pt x="99" y="4140"/>
                    <a:pt x="222" y="4143"/>
                  </a:cubicBezTo>
                  <a:lnTo>
                    <a:pt x="6114" y="4353"/>
                  </a:lnTo>
                  <a:lnTo>
                    <a:pt x="6123" y="4353"/>
                  </a:lnTo>
                  <a:cubicBezTo>
                    <a:pt x="6182" y="4353"/>
                    <a:pt x="6239" y="4329"/>
                    <a:pt x="6281" y="4287"/>
                  </a:cubicBezTo>
                  <a:lnTo>
                    <a:pt x="10187" y="383"/>
                  </a:lnTo>
                  <a:cubicBezTo>
                    <a:pt x="10273" y="294"/>
                    <a:pt x="10273" y="153"/>
                    <a:pt x="10187" y="66"/>
                  </a:cubicBezTo>
                  <a:cubicBezTo>
                    <a:pt x="10142" y="22"/>
                    <a:pt x="10084" y="0"/>
                    <a:pt x="1002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32;p5"/>
            <p:cNvSpPr/>
            <p:nvPr/>
          </p:nvSpPr>
          <p:spPr>
            <a:xfrm>
              <a:off x="2162400" y="757150"/>
              <a:ext cx="49900" cy="48275"/>
            </a:xfrm>
            <a:custGeom>
              <a:rect b="b" l="l" r="r" t="t"/>
              <a:pathLst>
                <a:path extrusionOk="0" h="1931" w="1996">
                  <a:moveTo>
                    <a:pt x="999" y="451"/>
                  </a:moveTo>
                  <a:cubicBezTo>
                    <a:pt x="1088" y="451"/>
                    <a:pt x="1176" y="473"/>
                    <a:pt x="1256" y="520"/>
                  </a:cubicBezTo>
                  <a:cubicBezTo>
                    <a:pt x="1375" y="589"/>
                    <a:pt x="1460" y="699"/>
                    <a:pt x="1496" y="832"/>
                  </a:cubicBezTo>
                  <a:cubicBezTo>
                    <a:pt x="1532" y="966"/>
                    <a:pt x="1513" y="1105"/>
                    <a:pt x="1445" y="1224"/>
                  </a:cubicBezTo>
                  <a:cubicBezTo>
                    <a:pt x="1376" y="1343"/>
                    <a:pt x="1266" y="1427"/>
                    <a:pt x="1133" y="1464"/>
                  </a:cubicBezTo>
                  <a:cubicBezTo>
                    <a:pt x="1089" y="1475"/>
                    <a:pt x="1044" y="1481"/>
                    <a:pt x="999" y="1481"/>
                  </a:cubicBezTo>
                  <a:cubicBezTo>
                    <a:pt x="909" y="1481"/>
                    <a:pt x="821" y="1458"/>
                    <a:pt x="741" y="1411"/>
                  </a:cubicBezTo>
                  <a:cubicBezTo>
                    <a:pt x="622" y="1343"/>
                    <a:pt x="537" y="1232"/>
                    <a:pt x="501" y="1099"/>
                  </a:cubicBezTo>
                  <a:cubicBezTo>
                    <a:pt x="465" y="965"/>
                    <a:pt x="484" y="827"/>
                    <a:pt x="553" y="708"/>
                  </a:cubicBezTo>
                  <a:cubicBezTo>
                    <a:pt x="621" y="589"/>
                    <a:pt x="732" y="504"/>
                    <a:pt x="865" y="468"/>
                  </a:cubicBezTo>
                  <a:cubicBezTo>
                    <a:pt x="909" y="456"/>
                    <a:pt x="955" y="451"/>
                    <a:pt x="999" y="451"/>
                  </a:cubicBezTo>
                  <a:close/>
                  <a:moveTo>
                    <a:pt x="1000" y="1"/>
                  </a:moveTo>
                  <a:cubicBezTo>
                    <a:pt x="666" y="1"/>
                    <a:pt x="342" y="174"/>
                    <a:pt x="163" y="483"/>
                  </a:cubicBezTo>
                  <a:cubicBezTo>
                    <a:pt x="35" y="706"/>
                    <a:pt x="0" y="965"/>
                    <a:pt x="67" y="1214"/>
                  </a:cubicBezTo>
                  <a:cubicBezTo>
                    <a:pt x="134" y="1464"/>
                    <a:pt x="294" y="1672"/>
                    <a:pt x="516" y="1801"/>
                  </a:cubicBezTo>
                  <a:cubicBezTo>
                    <a:pt x="664" y="1886"/>
                    <a:pt x="828" y="1930"/>
                    <a:pt x="997" y="1930"/>
                  </a:cubicBezTo>
                  <a:cubicBezTo>
                    <a:pt x="1079" y="1930"/>
                    <a:pt x="1164" y="1920"/>
                    <a:pt x="1246" y="1897"/>
                  </a:cubicBezTo>
                  <a:cubicBezTo>
                    <a:pt x="1496" y="1829"/>
                    <a:pt x="1704" y="1670"/>
                    <a:pt x="1832" y="1448"/>
                  </a:cubicBezTo>
                  <a:cubicBezTo>
                    <a:pt x="1960" y="1224"/>
                    <a:pt x="1996" y="964"/>
                    <a:pt x="1928" y="716"/>
                  </a:cubicBezTo>
                  <a:cubicBezTo>
                    <a:pt x="1862" y="467"/>
                    <a:pt x="1702" y="259"/>
                    <a:pt x="1480" y="130"/>
                  </a:cubicBezTo>
                  <a:cubicBezTo>
                    <a:pt x="1328" y="42"/>
                    <a:pt x="1163" y="1"/>
                    <a:pt x="100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33;p5"/>
            <p:cNvSpPr/>
            <p:nvPr/>
          </p:nvSpPr>
          <p:spPr>
            <a:xfrm>
              <a:off x="2199650" y="788675"/>
              <a:ext cx="94775" cy="233350"/>
            </a:xfrm>
            <a:custGeom>
              <a:rect b="b" l="l" r="r" t="t"/>
              <a:pathLst>
                <a:path extrusionOk="0" h="9334" w="3791">
                  <a:moveTo>
                    <a:pt x="246" y="1"/>
                  </a:moveTo>
                  <a:cubicBezTo>
                    <a:pt x="188" y="1"/>
                    <a:pt x="131" y="22"/>
                    <a:pt x="88" y="66"/>
                  </a:cubicBezTo>
                  <a:cubicBezTo>
                    <a:pt x="1" y="155"/>
                    <a:pt x="1" y="296"/>
                    <a:pt x="88" y="384"/>
                  </a:cubicBezTo>
                  <a:lnTo>
                    <a:pt x="3342" y="3638"/>
                  </a:lnTo>
                  <a:lnTo>
                    <a:pt x="3342" y="9109"/>
                  </a:lnTo>
                  <a:cubicBezTo>
                    <a:pt x="3342" y="9233"/>
                    <a:pt x="3442" y="9333"/>
                    <a:pt x="3566" y="9333"/>
                  </a:cubicBezTo>
                  <a:cubicBezTo>
                    <a:pt x="3690" y="9333"/>
                    <a:pt x="3791" y="9233"/>
                    <a:pt x="3791" y="9108"/>
                  </a:cubicBezTo>
                  <a:lnTo>
                    <a:pt x="3791" y="3544"/>
                  </a:lnTo>
                  <a:cubicBezTo>
                    <a:pt x="3791" y="3485"/>
                    <a:pt x="3766" y="3427"/>
                    <a:pt x="3725" y="3386"/>
                  </a:cubicBezTo>
                  <a:lnTo>
                    <a:pt x="405" y="66"/>
                  </a:lnTo>
                  <a:cubicBezTo>
                    <a:pt x="361" y="22"/>
                    <a:pt x="303" y="1"/>
                    <a:pt x="24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34;p5"/>
            <p:cNvSpPr/>
            <p:nvPr/>
          </p:nvSpPr>
          <p:spPr>
            <a:xfrm>
              <a:off x="1555825" y="943500"/>
              <a:ext cx="1045300" cy="538450"/>
            </a:xfrm>
            <a:custGeom>
              <a:rect b="b" l="l" r="r" t="t"/>
              <a:pathLst>
                <a:path extrusionOk="0" h="21538" w="41812">
                  <a:moveTo>
                    <a:pt x="20107" y="0"/>
                  </a:moveTo>
                  <a:cubicBezTo>
                    <a:pt x="7759" y="0"/>
                    <a:pt x="0" y="9003"/>
                    <a:pt x="0" y="12132"/>
                  </a:cubicBezTo>
                  <a:cubicBezTo>
                    <a:pt x="0" y="15227"/>
                    <a:pt x="8675" y="21538"/>
                    <a:pt x="20453" y="21538"/>
                  </a:cubicBezTo>
                  <a:cubicBezTo>
                    <a:pt x="32231" y="21538"/>
                    <a:pt x="41812" y="14418"/>
                    <a:pt x="41812" y="12089"/>
                  </a:cubicBezTo>
                  <a:cubicBezTo>
                    <a:pt x="41812" y="9117"/>
                    <a:pt x="33820" y="0"/>
                    <a:pt x="201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135;p5"/>
            <p:cNvSpPr/>
            <p:nvPr/>
          </p:nvSpPr>
          <p:spPr>
            <a:xfrm>
              <a:off x="1849250" y="989425"/>
              <a:ext cx="435725" cy="435725"/>
            </a:xfrm>
            <a:custGeom>
              <a:rect b="b" l="l" r="r" t="t"/>
              <a:pathLst>
                <a:path extrusionOk="0" h="17429" w="17429">
                  <a:moveTo>
                    <a:pt x="8715" y="1"/>
                  </a:moveTo>
                  <a:cubicBezTo>
                    <a:pt x="6403" y="1"/>
                    <a:pt x="4187" y="919"/>
                    <a:pt x="2553" y="2552"/>
                  </a:cubicBezTo>
                  <a:cubicBezTo>
                    <a:pt x="919" y="4188"/>
                    <a:pt x="0" y="6404"/>
                    <a:pt x="0" y="8715"/>
                  </a:cubicBezTo>
                  <a:cubicBezTo>
                    <a:pt x="0" y="11026"/>
                    <a:pt x="919" y="13242"/>
                    <a:pt x="2553" y="14877"/>
                  </a:cubicBezTo>
                  <a:cubicBezTo>
                    <a:pt x="4187" y="16511"/>
                    <a:pt x="6403" y="17429"/>
                    <a:pt x="8715" y="17429"/>
                  </a:cubicBezTo>
                  <a:cubicBezTo>
                    <a:pt x="11025" y="17429"/>
                    <a:pt x="13243" y="16511"/>
                    <a:pt x="14877" y="14877"/>
                  </a:cubicBezTo>
                  <a:cubicBezTo>
                    <a:pt x="16511" y="13242"/>
                    <a:pt x="17428" y="11026"/>
                    <a:pt x="17428" y="8715"/>
                  </a:cubicBezTo>
                  <a:cubicBezTo>
                    <a:pt x="17428" y="6404"/>
                    <a:pt x="16511" y="4188"/>
                    <a:pt x="14877" y="2552"/>
                  </a:cubicBezTo>
                  <a:cubicBezTo>
                    <a:pt x="13243" y="919"/>
                    <a:pt x="11025" y="1"/>
                    <a:pt x="87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136;p5"/>
            <p:cNvSpPr/>
            <p:nvPr/>
          </p:nvSpPr>
          <p:spPr>
            <a:xfrm>
              <a:off x="1958600" y="1098775"/>
              <a:ext cx="217100" cy="217050"/>
            </a:xfrm>
            <a:custGeom>
              <a:rect b="b" l="l" r="r" t="t"/>
              <a:pathLst>
                <a:path extrusionOk="0" h="8682" w="8684">
                  <a:moveTo>
                    <a:pt x="4342" y="0"/>
                  </a:moveTo>
                  <a:cubicBezTo>
                    <a:pt x="1945" y="0"/>
                    <a:pt x="1" y="1943"/>
                    <a:pt x="1" y="4341"/>
                  </a:cubicBezTo>
                  <a:cubicBezTo>
                    <a:pt x="1" y="6739"/>
                    <a:pt x="1945" y="8681"/>
                    <a:pt x="4342" y="8681"/>
                  </a:cubicBezTo>
                  <a:cubicBezTo>
                    <a:pt x="6739" y="8681"/>
                    <a:pt x="8683" y="6739"/>
                    <a:pt x="8683" y="4341"/>
                  </a:cubicBezTo>
                  <a:cubicBezTo>
                    <a:pt x="8683" y="1943"/>
                    <a:pt x="6739" y="0"/>
                    <a:pt x="434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137;p5"/>
            <p:cNvSpPr/>
            <p:nvPr/>
          </p:nvSpPr>
          <p:spPr>
            <a:xfrm>
              <a:off x="1555825" y="1078125"/>
              <a:ext cx="1045300" cy="403825"/>
            </a:xfrm>
            <a:custGeom>
              <a:rect b="b" l="l" r="r" t="t"/>
              <a:pathLst>
                <a:path extrusionOk="0" h="16153" w="41812">
                  <a:moveTo>
                    <a:pt x="4796" y="1"/>
                  </a:moveTo>
                  <a:cubicBezTo>
                    <a:pt x="1707" y="2519"/>
                    <a:pt x="0" y="5280"/>
                    <a:pt x="0" y="6747"/>
                  </a:cubicBezTo>
                  <a:cubicBezTo>
                    <a:pt x="0" y="9842"/>
                    <a:pt x="8675" y="16153"/>
                    <a:pt x="20453" y="16153"/>
                  </a:cubicBezTo>
                  <a:cubicBezTo>
                    <a:pt x="32231" y="16153"/>
                    <a:pt x="41812" y="9033"/>
                    <a:pt x="41812" y="6704"/>
                  </a:cubicBezTo>
                  <a:cubicBezTo>
                    <a:pt x="41812" y="5931"/>
                    <a:pt x="41266" y="4741"/>
                    <a:pt x="40225" y="3405"/>
                  </a:cubicBezTo>
                  <a:cubicBezTo>
                    <a:pt x="35730" y="5246"/>
                    <a:pt x="30894" y="6236"/>
                    <a:pt x="25904" y="6236"/>
                  </a:cubicBezTo>
                  <a:cubicBezTo>
                    <a:pt x="25576" y="6236"/>
                    <a:pt x="25248" y="6232"/>
                    <a:pt x="24919" y="6223"/>
                  </a:cubicBezTo>
                  <a:cubicBezTo>
                    <a:pt x="17933" y="6039"/>
                    <a:pt x="10439" y="4234"/>
                    <a:pt x="4796" y="1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38;p5"/>
            <p:cNvSpPr/>
            <p:nvPr/>
          </p:nvSpPr>
          <p:spPr>
            <a:xfrm>
              <a:off x="2059650" y="1138425"/>
              <a:ext cx="66725" cy="66700"/>
            </a:xfrm>
            <a:custGeom>
              <a:rect b="b" l="l" r="r" t="t"/>
              <a:pathLst>
                <a:path extrusionOk="0" h="2668" w="2669">
                  <a:moveTo>
                    <a:pt x="1335" y="1"/>
                  </a:moveTo>
                  <a:cubicBezTo>
                    <a:pt x="598" y="1"/>
                    <a:pt x="1" y="598"/>
                    <a:pt x="1" y="1335"/>
                  </a:cubicBezTo>
                  <a:cubicBezTo>
                    <a:pt x="1" y="2070"/>
                    <a:pt x="598" y="2667"/>
                    <a:pt x="1335" y="2667"/>
                  </a:cubicBezTo>
                  <a:cubicBezTo>
                    <a:pt x="2071" y="2667"/>
                    <a:pt x="2668" y="2070"/>
                    <a:pt x="2668" y="1335"/>
                  </a:cubicBezTo>
                  <a:cubicBezTo>
                    <a:pt x="2668" y="598"/>
                    <a:pt x="2071" y="1"/>
                    <a:pt x="13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39;p5"/>
            <p:cNvSpPr/>
            <p:nvPr/>
          </p:nvSpPr>
          <p:spPr>
            <a:xfrm>
              <a:off x="2217175" y="997750"/>
              <a:ext cx="106400" cy="58400"/>
            </a:xfrm>
            <a:custGeom>
              <a:rect b="b" l="l" r="r" t="t"/>
              <a:pathLst>
                <a:path extrusionOk="0" h="2336" w="4256">
                  <a:moveTo>
                    <a:pt x="837" y="1"/>
                  </a:moveTo>
                  <a:cubicBezTo>
                    <a:pt x="206" y="1"/>
                    <a:pt x="1" y="1071"/>
                    <a:pt x="719" y="1346"/>
                  </a:cubicBezTo>
                  <a:cubicBezTo>
                    <a:pt x="1540" y="1660"/>
                    <a:pt x="2360" y="1974"/>
                    <a:pt x="3181" y="2288"/>
                  </a:cubicBezTo>
                  <a:cubicBezTo>
                    <a:pt x="3266" y="2321"/>
                    <a:pt x="3346" y="2335"/>
                    <a:pt x="3420" y="2335"/>
                  </a:cubicBezTo>
                  <a:cubicBezTo>
                    <a:pt x="4051" y="2335"/>
                    <a:pt x="4256" y="1265"/>
                    <a:pt x="3539" y="991"/>
                  </a:cubicBezTo>
                  <a:cubicBezTo>
                    <a:pt x="2719" y="677"/>
                    <a:pt x="1899" y="361"/>
                    <a:pt x="1076" y="48"/>
                  </a:cubicBezTo>
                  <a:cubicBezTo>
                    <a:pt x="991" y="16"/>
                    <a:pt x="911" y="1"/>
                    <a:pt x="837" y="1"/>
                  </a:cubicBezTo>
                  <a:close/>
                </a:path>
              </a:pathLst>
            </a:custGeom>
            <a:solidFill>
              <a:srgbClr val="FFFFFF">
                <a:alpha val="980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40;p5"/>
            <p:cNvSpPr/>
            <p:nvPr/>
          </p:nvSpPr>
          <p:spPr>
            <a:xfrm>
              <a:off x="2330250" y="1044175"/>
              <a:ext cx="160450" cy="107250"/>
            </a:xfrm>
            <a:custGeom>
              <a:rect b="b" l="l" r="r" t="t"/>
              <a:pathLst>
                <a:path extrusionOk="0" h="4290" w="6418">
                  <a:moveTo>
                    <a:pt x="843" y="0"/>
                  </a:moveTo>
                  <a:cubicBezTo>
                    <a:pt x="207" y="0"/>
                    <a:pt x="0" y="1073"/>
                    <a:pt x="722" y="1344"/>
                  </a:cubicBezTo>
                  <a:cubicBezTo>
                    <a:pt x="2324" y="1944"/>
                    <a:pt x="3646" y="3035"/>
                    <a:pt x="4942" y="4121"/>
                  </a:cubicBezTo>
                  <a:cubicBezTo>
                    <a:pt x="5082" y="4240"/>
                    <a:pt x="5237" y="4290"/>
                    <a:pt x="5386" y="4290"/>
                  </a:cubicBezTo>
                  <a:cubicBezTo>
                    <a:pt x="5936" y="4290"/>
                    <a:pt x="6417" y="3609"/>
                    <a:pt x="5894" y="3170"/>
                  </a:cubicBezTo>
                  <a:cubicBezTo>
                    <a:pt x="4409" y="1926"/>
                    <a:pt x="2913" y="732"/>
                    <a:pt x="1080" y="46"/>
                  </a:cubicBezTo>
                  <a:cubicBezTo>
                    <a:pt x="996" y="15"/>
                    <a:pt x="917" y="0"/>
                    <a:pt x="843" y="0"/>
                  </a:cubicBezTo>
                  <a:close/>
                </a:path>
              </a:pathLst>
            </a:custGeom>
            <a:solidFill>
              <a:srgbClr val="FFFFFF">
                <a:alpha val="980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1" name="Google Shape;141;p5"/>
          <p:cNvGrpSpPr/>
          <p:nvPr/>
        </p:nvGrpSpPr>
        <p:grpSpPr>
          <a:xfrm>
            <a:off x="7675049" y="2512083"/>
            <a:ext cx="864252" cy="1054868"/>
            <a:chOff x="5079250" y="2236750"/>
            <a:chExt cx="1080450" cy="1318750"/>
          </a:xfrm>
        </p:grpSpPr>
        <p:sp>
          <p:nvSpPr>
            <p:cNvPr id="142" name="Google Shape;142;p5"/>
            <p:cNvSpPr/>
            <p:nvPr/>
          </p:nvSpPr>
          <p:spPr>
            <a:xfrm>
              <a:off x="5316525" y="2236750"/>
              <a:ext cx="319825" cy="220125"/>
            </a:xfrm>
            <a:custGeom>
              <a:rect b="b" l="l" r="r" t="t"/>
              <a:pathLst>
                <a:path extrusionOk="0" h="8805" w="12793">
                  <a:moveTo>
                    <a:pt x="5146" y="1"/>
                  </a:moveTo>
                  <a:cubicBezTo>
                    <a:pt x="2032" y="1"/>
                    <a:pt x="1" y="2499"/>
                    <a:pt x="1" y="2499"/>
                  </a:cubicBezTo>
                  <a:cubicBezTo>
                    <a:pt x="1" y="2499"/>
                    <a:pt x="1483" y="1961"/>
                    <a:pt x="3375" y="1961"/>
                  </a:cubicBezTo>
                  <a:cubicBezTo>
                    <a:pt x="4366" y="1961"/>
                    <a:pt x="5469" y="2109"/>
                    <a:pt x="6530" y="2558"/>
                  </a:cubicBezTo>
                  <a:cubicBezTo>
                    <a:pt x="9618" y="3864"/>
                    <a:pt x="9115" y="7994"/>
                    <a:pt x="9115" y="7994"/>
                  </a:cubicBezTo>
                  <a:lnTo>
                    <a:pt x="11217" y="8804"/>
                  </a:lnTo>
                  <a:cubicBezTo>
                    <a:pt x="11217" y="8804"/>
                    <a:pt x="12793" y="3129"/>
                    <a:pt x="8082" y="742"/>
                  </a:cubicBezTo>
                  <a:cubicBezTo>
                    <a:pt x="7028" y="208"/>
                    <a:pt x="6042" y="1"/>
                    <a:pt x="514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43;p5"/>
            <p:cNvSpPr/>
            <p:nvPr/>
          </p:nvSpPr>
          <p:spPr>
            <a:xfrm>
              <a:off x="5532525" y="2354450"/>
              <a:ext cx="75475" cy="102425"/>
            </a:xfrm>
            <a:custGeom>
              <a:rect b="b" l="l" r="r" t="t"/>
              <a:pathLst>
                <a:path extrusionOk="0" h="4097" w="3019">
                  <a:moveTo>
                    <a:pt x="0" y="1"/>
                  </a:moveTo>
                  <a:lnTo>
                    <a:pt x="0" y="1"/>
                  </a:lnTo>
                  <a:cubicBezTo>
                    <a:pt x="679" y="1570"/>
                    <a:pt x="475" y="3286"/>
                    <a:pt x="475" y="3286"/>
                  </a:cubicBezTo>
                  <a:lnTo>
                    <a:pt x="2578" y="4096"/>
                  </a:lnTo>
                  <a:cubicBezTo>
                    <a:pt x="2578" y="4096"/>
                    <a:pt x="3019" y="2510"/>
                    <a:pt x="2738" y="660"/>
                  </a:cubicBezTo>
                  <a:cubicBezTo>
                    <a:pt x="1826" y="432"/>
                    <a:pt x="914" y="213"/>
                    <a:pt x="0" y="1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44;p5"/>
            <p:cNvSpPr/>
            <p:nvPr/>
          </p:nvSpPr>
          <p:spPr>
            <a:xfrm>
              <a:off x="5236600" y="2346225"/>
              <a:ext cx="324600" cy="221325"/>
            </a:xfrm>
            <a:custGeom>
              <a:rect b="b" l="l" r="r" t="t"/>
              <a:pathLst>
                <a:path extrusionOk="0" h="8853" w="12984">
                  <a:moveTo>
                    <a:pt x="1874" y="1"/>
                  </a:moveTo>
                  <a:lnTo>
                    <a:pt x="1874" y="1"/>
                  </a:lnTo>
                  <a:cubicBezTo>
                    <a:pt x="1874" y="1"/>
                    <a:pt x="1" y="5003"/>
                    <a:pt x="4443" y="7861"/>
                  </a:cubicBezTo>
                  <a:cubicBezTo>
                    <a:pt x="5564" y="8582"/>
                    <a:pt x="6664" y="8852"/>
                    <a:pt x="7682" y="8852"/>
                  </a:cubicBezTo>
                  <a:cubicBezTo>
                    <a:pt x="10693" y="8852"/>
                    <a:pt x="12984" y="6489"/>
                    <a:pt x="12984" y="6489"/>
                  </a:cubicBezTo>
                  <a:lnTo>
                    <a:pt x="11223" y="5085"/>
                  </a:lnTo>
                  <a:cubicBezTo>
                    <a:pt x="11223" y="5085"/>
                    <a:pt x="9527" y="6377"/>
                    <a:pt x="7578" y="6377"/>
                  </a:cubicBezTo>
                  <a:cubicBezTo>
                    <a:pt x="6804" y="6377"/>
                    <a:pt x="5989" y="6173"/>
                    <a:pt x="5225" y="5604"/>
                  </a:cubicBezTo>
                  <a:cubicBezTo>
                    <a:pt x="2537" y="3600"/>
                    <a:pt x="1874" y="1"/>
                    <a:pt x="18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45;p5"/>
            <p:cNvSpPr/>
            <p:nvPr/>
          </p:nvSpPr>
          <p:spPr>
            <a:xfrm>
              <a:off x="5385425" y="2473325"/>
              <a:ext cx="175775" cy="94125"/>
            </a:xfrm>
            <a:custGeom>
              <a:rect b="b" l="l" r="r" t="t"/>
              <a:pathLst>
                <a:path extrusionOk="0" h="3765" w="7031">
                  <a:moveTo>
                    <a:pt x="5270" y="1"/>
                  </a:moveTo>
                  <a:cubicBezTo>
                    <a:pt x="5270" y="1"/>
                    <a:pt x="4016" y="953"/>
                    <a:pt x="2426" y="1221"/>
                  </a:cubicBezTo>
                  <a:cubicBezTo>
                    <a:pt x="2092" y="1633"/>
                    <a:pt x="1737" y="2030"/>
                    <a:pt x="1344" y="2401"/>
                  </a:cubicBezTo>
                  <a:cubicBezTo>
                    <a:pt x="940" y="2783"/>
                    <a:pt x="489" y="3150"/>
                    <a:pt x="0" y="3494"/>
                  </a:cubicBezTo>
                  <a:cubicBezTo>
                    <a:pt x="595" y="3684"/>
                    <a:pt x="1175" y="3764"/>
                    <a:pt x="1730" y="3764"/>
                  </a:cubicBezTo>
                  <a:cubicBezTo>
                    <a:pt x="4741" y="3764"/>
                    <a:pt x="7031" y="1404"/>
                    <a:pt x="7031" y="1404"/>
                  </a:cubicBezTo>
                  <a:lnTo>
                    <a:pt x="5270" y="1"/>
                  </a:ln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46;p5"/>
            <p:cNvSpPr/>
            <p:nvPr/>
          </p:nvSpPr>
          <p:spPr>
            <a:xfrm>
              <a:off x="5529100" y="2466150"/>
              <a:ext cx="480875" cy="455425"/>
            </a:xfrm>
            <a:custGeom>
              <a:rect b="b" l="l" r="r" t="t"/>
              <a:pathLst>
                <a:path extrusionOk="0" h="18217" w="19235">
                  <a:moveTo>
                    <a:pt x="1841" y="0"/>
                  </a:moveTo>
                  <a:lnTo>
                    <a:pt x="0" y="1416"/>
                  </a:lnTo>
                  <a:cubicBezTo>
                    <a:pt x="0" y="1416"/>
                    <a:pt x="10450" y="17141"/>
                    <a:pt x="15509" y="18216"/>
                  </a:cubicBezTo>
                  <a:lnTo>
                    <a:pt x="19235" y="14719"/>
                  </a:lnTo>
                  <a:cubicBezTo>
                    <a:pt x="19235" y="14719"/>
                    <a:pt x="14871" y="7771"/>
                    <a:pt x="184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47;p5"/>
            <p:cNvSpPr/>
            <p:nvPr/>
          </p:nvSpPr>
          <p:spPr>
            <a:xfrm>
              <a:off x="5559300" y="2466125"/>
              <a:ext cx="450700" cy="385500"/>
            </a:xfrm>
            <a:custGeom>
              <a:rect b="b" l="l" r="r" t="t"/>
              <a:pathLst>
                <a:path extrusionOk="0" h="15420" w="18028">
                  <a:moveTo>
                    <a:pt x="634" y="0"/>
                  </a:moveTo>
                  <a:lnTo>
                    <a:pt x="0" y="488"/>
                  </a:lnTo>
                  <a:cubicBezTo>
                    <a:pt x="4289" y="4283"/>
                    <a:pt x="15782" y="14250"/>
                    <a:pt x="17283" y="15419"/>
                  </a:cubicBezTo>
                  <a:lnTo>
                    <a:pt x="18028" y="14720"/>
                  </a:lnTo>
                  <a:cubicBezTo>
                    <a:pt x="18028" y="14720"/>
                    <a:pt x="13664" y="7772"/>
                    <a:pt x="634" y="0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48;p5"/>
            <p:cNvSpPr/>
            <p:nvPr/>
          </p:nvSpPr>
          <p:spPr>
            <a:xfrm>
              <a:off x="5394025" y="2882500"/>
              <a:ext cx="650125" cy="516625"/>
            </a:xfrm>
            <a:custGeom>
              <a:rect b="b" l="l" r="r" t="t"/>
              <a:pathLst>
                <a:path extrusionOk="0" h="20665" w="26005">
                  <a:moveTo>
                    <a:pt x="23308" y="0"/>
                  </a:moveTo>
                  <a:cubicBezTo>
                    <a:pt x="12928" y="0"/>
                    <a:pt x="1" y="10346"/>
                    <a:pt x="1" y="10346"/>
                  </a:cubicBezTo>
                  <a:lnTo>
                    <a:pt x="6824" y="20664"/>
                  </a:lnTo>
                  <a:cubicBezTo>
                    <a:pt x="6824" y="20664"/>
                    <a:pt x="22452" y="13423"/>
                    <a:pt x="25781" y="2301"/>
                  </a:cubicBezTo>
                  <a:cubicBezTo>
                    <a:pt x="26005" y="1555"/>
                    <a:pt x="24451" y="23"/>
                    <a:pt x="23671" y="5"/>
                  </a:cubicBezTo>
                  <a:cubicBezTo>
                    <a:pt x="23550" y="2"/>
                    <a:pt x="23429" y="0"/>
                    <a:pt x="233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49;p5"/>
            <p:cNvSpPr/>
            <p:nvPr/>
          </p:nvSpPr>
          <p:spPr>
            <a:xfrm>
              <a:off x="5444975" y="2908100"/>
              <a:ext cx="596100" cy="490950"/>
            </a:xfrm>
            <a:custGeom>
              <a:rect b="b" l="l" r="r" t="t"/>
              <a:pathLst>
                <a:path extrusionOk="0" h="19638" w="23844">
                  <a:moveTo>
                    <a:pt x="23196" y="0"/>
                  </a:moveTo>
                  <a:cubicBezTo>
                    <a:pt x="21624" y="1167"/>
                    <a:pt x="19984" y="2239"/>
                    <a:pt x="18345" y="3236"/>
                  </a:cubicBezTo>
                  <a:cubicBezTo>
                    <a:pt x="12533" y="6781"/>
                    <a:pt x="6494" y="10388"/>
                    <a:pt x="1" y="12403"/>
                  </a:cubicBezTo>
                  <a:lnTo>
                    <a:pt x="4786" y="19638"/>
                  </a:lnTo>
                  <a:cubicBezTo>
                    <a:pt x="4786" y="19638"/>
                    <a:pt x="20414" y="12398"/>
                    <a:pt x="23743" y="1276"/>
                  </a:cubicBezTo>
                  <a:cubicBezTo>
                    <a:pt x="23843" y="939"/>
                    <a:pt x="23583" y="445"/>
                    <a:pt x="23196" y="0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50;p5"/>
            <p:cNvSpPr/>
            <p:nvPr/>
          </p:nvSpPr>
          <p:spPr>
            <a:xfrm>
              <a:off x="5147300" y="2971675"/>
              <a:ext cx="510550" cy="583825"/>
            </a:xfrm>
            <a:custGeom>
              <a:rect b="b" l="l" r="r" t="t"/>
              <a:pathLst>
                <a:path extrusionOk="0" h="23353" w="20422">
                  <a:moveTo>
                    <a:pt x="10019" y="0"/>
                  </a:moveTo>
                  <a:lnTo>
                    <a:pt x="10019" y="3090"/>
                  </a:lnTo>
                  <a:cubicBezTo>
                    <a:pt x="8836" y="3317"/>
                    <a:pt x="7737" y="3780"/>
                    <a:pt x="6775" y="4431"/>
                  </a:cubicBezTo>
                  <a:lnTo>
                    <a:pt x="4591" y="2248"/>
                  </a:lnTo>
                  <a:lnTo>
                    <a:pt x="2248" y="4591"/>
                  </a:lnTo>
                  <a:lnTo>
                    <a:pt x="4430" y="6774"/>
                  </a:lnTo>
                  <a:cubicBezTo>
                    <a:pt x="3780" y="7736"/>
                    <a:pt x="3319" y="8835"/>
                    <a:pt x="3090" y="10018"/>
                  </a:cubicBezTo>
                  <a:lnTo>
                    <a:pt x="0" y="10018"/>
                  </a:lnTo>
                  <a:lnTo>
                    <a:pt x="0" y="13334"/>
                  </a:lnTo>
                  <a:lnTo>
                    <a:pt x="3090" y="13334"/>
                  </a:lnTo>
                  <a:cubicBezTo>
                    <a:pt x="3318" y="14515"/>
                    <a:pt x="3780" y="15614"/>
                    <a:pt x="4430" y="16577"/>
                  </a:cubicBezTo>
                  <a:lnTo>
                    <a:pt x="2248" y="18760"/>
                  </a:lnTo>
                  <a:lnTo>
                    <a:pt x="4591" y="21104"/>
                  </a:lnTo>
                  <a:lnTo>
                    <a:pt x="6775" y="18921"/>
                  </a:lnTo>
                  <a:cubicBezTo>
                    <a:pt x="7736" y="19573"/>
                    <a:pt x="8835" y="20034"/>
                    <a:pt x="10019" y="20261"/>
                  </a:cubicBezTo>
                  <a:lnTo>
                    <a:pt x="10019" y="23352"/>
                  </a:lnTo>
                  <a:lnTo>
                    <a:pt x="13334" y="23352"/>
                  </a:lnTo>
                  <a:lnTo>
                    <a:pt x="13334" y="20261"/>
                  </a:lnTo>
                  <a:cubicBezTo>
                    <a:pt x="17370" y="19484"/>
                    <a:pt x="20422" y="15937"/>
                    <a:pt x="20422" y="11674"/>
                  </a:cubicBezTo>
                  <a:cubicBezTo>
                    <a:pt x="20422" y="7411"/>
                    <a:pt x="17370" y="3866"/>
                    <a:pt x="13334" y="3090"/>
                  </a:cubicBezTo>
                  <a:lnTo>
                    <a:pt x="133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51;p5"/>
            <p:cNvSpPr/>
            <p:nvPr/>
          </p:nvSpPr>
          <p:spPr>
            <a:xfrm>
              <a:off x="5203475" y="3069150"/>
              <a:ext cx="454375" cy="486225"/>
            </a:xfrm>
            <a:custGeom>
              <a:rect b="b" l="l" r="r" t="t"/>
              <a:pathLst>
                <a:path extrusionOk="0" h="19449" w="18175">
                  <a:moveTo>
                    <a:pt x="13418" y="1"/>
                  </a:moveTo>
                  <a:lnTo>
                    <a:pt x="13418" y="1"/>
                  </a:lnTo>
                  <a:cubicBezTo>
                    <a:pt x="13842" y="2830"/>
                    <a:pt x="13444" y="5741"/>
                    <a:pt x="12087" y="8416"/>
                  </a:cubicBezTo>
                  <a:cubicBezTo>
                    <a:pt x="9827" y="12872"/>
                    <a:pt x="5827" y="14822"/>
                    <a:pt x="1584" y="14822"/>
                  </a:cubicBezTo>
                  <a:cubicBezTo>
                    <a:pt x="1096" y="14822"/>
                    <a:pt x="604" y="14796"/>
                    <a:pt x="112" y="14745"/>
                  </a:cubicBezTo>
                  <a:lnTo>
                    <a:pt x="1" y="14857"/>
                  </a:lnTo>
                  <a:lnTo>
                    <a:pt x="2344" y="17201"/>
                  </a:lnTo>
                  <a:lnTo>
                    <a:pt x="4528" y="15018"/>
                  </a:lnTo>
                  <a:cubicBezTo>
                    <a:pt x="5489" y="15669"/>
                    <a:pt x="6588" y="16131"/>
                    <a:pt x="7772" y="16358"/>
                  </a:cubicBezTo>
                  <a:lnTo>
                    <a:pt x="7772" y="19449"/>
                  </a:lnTo>
                  <a:lnTo>
                    <a:pt x="11087" y="19449"/>
                  </a:lnTo>
                  <a:lnTo>
                    <a:pt x="11087" y="16358"/>
                  </a:lnTo>
                  <a:cubicBezTo>
                    <a:pt x="15123" y="15584"/>
                    <a:pt x="18175" y="12037"/>
                    <a:pt x="18175" y="7774"/>
                  </a:cubicBezTo>
                  <a:cubicBezTo>
                    <a:pt x="18175" y="4384"/>
                    <a:pt x="16239" y="1450"/>
                    <a:pt x="13418" y="1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52;p5"/>
            <p:cNvSpPr/>
            <p:nvPr/>
          </p:nvSpPr>
          <p:spPr>
            <a:xfrm>
              <a:off x="5842225" y="2804325"/>
              <a:ext cx="251300" cy="251325"/>
            </a:xfrm>
            <a:custGeom>
              <a:rect b="b" l="l" r="r" t="t"/>
              <a:pathLst>
                <a:path extrusionOk="0" h="10053" w="10052">
                  <a:moveTo>
                    <a:pt x="5026" y="1"/>
                  </a:moveTo>
                  <a:cubicBezTo>
                    <a:pt x="3694" y="1"/>
                    <a:pt x="2415" y="531"/>
                    <a:pt x="1472" y="1473"/>
                  </a:cubicBezTo>
                  <a:cubicBezTo>
                    <a:pt x="530" y="2415"/>
                    <a:pt x="0" y="3695"/>
                    <a:pt x="0" y="5027"/>
                  </a:cubicBezTo>
                  <a:cubicBezTo>
                    <a:pt x="0" y="6360"/>
                    <a:pt x="530" y="7638"/>
                    <a:pt x="1472" y="8580"/>
                  </a:cubicBezTo>
                  <a:cubicBezTo>
                    <a:pt x="2415" y="9523"/>
                    <a:pt x="3694" y="10052"/>
                    <a:pt x="5026" y="10052"/>
                  </a:cubicBezTo>
                  <a:cubicBezTo>
                    <a:pt x="6359" y="10052"/>
                    <a:pt x="7637" y="9523"/>
                    <a:pt x="8580" y="8580"/>
                  </a:cubicBezTo>
                  <a:cubicBezTo>
                    <a:pt x="9522" y="7638"/>
                    <a:pt x="10052" y="6360"/>
                    <a:pt x="10052" y="5027"/>
                  </a:cubicBezTo>
                  <a:cubicBezTo>
                    <a:pt x="10052" y="3695"/>
                    <a:pt x="9522" y="2415"/>
                    <a:pt x="8580" y="1473"/>
                  </a:cubicBezTo>
                  <a:cubicBezTo>
                    <a:pt x="7637" y="531"/>
                    <a:pt x="6359" y="1"/>
                    <a:pt x="50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53;p5"/>
            <p:cNvSpPr/>
            <p:nvPr/>
          </p:nvSpPr>
          <p:spPr>
            <a:xfrm>
              <a:off x="5479500" y="2420500"/>
              <a:ext cx="139025" cy="127250"/>
            </a:xfrm>
            <a:custGeom>
              <a:rect b="b" l="l" r="r" t="t"/>
              <a:pathLst>
                <a:path extrusionOk="0" h="5090" w="5561">
                  <a:moveTo>
                    <a:pt x="2779" y="0"/>
                  </a:moveTo>
                  <a:cubicBezTo>
                    <a:pt x="1604" y="0"/>
                    <a:pt x="546" y="821"/>
                    <a:pt x="292" y="2016"/>
                  </a:cubicBezTo>
                  <a:cubicBezTo>
                    <a:pt x="1" y="3390"/>
                    <a:pt x="878" y="4741"/>
                    <a:pt x="2252" y="5033"/>
                  </a:cubicBezTo>
                  <a:cubicBezTo>
                    <a:pt x="2430" y="5071"/>
                    <a:pt x="2608" y="5089"/>
                    <a:pt x="2783" y="5089"/>
                  </a:cubicBezTo>
                  <a:cubicBezTo>
                    <a:pt x="3958" y="5089"/>
                    <a:pt x="5014" y="4270"/>
                    <a:pt x="5268" y="3073"/>
                  </a:cubicBezTo>
                  <a:cubicBezTo>
                    <a:pt x="5561" y="1699"/>
                    <a:pt x="4684" y="349"/>
                    <a:pt x="3309" y="56"/>
                  </a:cubicBezTo>
                  <a:cubicBezTo>
                    <a:pt x="3131" y="19"/>
                    <a:pt x="2954" y="0"/>
                    <a:pt x="27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54;p5"/>
            <p:cNvSpPr/>
            <p:nvPr/>
          </p:nvSpPr>
          <p:spPr>
            <a:xfrm>
              <a:off x="5865075" y="2844375"/>
              <a:ext cx="228525" cy="211275"/>
            </a:xfrm>
            <a:custGeom>
              <a:rect b="b" l="l" r="r" t="t"/>
              <a:pathLst>
                <a:path extrusionOk="0" h="8451" w="9141">
                  <a:moveTo>
                    <a:pt x="7786" y="1"/>
                  </a:moveTo>
                  <a:cubicBezTo>
                    <a:pt x="7715" y="692"/>
                    <a:pt x="7525" y="1415"/>
                    <a:pt x="7179" y="2173"/>
                  </a:cubicBezTo>
                  <a:cubicBezTo>
                    <a:pt x="5868" y="5041"/>
                    <a:pt x="3735" y="6419"/>
                    <a:pt x="1253" y="6419"/>
                  </a:cubicBezTo>
                  <a:cubicBezTo>
                    <a:pt x="845" y="6419"/>
                    <a:pt x="426" y="6382"/>
                    <a:pt x="1" y="6307"/>
                  </a:cubicBezTo>
                  <a:lnTo>
                    <a:pt x="1" y="6307"/>
                  </a:lnTo>
                  <a:cubicBezTo>
                    <a:pt x="909" y="7602"/>
                    <a:pt x="2411" y="8450"/>
                    <a:pt x="4113" y="8450"/>
                  </a:cubicBezTo>
                  <a:cubicBezTo>
                    <a:pt x="6889" y="8450"/>
                    <a:pt x="9139" y="6200"/>
                    <a:pt x="9139" y="3424"/>
                  </a:cubicBezTo>
                  <a:cubicBezTo>
                    <a:pt x="9141" y="2101"/>
                    <a:pt x="8623" y="898"/>
                    <a:pt x="7786" y="1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55;p5"/>
            <p:cNvSpPr/>
            <p:nvPr/>
          </p:nvSpPr>
          <p:spPr>
            <a:xfrm>
              <a:off x="5526175" y="2420700"/>
              <a:ext cx="92350" cy="127050"/>
            </a:xfrm>
            <a:custGeom>
              <a:rect b="b" l="l" r="r" t="t"/>
              <a:pathLst>
                <a:path extrusionOk="0" h="5082" w="3694">
                  <a:moveTo>
                    <a:pt x="961" y="1"/>
                  </a:moveTo>
                  <a:cubicBezTo>
                    <a:pt x="848" y="1"/>
                    <a:pt x="735" y="8"/>
                    <a:pt x="624" y="20"/>
                  </a:cubicBezTo>
                  <a:cubicBezTo>
                    <a:pt x="983" y="689"/>
                    <a:pt x="1189" y="1429"/>
                    <a:pt x="1158" y="2242"/>
                  </a:cubicBezTo>
                  <a:cubicBezTo>
                    <a:pt x="1120" y="3245"/>
                    <a:pt x="677" y="4188"/>
                    <a:pt x="0" y="4902"/>
                  </a:cubicBezTo>
                  <a:cubicBezTo>
                    <a:pt x="125" y="4950"/>
                    <a:pt x="251" y="4997"/>
                    <a:pt x="386" y="5025"/>
                  </a:cubicBezTo>
                  <a:cubicBezTo>
                    <a:pt x="564" y="5063"/>
                    <a:pt x="742" y="5081"/>
                    <a:pt x="917" y="5081"/>
                  </a:cubicBezTo>
                  <a:cubicBezTo>
                    <a:pt x="2092" y="5081"/>
                    <a:pt x="3149" y="4263"/>
                    <a:pt x="3403" y="3065"/>
                  </a:cubicBezTo>
                  <a:cubicBezTo>
                    <a:pt x="3694" y="1691"/>
                    <a:pt x="2817" y="341"/>
                    <a:pt x="1443" y="49"/>
                  </a:cubicBezTo>
                  <a:cubicBezTo>
                    <a:pt x="1281" y="15"/>
                    <a:pt x="1120" y="1"/>
                    <a:pt x="961" y="1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56;p5"/>
            <p:cNvSpPr/>
            <p:nvPr/>
          </p:nvSpPr>
          <p:spPr>
            <a:xfrm>
              <a:off x="5283750" y="3322175"/>
              <a:ext cx="35500" cy="35450"/>
            </a:xfrm>
            <a:custGeom>
              <a:rect b="b" l="l" r="r" t="t"/>
              <a:pathLst>
                <a:path extrusionOk="0" h="1418" w="1420">
                  <a:moveTo>
                    <a:pt x="709" y="0"/>
                  </a:moveTo>
                  <a:cubicBezTo>
                    <a:pt x="318" y="0"/>
                    <a:pt x="1" y="317"/>
                    <a:pt x="1" y="709"/>
                  </a:cubicBezTo>
                  <a:cubicBezTo>
                    <a:pt x="1" y="1100"/>
                    <a:pt x="318" y="1417"/>
                    <a:pt x="709" y="1417"/>
                  </a:cubicBezTo>
                  <a:cubicBezTo>
                    <a:pt x="1101" y="1417"/>
                    <a:pt x="1419" y="1100"/>
                    <a:pt x="1419" y="709"/>
                  </a:cubicBezTo>
                  <a:cubicBezTo>
                    <a:pt x="1419" y="317"/>
                    <a:pt x="1101" y="0"/>
                    <a:pt x="70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57;p5"/>
            <p:cNvSpPr/>
            <p:nvPr/>
          </p:nvSpPr>
          <p:spPr>
            <a:xfrm>
              <a:off x="5261800" y="3241850"/>
              <a:ext cx="35500" cy="35475"/>
            </a:xfrm>
            <a:custGeom>
              <a:rect b="b" l="l" r="r" t="t"/>
              <a:pathLst>
                <a:path extrusionOk="0" h="1419" w="1420">
                  <a:moveTo>
                    <a:pt x="710" y="1"/>
                  </a:moveTo>
                  <a:cubicBezTo>
                    <a:pt x="318" y="1"/>
                    <a:pt x="1" y="318"/>
                    <a:pt x="1" y="710"/>
                  </a:cubicBezTo>
                  <a:cubicBezTo>
                    <a:pt x="1" y="1101"/>
                    <a:pt x="318" y="1418"/>
                    <a:pt x="710" y="1418"/>
                  </a:cubicBezTo>
                  <a:cubicBezTo>
                    <a:pt x="1102" y="1418"/>
                    <a:pt x="1419" y="1101"/>
                    <a:pt x="1419" y="710"/>
                  </a:cubicBezTo>
                  <a:cubicBezTo>
                    <a:pt x="1419" y="318"/>
                    <a:pt x="1102" y="1"/>
                    <a:pt x="71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58;p5"/>
            <p:cNvSpPr/>
            <p:nvPr/>
          </p:nvSpPr>
          <p:spPr>
            <a:xfrm>
              <a:off x="5288850" y="3161550"/>
              <a:ext cx="35475" cy="35500"/>
            </a:xfrm>
            <a:custGeom>
              <a:rect b="b" l="l" r="r" t="t"/>
              <a:pathLst>
                <a:path extrusionOk="0" h="1420" w="1419">
                  <a:moveTo>
                    <a:pt x="709" y="1"/>
                  </a:moveTo>
                  <a:cubicBezTo>
                    <a:pt x="318" y="1"/>
                    <a:pt x="0" y="319"/>
                    <a:pt x="0" y="710"/>
                  </a:cubicBezTo>
                  <a:cubicBezTo>
                    <a:pt x="0" y="1102"/>
                    <a:pt x="318" y="1419"/>
                    <a:pt x="709" y="1419"/>
                  </a:cubicBezTo>
                  <a:cubicBezTo>
                    <a:pt x="1100" y="1419"/>
                    <a:pt x="1419" y="1102"/>
                    <a:pt x="1419" y="710"/>
                  </a:cubicBezTo>
                  <a:cubicBezTo>
                    <a:pt x="1419" y="319"/>
                    <a:pt x="1100" y="1"/>
                    <a:pt x="70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59;p5"/>
            <p:cNvSpPr/>
            <p:nvPr/>
          </p:nvSpPr>
          <p:spPr>
            <a:xfrm>
              <a:off x="5959025" y="2821600"/>
              <a:ext cx="17775" cy="17775"/>
            </a:xfrm>
            <a:custGeom>
              <a:rect b="b" l="l" r="r" t="t"/>
              <a:pathLst>
                <a:path extrusionOk="0" h="711" w="711">
                  <a:moveTo>
                    <a:pt x="355" y="0"/>
                  </a:moveTo>
                  <a:cubicBezTo>
                    <a:pt x="158" y="0"/>
                    <a:pt x="1" y="160"/>
                    <a:pt x="1" y="355"/>
                  </a:cubicBezTo>
                  <a:cubicBezTo>
                    <a:pt x="1" y="553"/>
                    <a:pt x="159" y="710"/>
                    <a:pt x="355" y="710"/>
                  </a:cubicBezTo>
                  <a:cubicBezTo>
                    <a:pt x="553" y="710"/>
                    <a:pt x="710" y="551"/>
                    <a:pt x="710" y="355"/>
                  </a:cubicBezTo>
                  <a:cubicBezTo>
                    <a:pt x="710" y="158"/>
                    <a:pt x="553" y="0"/>
                    <a:pt x="35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60;p5"/>
            <p:cNvSpPr/>
            <p:nvPr/>
          </p:nvSpPr>
          <p:spPr>
            <a:xfrm>
              <a:off x="5511325" y="2496325"/>
              <a:ext cx="17800" cy="17775"/>
            </a:xfrm>
            <a:custGeom>
              <a:rect b="b" l="l" r="r" t="t"/>
              <a:pathLst>
                <a:path extrusionOk="0" h="711" w="712">
                  <a:moveTo>
                    <a:pt x="355" y="1"/>
                  </a:moveTo>
                  <a:cubicBezTo>
                    <a:pt x="159" y="1"/>
                    <a:pt x="0" y="159"/>
                    <a:pt x="0" y="356"/>
                  </a:cubicBezTo>
                  <a:cubicBezTo>
                    <a:pt x="0" y="553"/>
                    <a:pt x="160" y="710"/>
                    <a:pt x="355" y="710"/>
                  </a:cubicBezTo>
                  <a:cubicBezTo>
                    <a:pt x="552" y="710"/>
                    <a:pt x="711" y="552"/>
                    <a:pt x="711" y="356"/>
                  </a:cubicBezTo>
                  <a:cubicBezTo>
                    <a:pt x="711" y="160"/>
                    <a:pt x="552" y="2"/>
                    <a:pt x="35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61;p5"/>
            <p:cNvSpPr/>
            <p:nvPr/>
          </p:nvSpPr>
          <p:spPr>
            <a:xfrm>
              <a:off x="5565550" y="2439125"/>
              <a:ext cx="17775" cy="17800"/>
            </a:xfrm>
            <a:custGeom>
              <a:rect b="b" l="l" r="r" t="t"/>
              <a:pathLst>
                <a:path extrusionOk="0" h="712" w="711">
                  <a:moveTo>
                    <a:pt x="355" y="1"/>
                  </a:moveTo>
                  <a:cubicBezTo>
                    <a:pt x="158" y="1"/>
                    <a:pt x="0" y="160"/>
                    <a:pt x="0" y="356"/>
                  </a:cubicBezTo>
                  <a:cubicBezTo>
                    <a:pt x="0" y="553"/>
                    <a:pt x="159" y="712"/>
                    <a:pt x="355" y="712"/>
                  </a:cubicBezTo>
                  <a:cubicBezTo>
                    <a:pt x="552" y="712"/>
                    <a:pt x="710" y="552"/>
                    <a:pt x="710" y="356"/>
                  </a:cubicBezTo>
                  <a:cubicBezTo>
                    <a:pt x="710" y="159"/>
                    <a:pt x="550" y="1"/>
                    <a:pt x="35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62;p5"/>
            <p:cNvSpPr/>
            <p:nvPr/>
          </p:nvSpPr>
          <p:spPr>
            <a:xfrm>
              <a:off x="5920700" y="3006950"/>
              <a:ext cx="18650" cy="17750"/>
            </a:xfrm>
            <a:custGeom>
              <a:rect b="b" l="l" r="r" t="t"/>
              <a:pathLst>
                <a:path extrusionOk="0" h="710" w="746">
                  <a:moveTo>
                    <a:pt x="371" y="1"/>
                  </a:moveTo>
                  <a:cubicBezTo>
                    <a:pt x="359" y="1"/>
                    <a:pt x="347" y="1"/>
                    <a:pt x="335" y="3"/>
                  </a:cubicBezTo>
                  <a:cubicBezTo>
                    <a:pt x="141" y="23"/>
                    <a:pt x="0" y="199"/>
                    <a:pt x="20" y="393"/>
                  </a:cubicBezTo>
                  <a:cubicBezTo>
                    <a:pt x="39" y="574"/>
                    <a:pt x="194" y="710"/>
                    <a:pt x="373" y="710"/>
                  </a:cubicBezTo>
                  <a:cubicBezTo>
                    <a:pt x="385" y="710"/>
                    <a:pt x="397" y="709"/>
                    <a:pt x="410" y="708"/>
                  </a:cubicBezTo>
                  <a:cubicBezTo>
                    <a:pt x="604" y="688"/>
                    <a:pt x="746" y="512"/>
                    <a:pt x="725" y="318"/>
                  </a:cubicBezTo>
                  <a:cubicBezTo>
                    <a:pt x="705" y="136"/>
                    <a:pt x="550" y="1"/>
                    <a:pt x="37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63;p5"/>
            <p:cNvSpPr/>
            <p:nvPr/>
          </p:nvSpPr>
          <p:spPr>
            <a:xfrm>
              <a:off x="5887100" y="2978700"/>
              <a:ext cx="18675" cy="17750"/>
            </a:xfrm>
            <a:custGeom>
              <a:rect b="b" l="l" r="r" t="t"/>
              <a:pathLst>
                <a:path extrusionOk="0" h="710" w="747">
                  <a:moveTo>
                    <a:pt x="372" y="1"/>
                  </a:moveTo>
                  <a:cubicBezTo>
                    <a:pt x="361" y="1"/>
                    <a:pt x="349" y="1"/>
                    <a:pt x="337" y="2"/>
                  </a:cubicBezTo>
                  <a:cubicBezTo>
                    <a:pt x="141" y="23"/>
                    <a:pt x="1" y="199"/>
                    <a:pt x="21" y="393"/>
                  </a:cubicBezTo>
                  <a:cubicBezTo>
                    <a:pt x="40" y="575"/>
                    <a:pt x="195" y="710"/>
                    <a:pt x="374" y="710"/>
                  </a:cubicBezTo>
                  <a:cubicBezTo>
                    <a:pt x="386" y="710"/>
                    <a:pt x="399" y="709"/>
                    <a:pt x="412" y="708"/>
                  </a:cubicBezTo>
                  <a:cubicBezTo>
                    <a:pt x="606" y="688"/>
                    <a:pt x="746" y="512"/>
                    <a:pt x="726" y="318"/>
                  </a:cubicBezTo>
                  <a:cubicBezTo>
                    <a:pt x="706" y="135"/>
                    <a:pt x="552" y="1"/>
                    <a:pt x="37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64;p5"/>
            <p:cNvSpPr/>
            <p:nvPr/>
          </p:nvSpPr>
          <p:spPr>
            <a:xfrm>
              <a:off x="5906000" y="2839325"/>
              <a:ext cx="17800" cy="17775"/>
            </a:xfrm>
            <a:custGeom>
              <a:rect b="b" l="l" r="r" t="t"/>
              <a:pathLst>
                <a:path extrusionOk="0" h="711" w="712">
                  <a:moveTo>
                    <a:pt x="356" y="0"/>
                  </a:moveTo>
                  <a:cubicBezTo>
                    <a:pt x="160" y="0"/>
                    <a:pt x="1" y="160"/>
                    <a:pt x="1" y="355"/>
                  </a:cubicBezTo>
                  <a:cubicBezTo>
                    <a:pt x="1" y="552"/>
                    <a:pt x="161" y="711"/>
                    <a:pt x="356" y="711"/>
                  </a:cubicBezTo>
                  <a:cubicBezTo>
                    <a:pt x="553" y="711"/>
                    <a:pt x="712" y="551"/>
                    <a:pt x="712" y="355"/>
                  </a:cubicBezTo>
                  <a:cubicBezTo>
                    <a:pt x="712" y="160"/>
                    <a:pt x="552" y="0"/>
                    <a:pt x="35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65;p5"/>
            <p:cNvSpPr/>
            <p:nvPr/>
          </p:nvSpPr>
          <p:spPr>
            <a:xfrm>
              <a:off x="5863425" y="2877525"/>
              <a:ext cx="39675" cy="82050"/>
            </a:xfrm>
            <a:custGeom>
              <a:rect b="b" l="l" r="r" t="t"/>
              <a:pathLst>
                <a:path extrusionOk="0" h="3282" w="1587">
                  <a:moveTo>
                    <a:pt x="1108" y="0"/>
                  </a:moveTo>
                  <a:cubicBezTo>
                    <a:pt x="1005" y="0"/>
                    <a:pt x="901" y="43"/>
                    <a:pt x="826" y="146"/>
                  </a:cubicBezTo>
                  <a:cubicBezTo>
                    <a:pt x="208" y="993"/>
                    <a:pt x="0" y="2010"/>
                    <a:pt x="182" y="3038"/>
                  </a:cubicBezTo>
                  <a:cubicBezTo>
                    <a:pt x="212" y="3208"/>
                    <a:pt x="333" y="3281"/>
                    <a:pt x="464" y="3281"/>
                  </a:cubicBezTo>
                  <a:cubicBezTo>
                    <a:pt x="660" y="3281"/>
                    <a:pt x="876" y="3114"/>
                    <a:pt x="831" y="2858"/>
                  </a:cubicBezTo>
                  <a:cubicBezTo>
                    <a:pt x="680" y="2004"/>
                    <a:pt x="899" y="1181"/>
                    <a:pt x="1407" y="485"/>
                  </a:cubicBezTo>
                  <a:cubicBezTo>
                    <a:pt x="1586" y="239"/>
                    <a:pt x="1351" y="0"/>
                    <a:pt x="1108" y="0"/>
                  </a:cubicBezTo>
                  <a:close/>
                </a:path>
              </a:pathLst>
            </a:custGeom>
            <a:solidFill>
              <a:srgbClr val="FFFFFF">
                <a:alpha val="980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66;p5"/>
            <p:cNvSpPr/>
            <p:nvPr/>
          </p:nvSpPr>
          <p:spPr>
            <a:xfrm>
              <a:off x="5505825" y="2449625"/>
              <a:ext cx="25700" cy="30025"/>
            </a:xfrm>
            <a:custGeom>
              <a:rect b="b" l="l" r="r" t="t"/>
              <a:pathLst>
                <a:path extrusionOk="0" h="1201" w="1028">
                  <a:moveTo>
                    <a:pt x="542" y="0"/>
                  </a:moveTo>
                  <a:cubicBezTo>
                    <a:pt x="466" y="0"/>
                    <a:pt x="388" y="30"/>
                    <a:pt x="318" y="101"/>
                  </a:cubicBezTo>
                  <a:cubicBezTo>
                    <a:pt x="112" y="313"/>
                    <a:pt x="0" y="579"/>
                    <a:pt x="10" y="876"/>
                  </a:cubicBezTo>
                  <a:cubicBezTo>
                    <a:pt x="17" y="1092"/>
                    <a:pt x="189" y="1201"/>
                    <a:pt x="357" y="1201"/>
                  </a:cubicBezTo>
                  <a:cubicBezTo>
                    <a:pt x="525" y="1201"/>
                    <a:pt x="689" y="1093"/>
                    <a:pt x="682" y="876"/>
                  </a:cubicBezTo>
                  <a:cubicBezTo>
                    <a:pt x="679" y="753"/>
                    <a:pt x="707" y="665"/>
                    <a:pt x="794" y="577"/>
                  </a:cubicBezTo>
                  <a:cubicBezTo>
                    <a:pt x="1028" y="338"/>
                    <a:pt x="799" y="0"/>
                    <a:pt x="542" y="0"/>
                  </a:cubicBezTo>
                  <a:close/>
                </a:path>
              </a:pathLst>
            </a:custGeom>
            <a:solidFill>
              <a:srgbClr val="FFFFFF">
                <a:alpha val="980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67;p5"/>
            <p:cNvSpPr/>
            <p:nvPr/>
          </p:nvSpPr>
          <p:spPr>
            <a:xfrm>
              <a:off x="5316525" y="3096625"/>
              <a:ext cx="81050" cy="51125"/>
            </a:xfrm>
            <a:custGeom>
              <a:rect b="b" l="l" r="r" t="t"/>
              <a:pathLst>
                <a:path extrusionOk="0" h="2045" w="3242">
                  <a:moveTo>
                    <a:pt x="2601" y="0"/>
                  </a:moveTo>
                  <a:cubicBezTo>
                    <a:pt x="2547" y="0"/>
                    <a:pt x="2489" y="10"/>
                    <a:pt x="2428" y="32"/>
                  </a:cubicBezTo>
                  <a:cubicBezTo>
                    <a:pt x="1674" y="302"/>
                    <a:pt x="1004" y="689"/>
                    <a:pt x="393" y="1204"/>
                  </a:cubicBezTo>
                  <a:cubicBezTo>
                    <a:pt x="0" y="1534"/>
                    <a:pt x="361" y="2044"/>
                    <a:pt x="773" y="2044"/>
                  </a:cubicBezTo>
                  <a:cubicBezTo>
                    <a:pt x="885" y="2044"/>
                    <a:pt x="1000" y="2007"/>
                    <a:pt x="1106" y="1918"/>
                  </a:cubicBezTo>
                  <a:cubicBezTo>
                    <a:pt x="1577" y="1521"/>
                    <a:pt x="2116" y="1214"/>
                    <a:pt x="2696" y="1006"/>
                  </a:cubicBezTo>
                  <a:cubicBezTo>
                    <a:pt x="3242" y="810"/>
                    <a:pt x="3085" y="0"/>
                    <a:pt x="2601" y="0"/>
                  </a:cubicBezTo>
                  <a:close/>
                </a:path>
              </a:pathLst>
            </a:custGeom>
            <a:solidFill>
              <a:srgbClr val="FFFFFF">
                <a:alpha val="980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68;p5"/>
            <p:cNvSpPr/>
            <p:nvPr/>
          </p:nvSpPr>
          <p:spPr>
            <a:xfrm>
              <a:off x="5419900" y="3083675"/>
              <a:ext cx="96200" cy="28275"/>
            </a:xfrm>
            <a:custGeom>
              <a:rect b="b" l="l" r="r" t="t"/>
              <a:pathLst>
                <a:path extrusionOk="0" h="1131" w="3848">
                  <a:moveTo>
                    <a:pt x="1783" y="0"/>
                  </a:moveTo>
                  <a:cubicBezTo>
                    <a:pt x="1395" y="0"/>
                    <a:pt x="1005" y="31"/>
                    <a:pt x="611" y="90"/>
                  </a:cubicBezTo>
                  <a:cubicBezTo>
                    <a:pt x="0" y="182"/>
                    <a:pt x="219" y="1070"/>
                    <a:pt x="792" y="1070"/>
                  </a:cubicBezTo>
                  <a:cubicBezTo>
                    <a:pt x="820" y="1070"/>
                    <a:pt x="849" y="1068"/>
                    <a:pt x="879" y="1064"/>
                  </a:cubicBezTo>
                  <a:cubicBezTo>
                    <a:pt x="1172" y="1019"/>
                    <a:pt x="1467" y="997"/>
                    <a:pt x="1762" y="997"/>
                  </a:cubicBezTo>
                  <a:cubicBezTo>
                    <a:pt x="2171" y="997"/>
                    <a:pt x="2579" y="1039"/>
                    <a:pt x="2981" y="1119"/>
                  </a:cubicBezTo>
                  <a:cubicBezTo>
                    <a:pt x="3020" y="1127"/>
                    <a:pt x="3057" y="1131"/>
                    <a:pt x="3093" y="1131"/>
                  </a:cubicBezTo>
                  <a:cubicBezTo>
                    <a:pt x="3644" y="1131"/>
                    <a:pt x="3848" y="266"/>
                    <a:pt x="3249" y="147"/>
                  </a:cubicBezTo>
                  <a:cubicBezTo>
                    <a:pt x="2757" y="48"/>
                    <a:pt x="2271" y="0"/>
                    <a:pt x="1783" y="0"/>
                  </a:cubicBezTo>
                  <a:close/>
                </a:path>
              </a:pathLst>
            </a:custGeom>
            <a:solidFill>
              <a:srgbClr val="FFFFFF">
                <a:alpha val="980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69;p5"/>
            <p:cNvSpPr/>
            <p:nvPr/>
          </p:nvSpPr>
          <p:spPr>
            <a:xfrm>
              <a:off x="5079250" y="2925400"/>
              <a:ext cx="197550" cy="176800"/>
            </a:xfrm>
            <a:custGeom>
              <a:rect b="b" l="l" r="r" t="t"/>
              <a:pathLst>
                <a:path extrusionOk="0" h="7072" w="7902">
                  <a:moveTo>
                    <a:pt x="6905" y="1"/>
                  </a:moveTo>
                  <a:cubicBezTo>
                    <a:pt x="6801" y="1"/>
                    <a:pt x="6690" y="28"/>
                    <a:pt x="6577" y="90"/>
                  </a:cubicBezTo>
                  <a:cubicBezTo>
                    <a:pt x="3989" y="1516"/>
                    <a:pt x="1861" y="3555"/>
                    <a:pt x="316" y="6074"/>
                  </a:cubicBezTo>
                  <a:cubicBezTo>
                    <a:pt x="0" y="6588"/>
                    <a:pt x="466" y="7072"/>
                    <a:pt x="931" y="7072"/>
                  </a:cubicBezTo>
                  <a:cubicBezTo>
                    <a:pt x="1136" y="7072"/>
                    <a:pt x="1340" y="6978"/>
                    <a:pt x="1479" y="6753"/>
                  </a:cubicBezTo>
                  <a:cubicBezTo>
                    <a:pt x="2909" y="4425"/>
                    <a:pt x="4863" y="2571"/>
                    <a:pt x="7256" y="1252"/>
                  </a:cubicBezTo>
                  <a:cubicBezTo>
                    <a:pt x="7902" y="896"/>
                    <a:pt x="7506" y="1"/>
                    <a:pt x="690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170;p5"/>
            <p:cNvSpPr/>
            <p:nvPr/>
          </p:nvSpPr>
          <p:spPr>
            <a:xfrm>
              <a:off x="5149475" y="2851150"/>
              <a:ext cx="91625" cy="56675"/>
            </a:xfrm>
            <a:custGeom>
              <a:rect b="b" l="l" r="r" t="t"/>
              <a:pathLst>
                <a:path extrusionOk="0" h="2267" w="3665">
                  <a:moveTo>
                    <a:pt x="2933" y="0"/>
                  </a:moveTo>
                  <a:cubicBezTo>
                    <a:pt x="2814" y="0"/>
                    <a:pt x="2691" y="28"/>
                    <a:pt x="2573" y="79"/>
                  </a:cubicBezTo>
                  <a:cubicBezTo>
                    <a:pt x="1853" y="394"/>
                    <a:pt x="1131" y="711"/>
                    <a:pt x="412" y="1026"/>
                  </a:cubicBezTo>
                  <a:cubicBezTo>
                    <a:pt x="79" y="1171"/>
                    <a:pt x="0" y="1660"/>
                    <a:pt x="171" y="1946"/>
                  </a:cubicBezTo>
                  <a:cubicBezTo>
                    <a:pt x="303" y="2169"/>
                    <a:pt x="512" y="2266"/>
                    <a:pt x="734" y="2266"/>
                  </a:cubicBezTo>
                  <a:cubicBezTo>
                    <a:pt x="852" y="2266"/>
                    <a:pt x="975" y="2238"/>
                    <a:pt x="1092" y="2187"/>
                  </a:cubicBezTo>
                  <a:cubicBezTo>
                    <a:pt x="1812" y="1873"/>
                    <a:pt x="2534" y="1557"/>
                    <a:pt x="3253" y="1241"/>
                  </a:cubicBezTo>
                  <a:cubicBezTo>
                    <a:pt x="3585" y="1097"/>
                    <a:pt x="3665" y="608"/>
                    <a:pt x="3494" y="320"/>
                  </a:cubicBezTo>
                  <a:cubicBezTo>
                    <a:pt x="3362" y="97"/>
                    <a:pt x="3155" y="0"/>
                    <a:pt x="293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71;p5"/>
            <p:cNvSpPr/>
            <p:nvPr/>
          </p:nvSpPr>
          <p:spPr>
            <a:xfrm>
              <a:off x="5792550" y="2498975"/>
              <a:ext cx="256800" cy="246575"/>
            </a:xfrm>
            <a:custGeom>
              <a:rect b="b" l="l" r="r" t="t"/>
              <a:pathLst>
                <a:path extrusionOk="0" h="9863" w="10272">
                  <a:moveTo>
                    <a:pt x="1001" y="1"/>
                  </a:moveTo>
                  <a:cubicBezTo>
                    <a:pt x="469" y="1"/>
                    <a:pt x="1" y="678"/>
                    <a:pt x="497" y="1137"/>
                  </a:cubicBezTo>
                  <a:cubicBezTo>
                    <a:pt x="3423" y="3845"/>
                    <a:pt x="6216" y="6681"/>
                    <a:pt x="8879" y="9647"/>
                  </a:cubicBezTo>
                  <a:cubicBezTo>
                    <a:pt x="9015" y="9799"/>
                    <a:pt x="9171" y="9862"/>
                    <a:pt x="9324" y="9862"/>
                  </a:cubicBezTo>
                  <a:cubicBezTo>
                    <a:pt x="9820" y="9862"/>
                    <a:pt x="10271" y="9188"/>
                    <a:pt x="9830" y="8696"/>
                  </a:cubicBezTo>
                  <a:cubicBezTo>
                    <a:pt x="7167" y="5729"/>
                    <a:pt x="4374" y="2892"/>
                    <a:pt x="1449" y="185"/>
                  </a:cubicBezTo>
                  <a:cubicBezTo>
                    <a:pt x="1308" y="56"/>
                    <a:pt x="1152" y="1"/>
                    <a:pt x="100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72;p5"/>
            <p:cNvSpPr/>
            <p:nvPr/>
          </p:nvSpPr>
          <p:spPr>
            <a:xfrm>
              <a:off x="5981125" y="2552925"/>
              <a:ext cx="178575" cy="178250"/>
            </a:xfrm>
            <a:custGeom>
              <a:rect b="b" l="l" r="r" t="t"/>
              <a:pathLst>
                <a:path extrusionOk="0" h="7130" w="7143">
                  <a:moveTo>
                    <a:pt x="1016" y="0"/>
                  </a:moveTo>
                  <a:cubicBezTo>
                    <a:pt x="475" y="0"/>
                    <a:pt x="1" y="678"/>
                    <a:pt x="510" y="1129"/>
                  </a:cubicBezTo>
                  <a:cubicBezTo>
                    <a:pt x="2438" y="2831"/>
                    <a:pt x="4151" y="4727"/>
                    <a:pt x="5631" y="6831"/>
                  </a:cubicBezTo>
                  <a:cubicBezTo>
                    <a:pt x="5779" y="7042"/>
                    <a:pt x="5987" y="7129"/>
                    <a:pt x="6193" y="7129"/>
                  </a:cubicBezTo>
                  <a:cubicBezTo>
                    <a:pt x="6675" y="7129"/>
                    <a:pt x="7143" y="6650"/>
                    <a:pt x="6793" y="6152"/>
                  </a:cubicBezTo>
                  <a:cubicBezTo>
                    <a:pt x="5249" y="3954"/>
                    <a:pt x="3477" y="1955"/>
                    <a:pt x="1462" y="176"/>
                  </a:cubicBezTo>
                  <a:cubicBezTo>
                    <a:pt x="1322" y="52"/>
                    <a:pt x="1166" y="0"/>
                    <a:pt x="101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173;p5"/>
            <p:cNvSpPr/>
            <p:nvPr/>
          </p:nvSpPr>
          <p:spPr>
            <a:xfrm>
              <a:off x="6045250" y="2756575"/>
              <a:ext cx="111725" cy="108050"/>
            </a:xfrm>
            <a:custGeom>
              <a:rect b="b" l="l" r="r" t="t"/>
              <a:pathLst>
                <a:path extrusionOk="0" h="4322" w="4469">
                  <a:moveTo>
                    <a:pt x="1031" y="1"/>
                  </a:moveTo>
                  <a:cubicBezTo>
                    <a:pt x="481" y="1"/>
                    <a:pt x="0" y="680"/>
                    <a:pt x="522" y="1121"/>
                  </a:cubicBezTo>
                  <a:cubicBezTo>
                    <a:pt x="1505" y="1947"/>
                    <a:pt x="2331" y="2902"/>
                    <a:pt x="2995" y="4002"/>
                  </a:cubicBezTo>
                  <a:cubicBezTo>
                    <a:pt x="3132" y="4228"/>
                    <a:pt x="3336" y="4322"/>
                    <a:pt x="3540" y="4322"/>
                  </a:cubicBezTo>
                  <a:cubicBezTo>
                    <a:pt x="4003" y="4322"/>
                    <a:pt x="4468" y="3838"/>
                    <a:pt x="4156" y="3322"/>
                  </a:cubicBezTo>
                  <a:cubicBezTo>
                    <a:pt x="3437" y="2131"/>
                    <a:pt x="2540" y="1067"/>
                    <a:pt x="1474" y="169"/>
                  </a:cubicBezTo>
                  <a:cubicBezTo>
                    <a:pt x="1334" y="51"/>
                    <a:pt x="1180" y="1"/>
                    <a:pt x="103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4" name="Google Shape;174;p5"/>
          <p:cNvPicPr preferRelativeResize="0"/>
          <p:nvPr/>
        </p:nvPicPr>
        <p:blipFill rotWithShape="1">
          <a:blip r:embed="rId2">
            <a:alphaModFix amt="14000"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5"/>
          <p:cNvSpPr/>
          <p:nvPr/>
        </p:nvSpPr>
        <p:spPr>
          <a:xfrm>
            <a:off x="372375" y="324675"/>
            <a:ext cx="8394900" cy="4500600"/>
          </a:xfrm>
          <a:prstGeom prst="rect">
            <a:avLst/>
          </a:prstGeom>
          <a:solidFill>
            <a:srgbClr val="7C7C7C">
              <a:alpha val="14117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6" name="Google Shape;176;p5"/>
          <p:cNvGrpSpPr/>
          <p:nvPr/>
        </p:nvGrpSpPr>
        <p:grpSpPr>
          <a:xfrm>
            <a:off x="371330" y="3818004"/>
            <a:ext cx="8400431" cy="1003659"/>
            <a:chOff x="4122825" y="2769975"/>
            <a:chExt cx="4390775" cy="1934950"/>
          </a:xfrm>
        </p:grpSpPr>
        <p:sp>
          <p:nvSpPr>
            <p:cNvPr id="177" name="Google Shape;177;p5"/>
            <p:cNvSpPr/>
            <p:nvPr/>
          </p:nvSpPr>
          <p:spPr>
            <a:xfrm>
              <a:off x="4122825" y="2769975"/>
              <a:ext cx="4390775" cy="1399600"/>
            </a:xfrm>
            <a:custGeom>
              <a:rect b="b" l="l" r="r" t="t"/>
              <a:pathLst>
                <a:path extrusionOk="0" fill="none" h="55984" w="175631">
                  <a:moveTo>
                    <a:pt x="175486" y="55983"/>
                  </a:moveTo>
                  <a:cubicBezTo>
                    <a:pt x="175594" y="55983"/>
                    <a:pt x="175630" y="55808"/>
                    <a:pt x="175534" y="55748"/>
                  </a:cubicBezTo>
                  <a:lnTo>
                    <a:pt x="87817" y="1"/>
                  </a:lnTo>
                  <a:lnTo>
                    <a:pt x="97" y="55748"/>
                  </a:lnTo>
                  <a:cubicBezTo>
                    <a:pt x="1" y="55810"/>
                    <a:pt x="37" y="55983"/>
                    <a:pt x="146" y="55983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78;p5"/>
            <p:cNvSpPr/>
            <p:nvPr/>
          </p:nvSpPr>
          <p:spPr>
            <a:xfrm>
              <a:off x="5419875" y="2769975"/>
              <a:ext cx="898375" cy="1934950"/>
            </a:xfrm>
            <a:custGeom>
              <a:rect b="b" l="l" r="r" t="t"/>
              <a:pathLst>
                <a:path extrusionOk="0" fill="none" h="77398" w="35935">
                  <a:moveTo>
                    <a:pt x="35935" y="1"/>
                  </a:moveTo>
                  <a:lnTo>
                    <a:pt x="0" y="77398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79;p5"/>
            <p:cNvSpPr/>
            <p:nvPr/>
          </p:nvSpPr>
          <p:spPr>
            <a:xfrm>
              <a:off x="4355900" y="2769975"/>
              <a:ext cx="1962350" cy="1934950"/>
            </a:xfrm>
            <a:custGeom>
              <a:rect b="b" l="l" r="r" t="t"/>
              <a:pathLst>
                <a:path extrusionOk="0" fill="none" h="77398" w="78494">
                  <a:moveTo>
                    <a:pt x="0" y="77398"/>
                  </a:moveTo>
                  <a:lnTo>
                    <a:pt x="78494" y="1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80;p5"/>
            <p:cNvSpPr/>
            <p:nvPr/>
          </p:nvSpPr>
          <p:spPr>
            <a:xfrm>
              <a:off x="6318225" y="2769975"/>
              <a:ext cx="898350" cy="1934950"/>
            </a:xfrm>
            <a:custGeom>
              <a:rect b="b" l="l" r="r" t="t"/>
              <a:pathLst>
                <a:path extrusionOk="0" fill="none" h="77398" w="35934">
                  <a:moveTo>
                    <a:pt x="1" y="1"/>
                  </a:moveTo>
                  <a:lnTo>
                    <a:pt x="35934" y="77398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81;p5"/>
            <p:cNvSpPr/>
            <p:nvPr/>
          </p:nvSpPr>
          <p:spPr>
            <a:xfrm>
              <a:off x="6318225" y="2769975"/>
              <a:ext cx="1962350" cy="1934950"/>
            </a:xfrm>
            <a:custGeom>
              <a:rect b="b" l="l" r="r" t="t"/>
              <a:pathLst>
                <a:path extrusionOk="0" fill="none" h="77398" w="78494">
                  <a:moveTo>
                    <a:pt x="78493" y="77398"/>
                  </a:moveTo>
                  <a:lnTo>
                    <a:pt x="1" y="1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182;p5"/>
            <p:cNvSpPr/>
            <p:nvPr/>
          </p:nvSpPr>
          <p:spPr>
            <a:xfrm>
              <a:off x="4123850" y="3851100"/>
              <a:ext cx="4389300" cy="25"/>
            </a:xfrm>
            <a:custGeom>
              <a:rect b="b" l="l" r="r" t="t"/>
              <a:pathLst>
                <a:path extrusionOk="0" fill="none" h="1" w="175572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83;p5"/>
            <p:cNvSpPr/>
            <p:nvPr/>
          </p:nvSpPr>
          <p:spPr>
            <a:xfrm>
              <a:off x="4123850" y="4346500"/>
              <a:ext cx="4389300" cy="25"/>
            </a:xfrm>
            <a:custGeom>
              <a:rect b="b" l="l" r="r" t="t"/>
              <a:pathLst>
                <a:path extrusionOk="0" fill="none" h="1" w="175572">
                  <a:moveTo>
                    <a:pt x="1" y="1"/>
                  </a:moveTo>
                  <a:lnTo>
                    <a:pt x="175571" y="1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84;p5"/>
            <p:cNvSpPr/>
            <p:nvPr/>
          </p:nvSpPr>
          <p:spPr>
            <a:xfrm>
              <a:off x="4123850" y="3557300"/>
              <a:ext cx="4388725" cy="25"/>
            </a:xfrm>
            <a:custGeom>
              <a:rect b="b" l="l" r="r" t="t"/>
              <a:pathLst>
                <a:path extrusionOk="0" fill="none" h="1" w="175549">
                  <a:moveTo>
                    <a:pt x="1" y="0"/>
                  </a:moveTo>
                  <a:lnTo>
                    <a:pt x="175549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185;p5"/>
            <p:cNvSpPr/>
            <p:nvPr/>
          </p:nvSpPr>
          <p:spPr>
            <a:xfrm>
              <a:off x="4123850" y="3353425"/>
              <a:ext cx="4389300" cy="25"/>
            </a:xfrm>
            <a:custGeom>
              <a:rect b="b" l="l" r="r" t="t"/>
              <a:pathLst>
                <a:path extrusionOk="0" fill="none" h="1" w="175572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5"/>
            <p:cNvSpPr/>
            <p:nvPr/>
          </p:nvSpPr>
          <p:spPr>
            <a:xfrm>
              <a:off x="4123850" y="3194925"/>
              <a:ext cx="4389300" cy="25"/>
            </a:xfrm>
            <a:custGeom>
              <a:rect b="b" l="l" r="r" t="t"/>
              <a:pathLst>
                <a:path extrusionOk="0" fill="none" h="1" w="175572">
                  <a:moveTo>
                    <a:pt x="1" y="1"/>
                  </a:moveTo>
                  <a:lnTo>
                    <a:pt x="175571" y="1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5"/>
            <p:cNvSpPr/>
            <p:nvPr/>
          </p:nvSpPr>
          <p:spPr>
            <a:xfrm>
              <a:off x="4123850" y="3079875"/>
              <a:ext cx="4388725" cy="25"/>
            </a:xfrm>
            <a:custGeom>
              <a:rect b="b" l="l" r="r" t="t"/>
              <a:pathLst>
                <a:path extrusionOk="0" fill="none" h="1" w="175549">
                  <a:moveTo>
                    <a:pt x="1" y="1"/>
                  </a:moveTo>
                  <a:lnTo>
                    <a:pt x="175549" y="1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p5"/>
            <p:cNvSpPr/>
            <p:nvPr/>
          </p:nvSpPr>
          <p:spPr>
            <a:xfrm>
              <a:off x="4123850" y="2976475"/>
              <a:ext cx="4389300" cy="25"/>
            </a:xfrm>
            <a:custGeom>
              <a:rect b="b" l="l" r="r" t="t"/>
              <a:pathLst>
                <a:path extrusionOk="0" fill="none" h="1" w="175572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89;p5"/>
            <p:cNvSpPr/>
            <p:nvPr/>
          </p:nvSpPr>
          <p:spPr>
            <a:xfrm>
              <a:off x="4123850" y="2880100"/>
              <a:ext cx="4388725" cy="25"/>
            </a:xfrm>
            <a:custGeom>
              <a:rect b="b" l="l" r="r" t="t"/>
              <a:pathLst>
                <a:path extrusionOk="0" fill="none" h="1" w="175549">
                  <a:moveTo>
                    <a:pt x="1" y="0"/>
                  </a:moveTo>
                  <a:lnTo>
                    <a:pt x="175549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90;p5"/>
            <p:cNvSpPr/>
            <p:nvPr/>
          </p:nvSpPr>
          <p:spPr>
            <a:xfrm>
              <a:off x="4123850" y="2769975"/>
              <a:ext cx="2194400" cy="979100"/>
            </a:xfrm>
            <a:custGeom>
              <a:rect b="b" l="l" r="r" t="t"/>
              <a:pathLst>
                <a:path extrusionOk="0" fill="none" h="39164" w="87776">
                  <a:moveTo>
                    <a:pt x="87776" y="1"/>
                  </a:moveTo>
                  <a:lnTo>
                    <a:pt x="1" y="39164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91;p5"/>
            <p:cNvSpPr/>
            <p:nvPr/>
          </p:nvSpPr>
          <p:spPr>
            <a:xfrm>
              <a:off x="4123850" y="2769975"/>
              <a:ext cx="2194400" cy="662050"/>
            </a:xfrm>
            <a:custGeom>
              <a:rect b="b" l="l" r="r" t="t"/>
              <a:pathLst>
                <a:path extrusionOk="0" fill="none" h="26482" w="87776">
                  <a:moveTo>
                    <a:pt x="87776" y="1"/>
                  </a:moveTo>
                  <a:lnTo>
                    <a:pt x="1" y="26481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92;p5"/>
            <p:cNvSpPr/>
            <p:nvPr/>
          </p:nvSpPr>
          <p:spPr>
            <a:xfrm>
              <a:off x="4123850" y="2769975"/>
              <a:ext cx="2194400" cy="407100"/>
            </a:xfrm>
            <a:custGeom>
              <a:rect b="b" l="l" r="r" t="t"/>
              <a:pathLst>
                <a:path extrusionOk="0" fill="none" h="16284" w="87776">
                  <a:moveTo>
                    <a:pt x="87776" y="1"/>
                  </a:moveTo>
                  <a:lnTo>
                    <a:pt x="1" y="16284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93;p5"/>
            <p:cNvSpPr/>
            <p:nvPr/>
          </p:nvSpPr>
          <p:spPr>
            <a:xfrm>
              <a:off x="4123850" y="2769975"/>
              <a:ext cx="2194400" cy="206525"/>
            </a:xfrm>
            <a:custGeom>
              <a:rect b="b" l="l" r="r" t="t"/>
              <a:pathLst>
                <a:path extrusionOk="0" fill="none" h="8261" w="87776">
                  <a:moveTo>
                    <a:pt x="87776" y="1"/>
                  </a:moveTo>
                  <a:lnTo>
                    <a:pt x="1" y="826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94;p5"/>
            <p:cNvSpPr/>
            <p:nvPr/>
          </p:nvSpPr>
          <p:spPr>
            <a:xfrm>
              <a:off x="4123850" y="2769975"/>
              <a:ext cx="2194400" cy="25"/>
            </a:xfrm>
            <a:custGeom>
              <a:rect b="b" l="l" r="r" t="t"/>
              <a:pathLst>
                <a:path extrusionOk="0" fill="none" h="1" w="87776">
                  <a:moveTo>
                    <a:pt x="87776" y="1"/>
                  </a:moveTo>
                  <a:lnTo>
                    <a:pt x="1" y="1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95;p5"/>
            <p:cNvSpPr/>
            <p:nvPr/>
          </p:nvSpPr>
          <p:spPr>
            <a:xfrm>
              <a:off x="6318700" y="2769975"/>
              <a:ext cx="2194450" cy="979100"/>
            </a:xfrm>
            <a:custGeom>
              <a:rect b="b" l="l" r="r" t="t"/>
              <a:pathLst>
                <a:path extrusionOk="0" fill="none" h="39164" w="87778">
                  <a:moveTo>
                    <a:pt x="1" y="1"/>
                  </a:moveTo>
                  <a:lnTo>
                    <a:pt x="87777" y="39164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196;p5"/>
            <p:cNvSpPr/>
            <p:nvPr/>
          </p:nvSpPr>
          <p:spPr>
            <a:xfrm>
              <a:off x="6318700" y="2769975"/>
              <a:ext cx="2194450" cy="662050"/>
            </a:xfrm>
            <a:custGeom>
              <a:rect b="b" l="l" r="r" t="t"/>
              <a:pathLst>
                <a:path extrusionOk="0" fill="none" h="26482" w="87778">
                  <a:moveTo>
                    <a:pt x="1" y="1"/>
                  </a:moveTo>
                  <a:lnTo>
                    <a:pt x="87777" y="26481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97;p5"/>
            <p:cNvSpPr/>
            <p:nvPr/>
          </p:nvSpPr>
          <p:spPr>
            <a:xfrm>
              <a:off x="6318700" y="2769975"/>
              <a:ext cx="2194450" cy="407100"/>
            </a:xfrm>
            <a:custGeom>
              <a:rect b="b" l="l" r="r" t="t"/>
              <a:pathLst>
                <a:path extrusionOk="0" fill="none" h="16284" w="87778">
                  <a:moveTo>
                    <a:pt x="1" y="1"/>
                  </a:moveTo>
                  <a:lnTo>
                    <a:pt x="87777" y="16284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198;p5"/>
            <p:cNvSpPr/>
            <p:nvPr/>
          </p:nvSpPr>
          <p:spPr>
            <a:xfrm>
              <a:off x="6318700" y="2769975"/>
              <a:ext cx="2194450" cy="206525"/>
            </a:xfrm>
            <a:custGeom>
              <a:rect b="b" l="l" r="r" t="t"/>
              <a:pathLst>
                <a:path extrusionOk="0" fill="none" h="8261" w="87778">
                  <a:moveTo>
                    <a:pt x="1" y="1"/>
                  </a:moveTo>
                  <a:lnTo>
                    <a:pt x="87777" y="826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199;p5"/>
            <p:cNvSpPr/>
            <p:nvPr/>
          </p:nvSpPr>
          <p:spPr>
            <a:xfrm>
              <a:off x="6318700" y="2769975"/>
              <a:ext cx="2194450" cy="25"/>
            </a:xfrm>
            <a:custGeom>
              <a:rect b="b" l="l" r="r" t="t"/>
              <a:pathLst>
                <a:path extrusionOk="0" fill="none" h="1" w="87778">
                  <a:moveTo>
                    <a:pt x="1" y="1"/>
                  </a:moveTo>
                  <a:lnTo>
                    <a:pt x="87777" y="1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0" name="Google Shape;200;p5"/>
          <p:cNvGrpSpPr/>
          <p:nvPr/>
        </p:nvGrpSpPr>
        <p:grpSpPr>
          <a:xfrm flipH="1" rot="10800000">
            <a:off x="371330" y="540079"/>
            <a:ext cx="8400431" cy="1003659"/>
            <a:chOff x="4122825" y="2769975"/>
            <a:chExt cx="4390775" cy="1934950"/>
          </a:xfrm>
        </p:grpSpPr>
        <p:sp>
          <p:nvSpPr>
            <p:cNvPr id="201" name="Google Shape;201;p5"/>
            <p:cNvSpPr/>
            <p:nvPr/>
          </p:nvSpPr>
          <p:spPr>
            <a:xfrm>
              <a:off x="4122825" y="2769975"/>
              <a:ext cx="4390775" cy="1399600"/>
            </a:xfrm>
            <a:custGeom>
              <a:rect b="b" l="l" r="r" t="t"/>
              <a:pathLst>
                <a:path extrusionOk="0" fill="none" h="55984" w="175631">
                  <a:moveTo>
                    <a:pt x="175486" y="55983"/>
                  </a:moveTo>
                  <a:cubicBezTo>
                    <a:pt x="175594" y="55983"/>
                    <a:pt x="175630" y="55808"/>
                    <a:pt x="175534" y="55748"/>
                  </a:cubicBezTo>
                  <a:lnTo>
                    <a:pt x="87817" y="1"/>
                  </a:lnTo>
                  <a:lnTo>
                    <a:pt x="97" y="55748"/>
                  </a:lnTo>
                  <a:cubicBezTo>
                    <a:pt x="1" y="55810"/>
                    <a:pt x="37" y="55983"/>
                    <a:pt x="146" y="55983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5"/>
            <p:cNvSpPr/>
            <p:nvPr/>
          </p:nvSpPr>
          <p:spPr>
            <a:xfrm>
              <a:off x="5419875" y="2769975"/>
              <a:ext cx="898375" cy="1934950"/>
            </a:xfrm>
            <a:custGeom>
              <a:rect b="b" l="l" r="r" t="t"/>
              <a:pathLst>
                <a:path extrusionOk="0" fill="none" h="77398" w="35935">
                  <a:moveTo>
                    <a:pt x="35935" y="1"/>
                  </a:moveTo>
                  <a:lnTo>
                    <a:pt x="0" y="77398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5"/>
            <p:cNvSpPr/>
            <p:nvPr/>
          </p:nvSpPr>
          <p:spPr>
            <a:xfrm>
              <a:off x="4355900" y="2769975"/>
              <a:ext cx="1962350" cy="1934950"/>
            </a:xfrm>
            <a:custGeom>
              <a:rect b="b" l="l" r="r" t="t"/>
              <a:pathLst>
                <a:path extrusionOk="0" fill="none" h="77398" w="78494">
                  <a:moveTo>
                    <a:pt x="0" y="77398"/>
                  </a:moveTo>
                  <a:lnTo>
                    <a:pt x="78494" y="1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204;p5"/>
            <p:cNvSpPr/>
            <p:nvPr/>
          </p:nvSpPr>
          <p:spPr>
            <a:xfrm>
              <a:off x="6318225" y="2769975"/>
              <a:ext cx="898350" cy="1934950"/>
            </a:xfrm>
            <a:custGeom>
              <a:rect b="b" l="l" r="r" t="t"/>
              <a:pathLst>
                <a:path extrusionOk="0" fill="none" h="77398" w="35934">
                  <a:moveTo>
                    <a:pt x="1" y="1"/>
                  </a:moveTo>
                  <a:lnTo>
                    <a:pt x="35934" y="77398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205;p5"/>
            <p:cNvSpPr/>
            <p:nvPr/>
          </p:nvSpPr>
          <p:spPr>
            <a:xfrm>
              <a:off x="6318225" y="2769975"/>
              <a:ext cx="1962350" cy="1934950"/>
            </a:xfrm>
            <a:custGeom>
              <a:rect b="b" l="l" r="r" t="t"/>
              <a:pathLst>
                <a:path extrusionOk="0" fill="none" h="77398" w="78494">
                  <a:moveTo>
                    <a:pt x="78493" y="77398"/>
                  </a:moveTo>
                  <a:lnTo>
                    <a:pt x="1" y="1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206;p5"/>
            <p:cNvSpPr/>
            <p:nvPr/>
          </p:nvSpPr>
          <p:spPr>
            <a:xfrm>
              <a:off x="4123850" y="3851100"/>
              <a:ext cx="4389300" cy="25"/>
            </a:xfrm>
            <a:custGeom>
              <a:rect b="b" l="l" r="r" t="t"/>
              <a:pathLst>
                <a:path extrusionOk="0" fill="none" h="1" w="175572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207;p5"/>
            <p:cNvSpPr/>
            <p:nvPr/>
          </p:nvSpPr>
          <p:spPr>
            <a:xfrm>
              <a:off x="4123850" y="4346500"/>
              <a:ext cx="4389300" cy="25"/>
            </a:xfrm>
            <a:custGeom>
              <a:rect b="b" l="l" r="r" t="t"/>
              <a:pathLst>
                <a:path extrusionOk="0" fill="none" h="1" w="175572">
                  <a:moveTo>
                    <a:pt x="1" y="1"/>
                  </a:moveTo>
                  <a:lnTo>
                    <a:pt x="175571" y="1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08;p5"/>
            <p:cNvSpPr/>
            <p:nvPr/>
          </p:nvSpPr>
          <p:spPr>
            <a:xfrm>
              <a:off x="4123850" y="3557300"/>
              <a:ext cx="4388725" cy="25"/>
            </a:xfrm>
            <a:custGeom>
              <a:rect b="b" l="l" r="r" t="t"/>
              <a:pathLst>
                <a:path extrusionOk="0" fill="none" h="1" w="175549">
                  <a:moveTo>
                    <a:pt x="1" y="0"/>
                  </a:moveTo>
                  <a:lnTo>
                    <a:pt x="175549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09;p5"/>
            <p:cNvSpPr/>
            <p:nvPr/>
          </p:nvSpPr>
          <p:spPr>
            <a:xfrm>
              <a:off x="4123850" y="3353425"/>
              <a:ext cx="4389300" cy="25"/>
            </a:xfrm>
            <a:custGeom>
              <a:rect b="b" l="l" r="r" t="t"/>
              <a:pathLst>
                <a:path extrusionOk="0" fill="none" h="1" w="175572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210;p5"/>
            <p:cNvSpPr/>
            <p:nvPr/>
          </p:nvSpPr>
          <p:spPr>
            <a:xfrm>
              <a:off x="4123850" y="3194925"/>
              <a:ext cx="4389300" cy="25"/>
            </a:xfrm>
            <a:custGeom>
              <a:rect b="b" l="l" r="r" t="t"/>
              <a:pathLst>
                <a:path extrusionOk="0" fill="none" h="1" w="175572">
                  <a:moveTo>
                    <a:pt x="1" y="1"/>
                  </a:moveTo>
                  <a:lnTo>
                    <a:pt x="175571" y="1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1;p5"/>
            <p:cNvSpPr/>
            <p:nvPr/>
          </p:nvSpPr>
          <p:spPr>
            <a:xfrm>
              <a:off x="4123850" y="3079875"/>
              <a:ext cx="4388725" cy="25"/>
            </a:xfrm>
            <a:custGeom>
              <a:rect b="b" l="l" r="r" t="t"/>
              <a:pathLst>
                <a:path extrusionOk="0" fill="none" h="1" w="175549">
                  <a:moveTo>
                    <a:pt x="1" y="1"/>
                  </a:moveTo>
                  <a:lnTo>
                    <a:pt x="175549" y="1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2;p5"/>
            <p:cNvSpPr/>
            <p:nvPr/>
          </p:nvSpPr>
          <p:spPr>
            <a:xfrm>
              <a:off x="4123850" y="2976475"/>
              <a:ext cx="4389300" cy="25"/>
            </a:xfrm>
            <a:custGeom>
              <a:rect b="b" l="l" r="r" t="t"/>
              <a:pathLst>
                <a:path extrusionOk="0" fill="none" h="1" w="175572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213;p5"/>
            <p:cNvSpPr/>
            <p:nvPr/>
          </p:nvSpPr>
          <p:spPr>
            <a:xfrm>
              <a:off x="4123850" y="2880100"/>
              <a:ext cx="4388725" cy="25"/>
            </a:xfrm>
            <a:custGeom>
              <a:rect b="b" l="l" r="r" t="t"/>
              <a:pathLst>
                <a:path extrusionOk="0" fill="none" h="1" w="175549">
                  <a:moveTo>
                    <a:pt x="1" y="0"/>
                  </a:moveTo>
                  <a:lnTo>
                    <a:pt x="175549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214;p5"/>
            <p:cNvSpPr/>
            <p:nvPr/>
          </p:nvSpPr>
          <p:spPr>
            <a:xfrm>
              <a:off x="4123850" y="2769975"/>
              <a:ext cx="2194400" cy="979100"/>
            </a:xfrm>
            <a:custGeom>
              <a:rect b="b" l="l" r="r" t="t"/>
              <a:pathLst>
                <a:path extrusionOk="0" fill="none" h="39164" w="87776">
                  <a:moveTo>
                    <a:pt x="87776" y="1"/>
                  </a:moveTo>
                  <a:lnTo>
                    <a:pt x="1" y="39164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215;p5"/>
            <p:cNvSpPr/>
            <p:nvPr/>
          </p:nvSpPr>
          <p:spPr>
            <a:xfrm>
              <a:off x="4123850" y="2769975"/>
              <a:ext cx="2194400" cy="662050"/>
            </a:xfrm>
            <a:custGeom>
              <a:rect b="b" l="l" r="r" t="t"/>
              <a:pathLst>
                <a:path extrusionOk="0" fill="none" h="26482" w="87776">
                  <a:moveTo>
                    <a:pt x="87776" y="1"/>
                  </a:moveTo>
                  <a:lnTo>
                    <a:pt x="1" y="26481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216;p5"/>
            <p:cNvSpPr/>
            <p:nvPr/>
          </p:nvSpPr>
          <p:spPr>
            <a:xfrm>
              <a:off x="4123850" y="2769975"/>
              <a:ext cx="2194400" cy="407100"/>
            </a:xfrm>
            <a:custGeom>
              <a:rect b="b" l="l" r="r" t="t"/>
              <a:pathLst>
                <a:path extrusionOk="0" fill="none" h="16284" w="87776">
                  <a:moveTo>
                    <a:pt x="87776" y="1"/>
                  </a:moveTo>
                  <a:lnTo>
                    <a:pt x="1" y="16284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217;p5"/>
            <p:cNvSpPr/>
            <p:nvPr/>
          </p:nvSpPr>
          <p:spPr>
            <a:xfrm>
              <a:off x="4123850" y="2769975"/>
              <a:ext cx="2194400" cy="206525"/>
            </a:xfrm>
            <a:custGeom>
              <a:rect b="b" l="l" r="r" t="t"/>
              <a:pathLst>
                <a:path extrusionOk="0" fill="none" h="8261" w="87776">
                  <a:moveTo>
                    <a:pt x="87776" y="1"/>
                  </a:moveTo>
                  <a:lnTo>
                    <a:pt x="1" y="826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218;p5"/>
            <p:cNvSpPr/>
            <p:nvPr/>
          </p:nvSpPr>
          <p:spPr>
            <a:xfrm>
              <a:off x="4123850" y="2769975"/>
              <a:ext cx="2194400" cy="25"/>
            </a:xfrm>
            <a:custGeom>
              <a:rect b="b" l="l" r="r" t="t"/>
              <a:pathLst>
                <a:path extrusionOk="0" fill="none" h="1" w="87776">
                  <a:moveTo>
                    <a:pt x="87776" y="1"/>
                  </a:moveTo>
                  <a:lnTo>
                    <a:pt x="1" y="1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19;p5"/>
            <p:cNvSpPr/>
            <p:nvPr/>
          </p:nvSpPr>
          <p:spPr>
            <a:xfrm>
              <a:off x="6318700" y="2769975"/>
              <a:ext cx="2194450" cy="979100"/>
            </a:xfrm>
            <a:custGeom>
              <a:rect b="b" l="l" r="r" t="t"/>
              <a:pathLst>
                <a:path extrusionOk="0" fill="none" h="39164" w="87778">
                  <a:moveTo>
                    <a:pt x="1" y="1"/>
                  </a:moveTo>
                  <a:lnTo>
                    <a:pt x="87777" y="39164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220;p5"/>
            <p:cNvSpPr/>
            <p:nvPr/>
          </p:nvSpPr>
          <p:spPr>
            <a:xfrm>
              <a:off x="6318700" y="2769975"/>
              <a:ext cx="2194450" cy="662050"/>
            </a:xfrm>
            <a:custGeom>
              <a:rect b="b" l="l" r="r" t="t"/>
              <a:pathLst>
                <a:path extrusionOk="0" fill="none" h="26482" w="87778">
                  <a:moveTo>
                    <a:pt x="1" y="1"/>
                  </a:moveTo>
                  <a:lnTo>
                    <a:pt x="87777" y="26481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221;p5"/>
            <p:cNvSpPr/>
            <p:nvPr/>
          </p:nvSpPr>
          <p:spPr>
            <a:xfrm>
              <a:off x="6318700" y="2769975"/>
              <a:ext cx="2194450" cy="407100"/>
            </a:xfrm>
            <a:custGeom>
              <a:rect b="b" l="l" r="r" t="t"/>
              <a:pathLst>
                <a:path extrusionOk="0" fill="none" h="16284" w="87778">
                  <a:moveTo>
                    <a:pt x="1" y="1"/>
                  </a:moveTo>
                  <a:lnTo>
                    <a:pt x="87777" y="16284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2;p5"/>
            <p:cNvSpPr/>
            <p:nvPr/>
          </p:nvSpPr>
          <p:spPr>
            <a:xfrm>
              <a:off x="6318700" y="2769975"/>
              <a:ext cx="2194450" cy="206525"/>
            </a:xfrm>
            <a:custGeom>
              <a:rect b="b" l="l" r="r" t="t"/>
              <a:pathLst>
                <a:path extrusionOk="0" fill="none" h="8261" w="87778">
                  <a:moveTo>
                    <a:pt x="1" y="1"/>
                  </a:moveTo>
                  <a:lnTo>
                    <a:pt x="87777" y="826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23;p5"/>
            <p:cNvSpPr/>
            <p:nvPr/>
          </p:nvSpPr>
          <p:spPr>
            <a:xfrm>
              <a:off x="6318700" y="2769975"/>
              <a:ext cx="2194450" cy="25"/>
            </a:xfrm>
            <a:custGeom>
              <a:rect b="b" l="l" r="r" t="t"/>
              <a:pathLst>
                <a:path extrusionOk="0" fill="none" h="1" w="87778">
                  <a:moveTo>
                    <a:pt x="1" y="1"/>
                  </a:moveTo>
                  <a:lnTo>
                    <a:pt x="87777" y="1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4" name="Google Shape;224;p5"/>
          <p:cNvGrpSpPr/>
          <p:nvPr/>
        </p:nvGrpSpPr>
        <p:grpSpPr>
          <a:xfrm>
            <a:off x="372025" y="321975"/>
            <a:ext cx="8400000" cy="4499700"/>
            <a:chOff x="372025" y="321975"/>
            <a:chExt cx="8400000" cy="4499700"/>
          </a:xfrm>
        </p:grpSpPr>
        <p:sp>
          <p:nvSpPr>
            <p:cNvPr id="225" name="Google Shape;225;p5"/>
            <p:cNvSpPr/>
            <p:nvPr/>
          </p:nvSpPr>
          <p:spPr>
            <a:xfrm>
              <a:off x="372025" y="321975"/>
              <a:ext cx="8400000" cy="44997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26;p5"/>
            <p:cNvSpPr/>
            <p:nvPr/>
          </p:nvSpPr>
          <p:spPr>
            <a:xfrm>
              <a:off x="372025" y="321975"/>
              <a:ext cx="8400000" cy="2181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27;p5"/>
            <p:cNvSpPr/>
            <p:nvPr/>
          </p:nvSpPr>
          <p:spPr>
            <a:xfrm>
              <a:off x="486450" y="380900"/>
              <a:ext cx="100200" cy="100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28;p5"/>
            <p:cNvSpPr/>
            <p:nvPr/>
          </p:nvSpPr>
          <p:spPr>
            <a:xfrm>
              <a:off x="669900" y="380900"/>
              <a:ext cx="100200" cy="100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29;p5"/>
            <p:cNvSpPr/>
            <p:nvPr/>
          </p:nvSpPr>
          <p:spPr>
            <a:xfrm>
              <a:off x="853350" y="380900"/>
              <a:ext cx="100200" cy="100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0" name="Google Shape;230;p5"/>
          <p:cNvSpPr txBox="1"/>
          <p:nvPr>
            <p:ph type="title"/>
          </p:nvPr>
        </p:nvSpPr>
        <p:spPr>
          <a:xfrm>
            <a:off x="7790225" y="324675"/>
            <a:ext cx="6339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31" name="Google Shape;231;p5"/>
          <p:cNvSpPr txBox="1"/>
          <p:nvPr>
            <p:ph idx="1" type="subTitle"/>
          </p:nvPr>
        </p:nvSpPr>
        <p:spPr>
          <a:xfrm>
            <a:off x="2391925" y="2817825"/>
            <a:ext cx="4360200" cy="443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32" name="Google Shape;232;p5"/>
          <p:cNvSpPr txBox="1"/>
          <p:nvPr>
            <p:ph idx="2" type="title"/>
          </p:nvPr>
        </p:nvSpPr>
        <p:spPr>
          <a:xfrm>
            <a:off x="1070575" y="2043725"/>
            <a:ext cx="70029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7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4" name="Google Shape;234;p6"/>
          <p:cNvGrpSpPr/>
          <p:nvPr/>
        </p:nvGrpSpPr>
        <p:grpSpPr>
          <a:xfrm rot="-338463">
            <a:off x="2050912" y="191733"/>
            <a:ext cx="1355008" cy="1170650"/>
            <a:chOff x="2916888" y="3536925"/>
            <a:chExt cx="1354950" cy="1170600"/>
          </a:xfrm>
        </p:grpSpPr>
        <p:sp>
          <p:nvSpPr>
            <p:cNvPr id="235" name="Google Shape;235;p6"/>
            <p:cNvSpPr/>
            <p:nvPr/>
          </p:nvSpPr>
          <p:spPr>
            <a:xfrm>
              <a:off x="3216663" y="3922625"/>
              <a:ext cx="784850" cy="784850"/>
            </a:xfrm>
            <a:custGeom>
              <a:rect b="b" l="l" r="r" t="t"/>
              <a:pathLst>
                <a:path extrusionOk="0" h="31394" w="31394">
                  <a:moveTo>
                    <a:pt x="15697" y="1"/>
                  </a:moveTo>
                  <a:cubicBezTo>
                    <a:pt x="11535" y="1"/>
                    <a:pt x="7542" y="1655"/>
                    <a:pt x="4598" y="4597"/>
                  </a:cubicBezTo>
                  <a:cubicBezTo>
                    <a:pt x="1654" y="7541"/>
                    <a:pt x="0" y="11534"/>
                    <a:pt x="0" y="15697"/>
                  </a:cubicBezTo>
                  <a:cubicBezTo>
                    <a:pt x="0" y="19859"/>
                    <a:pt x="1654" y="23852"/>
                    <a:pt x="4598" y="26796"/>
                  </a:cubicBezTo>
                  <a:cubicBezTo>
                    <a:pt x="7542" y="29739"/>
                    <a:pt x="11535" y="31394"/>
                    <a:pt x="15697" y="31394"/>
                  </a:cubicBezTo>
                  <a:cubicBezTo>
                    <a:pt x="19860" y="31394"/>
                    <a:pt x="23853" y="29739"/>
                    <a:pt x="26795" y="26796"/>
                  </a:cubicBezTo>
                  <a:cubicBezTo>
                    <a:pt x="29739" y="23852"/>
                    <a:pt x="31393" y="19859"/>
                    <a:pt x="31393" y="15697"/>
                  </a:cubicBezTo>
                  <a:cubicBezTo>
                    <a:pt x="31393" y="11534"/>
                    <a:pt x="29739" y="7541"/>
                    <a:pt x="26795" y="4597"/>
                  </a:cubicBezTo>
                  <a:cubicBezTo>
                    <a:pt x="23853" y="1655"/>
                    <a:pt x="19860" y="1"/>
                    <a:pt x="1569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36;p6"/>
            <p:cNvSpPr/>
            <p:nvPr/>
          </p:nvSpPr>
          <p:spPr>
            <a:xfrm>
              <a:off x="3503263" y="3922625"/>
              <a:ext cx="216075" cy="784900"/>
            </a:xfrm>
            <a:custGeom>
              <a:rect b="b" l="l" r="r" t="t"/>
              <a:pathLst>
                <a:path extrusionOk="0" h="31396" w="8643">
                  <a:moveTo>
                    <a:pt x="4233" y="1"/>
                  </a:moveTo>
                  <a:cubicBezTo>
                    <a:pt x="2764" y="1"/>
                    <a:pt x="1347" y="205"/>
                    <a:pt x="0" y="583"/>
                  </a:cubicBezTo>
                  <a:lnTo>
                    <a:pt x="0" y="30811"/>
                  </a:lnTo>
                  <a:cubicBezTo>
                    <a:pt x="1347" y="31189"/>
                    <a:pt x="2767" y="31395"/>
                    <a:pt x="4233" y="31395"/>
                  </a:cubicBezTo>
                  <a:cubicBezTo>
                    <a:pt x="5764" y="31395"/>
                    <a:pt x="7243" y="31172"/>
                    <a:pt x="8642" y="30761"/>
                  </a:cubicBezTo>
                  <a:lnTo>
                    <a:pt x="8642" y="633"/>
                  </a:lnTo>
                  <a:cubicBezTo>
                    <a:pt x="7245" y="224"/>
                    <a:pt x="5765" y="1"/>
                    <a:pt x="4233" y="1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37;p6"/>
            <p:cNvSpPr/>
            <p:nvPr/>
          </p:nvSpPr>
          <p:spPr>
            <a:xfrm>
              <a:off x="3763363" y="3954175"/>
              <a:ext cx="52950" cy="721725"/>
            </a:xfrm>
            <a:custGeom>
              <a:rect b="b" l="l" r="r" t="t"/>
              <a:pathLst>
                <a:path extrusionOk="0" h="28869" w="2118">
                  <a:moveTo>
                    <a:pt x="1" y="1"/>
                  </a:moveTo>
                  <a:lnTo>
                    <a:pt x="1" y="28868"/>
                  </a:lnTo>
                  <a:cubicBezTo>
                    <a:pt x="737" y="28554"/>
                    <a:pt x="1443" y="28182"/>
                    <a:pt x="2118" y="27761"/>
                  </a:cubicBezTo>
                  <a:lnTo>
                    <a:pt x="2118" y="1108"/>
                  </a:lnTo>
                  <a:cubicBezTo>
                    <a:pt x="1443" y="687"/>
                    <a:pt x="737" y="317"/>
                    <a:pt x="1" y="1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38;p6"/>
            <p:cNvSpPr/>
            <p:nvPr/>
          </p:nvSpPr>
          <p:spPr>
            <a:xfrm>
              <a:off x="3229888" y="4077000"/>
              <a:ext cx="749550" cy="467325"/>
            </a:xfrm>
            <a:custGeom>
              <a:rect b="b" l="l" r="r" t="t"/>
              <a:pathLst>
                <a:path extrusionOk="0" h="18693" w="29982">
                  <a:moveTo>
                    <a:pt x="14991" y="0"/>
                  </a:moveTo>
                  <a:cubicBezTo>
                    <a:pt x="11016" y="0"/>
                    <a:pt x="7203" y="984"/>
                    <a:pt x="4391" y="2737"/>
                  </a:cubicBezTo>
                  <a:cubicBezTo>
                    <a:pt x="1580" y="4490"/>
                    <a:pt x="0" y="6868"/>
                    <a:pt x="0" y="9346"/>
                  </a:cubicBezTo>
                  <a:cubicBezTo>
                    <a:pt x="0" y="11825"/>
                    <a:pt x="1580" y="14202"/>
                    <a:pt x="4391" y="15956"/>
                  </a:cubicBezTo>
                  <a:cubicBezTo>
                    <a:pt x="7203" y="17708"/>
                    <a:pt x="11016" y="18693"/>
                    <a:pt x="14991" y="18693"/>
                  </a:cubicBezTo>
                  <a:cubicBezTo>
                    <a:pt x="18966" y="18693"/>
                    <a:pt x="22779" y="17708"/>
                    <a:pt x="25591" y="15956"/>
                  </a:cubicBezTo>
                  <a:cubicBezTo>
                    <a:pt x="28402" y="14202"/>
                    <a:pt x="29981" y="11825"/>
                    <a:pt x="29981" y="9346"/>
                  </a:cubicBezTo>
                  <a:cubicBezTo>
                    <a:pt x="29981" y="6868"/>
                    <a:pt x="28402" y="4490"/>
                    <a:pt x="25591" y="2737"/>
                  </a:cubicBezTo>
                  <a:cubicBezTo>
                    <a:pt x="22779" y="984"/>
                    <a:pt x="18966" y="0"/>
                    <a:pt x="149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39;p6"/>
            <p:cNvSpPr/>
            <p:nvPr/>
          </p:nvSpPr>
          <p:spPr>
            <a:xfrm>
              <a:off x="3547063" y="4076925"/>
              <a:ext cx="360800" cy="467375"/>
            </a:xfrm>
            <a:custGeom>
              <a:rect b="b" l="l" r="r" t="t"/>
              <a:pathLst>
                <a:path extrusionOk="0" h="18695" w="14432">
                  <a:moveTo>
                    <a:pt x="2304" y="0"/>
                  </a:moveTo>
                  <a:cubicBezTo>
                    <a:pt x="1521" y="0"/>
                    <a:pt x="752" y="39"/>
                    <a:pt x="1" y="110"/>
                  </a:cubicBezTo>
                  <a:cubicBezTo>
                    <a:pt x="2527" y="3428"/>
                    <a:pt x="4251" y="7437"/>
                    <a:pt x="3989" y="11665"/>
                  </a:cubicBezTo>
                  <a:cubicBezTo>
                    <a:pt x="3822" y="14337"/>
                    <a:pt x="2860" y="16686"/>
                    <a:pt x="1368" y="18674"/>
                  </a:cubicBezTo>
                  <a:cubicBezTo>
                    <a:pt x="1679" y="18687"/>
                    <a:pt x="1989" y="18694"/>
                    <a:pt x="2304" y="18694"/>
                  </a:cubicBezTo>
                  <a:cubicBezTo>
                    <a:pt x="5810" y="18694"/>
                    <a:pt x="9033" y="17942"/>
                    <a:pt x="11585" y="16684"/>
                  </a:cubicBezTo>
                  <a:cubicBezTo>
                    <a:pt x="11589" y="16679"/>
                    <a:pt x="11592" y="16671"/>
                    <a:pt x="11595" y="16663"/>
                  </a:cubicBezTo>
                  <a:cubicBezTo>
                    <a:pt x="14432" y="11726"/>
                    <a:pt x="13562" y="5758"/>
                    <a:pt x="10298" y="1442"/>
                  </a:cubicBezTo>
                  <a:cubicBezTo>
                    <a:pt x="7983" y="531"/>
                    <a:pt x="5244" y="0"/>
                    <a:pt x="2304" y="0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0;p6"/>
            <p:cNvSpPr/>
            <p:nvPr/>
          </p:nvSpPr>
          <p:spPr>
            <a:xfrm>
              <a:off x="3441463" y="4165075"/>
              <a:ext cx="330725" cy="330750"/>
            </a:xfrm>
            <a:custGeom>
              <a:rect b="b" l="l" r="r" t="t"/>
              <a:pathLst>
                <a:path extrusionOk="0" h="13230" w="13229">
                  <a:moveTo>
                    <a:pt x="6615" y="0"/>
                  </a:moveTo>
                  <a:cubicBezTo>
                    <a:pt x="4860" y="0"/>
                    <a:pt x="3178" y="697"/>
                    <a:pt x="1937" y="1939"/>
                  </a:cubicBezTo>
                  <a:cubicBezTo>
                    <a:pt x="697" y="3179"/>
                    <a:pt x="0" y="4861"/>
                    <a:pt x="0" y="6615"/>
                  </a:cubicBezTo>
                  <a:cubicBezTo>
                    <a:pt x="0" y="8369"/>
                    <a:pt x="697" y="10051"/>
                    <a:pt x="1937" y="11291"/>
                  </a:cubicBezTo>
                  <a:cubicBezTo>
                    <a:pt x="3178" y="12533"/>
                    <a:pt x="4860" y="13230"/>
                    <a:pt x="6615" y="13230"/>
                  </a:cubicBezTo>
                  <a:cubicBezTo>
                    <a:pt x="8369" y="13230"/>
                    <a:pt x="10051" y="12533"/>
                    <a:pt x="11292" y="11291"/>
                  </a:cubicBezTo>
                  <a:cubicBezTo>
                    <a:pt x="12532" y="10051"/>
                    <a:pt x="13229" y="8369"/>
                    <a:pt x="13229" y="6615"/>
                  </a:cubicBezTo>
                  <a:cubicBezTo>
                    <a:pt x="13229" y="4861"/>
                    <a:pt x="12532" y="3179"/>
                    <a:pt x="11292" y="1939"/>
                  </a:cubicBezTo>
                  <a:cubicBezTo>
                    <a:pt x="10051" y="697"/>
                    <a:pt x="8369" y="0"/>
                    <a:pt x="661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1;p6"/>
            <p:cNvSpPr/>
            <p:nvPr/>
          </p:nvSpPr>
          <p:spPr>
            <a:xfrm>
              <a:off x="3551763" y="4279775"/>
              <a:ext cx="97050" cy="97000"/>
            </a:xfrm>
            <a:custGeom>
              <a:rect b="b" l="l" r="r" t="t"/>
              <a:pathLst>
                <a:path extrusionOk="0" h="3880" w="3882">
                  <a:moveTo>
                    <a:pt x="1941" y="0"/>
                  </a:moveTo>
                  <a:cubicBezTo>
                    <a:pt x="870" y="0"/>
                    <a:pt x="0" y="868"/>
                    <a:pt x="0" y="1940"/>
                  </a:cubicBezTo>
                  <a:cubicBezTo>
                    <a:pt x="0" y="3011"/>
                    <a:pt x="870" y="3880"/>
                    <a:pt x="1941" y="3880"/>
                  </a:cubicBezTo>
                  <a:cubicBezTo>
                    <a:pt x="3011" y="3880"/>
                    <a:pt x="3881" y="3011"/>
                    <a:pt x="3881" y="1940"/>
                  </a:cubicBezTo>
                  <a:cubicBezTo>
                    <a:pt x="3881" y="868"/>
                    <a:pt x="3011" y="0"/>
                    <a:pt x="1941" y="0"/>
                  </a:cubicBezTo>
                  <a:close/>
                </a:path>
              </a:pathLst>
            </a:custGeom>
            <a:solidFill>
              <a:srgbClr val="2211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242;p6"/>
            <p:cNvSpPr/>
            <p:nvPr/>
          </p:nvSpPr>
          <p:spPr>
            <a:xfrm>
              <a:off x="3609088" y="4218025"/>
              <a:ext cx="97000" cy="97025"/>
            </a:xfrm>
            <a:custGeom>
              <a:rect b="b" l="l" r="r" t="t"/>
              <a:pathLst>
                <a:path extrusionOk="0" h="3881" w="3880">
                  <a:moveTo>
                    <a:pt x="1940" y="1"/>
                  </a:moveTo>
                  <a:cubicBezTo>
                    <a:pt x="869" y="1"/>
                    <a:pt x="0" y="869"/>
                    <a:pt x="0" y="1941"/>
                  </a:cubicBezTo>
                  <a:cubicBezTo>
                    <a:pt x="0" y="3012"/>
                    <a:pt x="869" y="3881"/>
                    <a:pt x="1940" y="3881"/>
                  </a:cubicBezTo>
                  <a:cubicBezTo>
                    <a:pt x="3012" y="3881"/>
                    <a:pt x="3880" y="3012"/>
                    <a:pt x="3880" y="1941"/>
                  </a:cubicBezTo>
                  <a:cubicBezTo>
                    <a:pt x="3880" y="869"/>
                    <a:pt x="3012" y="1"/>
                    <a:pt x="194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43;p6"/>
            <p:cNvSpPr/>
            <p:nvPr/>
          </p:nvSpPr>
          <p:spPr>
            <a:xfrm>
              <a:off x="3498788" y="4372925"/>
              <a:ext cx="57450" cy="51775"/>
            </a:xfrm>
            <a:custGeom>
              <a:rect b="b" l="l" r="r" t="t"/>
              <a:pathLst>
                <a:path extrusionOk="0" h="2071" w="2298">
                  <a:moveTo>
                    <a:pt x="1061" y="1"/>
                  </a:moveTo>
                  <a:cubicBezTo>
                    <a:pt x="520" y="1"/>
                    <a:pt x="1" y="475"/>
                    <a:pt x="26" y="1036"/>
                  </a:cubicBezTo>
                  <a:cubicBezTo>
                    <a:pt x="51" y="1597"/>
                    <a:pt x="480" y="2071"/>
                    <a:pt x="1061" y="2071"/>
                  </a:cubicBezTo>
                  <a:lnTo>
                    <a:pt x="1238" y="2071"/>
                  </a:lnTo>
                  <a:cubicBezTo>
                    <a:pt x="1780" y="2071"/>
                    <a:pt x="2298" y="1596"/>
                    <a:pt x="2274" y="1036"/>
                  </a:cubicBezTo>
                  <a:cubicBezTo>
                    <a:pt x="2248" y="474"/>
                    <a:pt x="1817" y="1"/>
                    <a:pt x="123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244;p6"/>
            <p:cNvSpPr/>
            <p:nvPr/>
          </p:nvSpPr>
          <p:spPr>
            <a:xfrm>
              <a:off x="3570313" y="4403500"/>
              <a:ext cx="55450" cy="25925"/>
            </a:xfrm>
            <a:custGeom>
              <a:rect b="b" l="l" r="r" t="t"/>
              <a:pathLst>
                <a:path extrusionOk="0" h="1037" w="2218">
                  <a:moveTo>
                    <a:pt x="670" y="1"/>
                  </a:moveTo>
                  <a:cubicBezTo>
                    <a:pt x="2" y="1"/>
                    <a:pt x="1" y="1036"/>
                    <a:pt x="670" y="1036"/>
                  </a:cubicBezTo>
                  <a:lnTo>
                    <a:pt x="1551" y="1036"/>
                  </a:lnTo>
                  <a:cubicBezTo>
                    <a:pt x="2218" y="1036"/>
                    <a:pt x="2218" y="1"/>
                    <a:pt x="155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245;p6"/>
            <p:cNvSpPr/>
            <p:nvPr/>
          </p:nvSpPr>
          <p:spPr>
            <a:xfrm>
              <a:off x="3654113" y="4297675"/>
              <a:ext cx="33400" cy="25925"/>
            </a:xfrm>
            <a:custGeom>
              <a:rect b="b" l="l" r="r" t="t"/>
              <a:pathLst>
                <a:path extrusionOk="0" h="1037" w="1336">
                  <a:moveTo>
                    <a:pt x="668" y="1"/>
                  </a:moveTo>
                  <a:cubicBezTo>
                    <a:pt x="2" y="1"/>
                    <a:pt x="0" y="1036"/>
                    <a:pt x="668" y="1036"/>
                  </a:cubicBezTo>
                  <a:cubicBezTo>
                    <a:pt x="1335" y="1036"/>
                    <a:pt x="1335" y="1"/>
                    <a:pt x="6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6"/>
            <p:cNvSpPr/>
            <p:nvPr/>
          </p:nvSpPr>
          <p:spPr>
            <a:xfrm>
              <a:off x="3486563" y="4297675"/>
              <a:ext cx="37825" cy="25925"/>
            </a:xfrm>
            <a:custGeom>
              <a:rect b="b" l="l" r="r" t="t"/>
              <a:pathLst>
                <a:path extrusionOk="0" h="1037" w="1513">
                  <a:moveTo>
                    <a:pt x="668" y="1"/>
                  </a:moveTo>
                  <a:cubicBezTo>
                    <a:pt x="2" y="1"/>
                    <a:pt x="0" y="1036"/>
                    <a:pt x="668" y="1036"/>
                  </a:cubicBezTo>
                  <a:lnTo>
                    <a:pt x="846" y="1036"/>
                  </a:lnTo>
                  <a:cubicBezTo>
                    <a:pt x="1512" y="1036"/>
                    <a:pt x="1512" y="1"/>
                    <a:pt x="8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247;p6"/>
            <p:cNvSpPr/>
            <p:nvPr/>
          </p:nvSpPr>
          <p:spPr>
            <a:xfrm>
              <a:off x="3410663" y="4279800"/>
              <a:ext cx="61725" cy="61725"/>
            </a:xfrm>
            <a:custGeom>
              <a:rect b="b" l="l" r="r" t="t"/>
              <a:pathLst>
                <a:path extrusionOk="0" h="2469" w="2469">
                  <a:moveTo>
                    <a:pt x="1238" y="0"/>
                  </a:moveTo>
                  <a:cubicBezTo>
                    <a:pt x="1237" y="0"/>
                    <a:pt x="1236" y="0"/>
                    <a:pt x="1235" y="0"/>
                  </a:cubicBezTo>
                  <a:cubicBezTo>
                    <a:pt x="554" y="0"/>
                    <a:pt x="1" y="553"/>
                    <a:pt x="1" y="1234"/>
                  </a:cubicBezTo>
                  <a:cubicBezTo>
                    <a:pt x="1" y="1916"/>
                    <a:pt x="554" y="2468"/>
                    <a:pt x="1235" y="2468"/>
                  </a:cubicBezTo>
                  <a:cubicBezTo>
                    <a:pt x="1916" y="2468"/>
                    <a:pt x="2468" y="1916"/>
                    <a:pt x="2468" y="1235"/>
                  </a:cubicBezTo>
                  <a:cubicBezTo>
                    <a:pt x="2468" y="552"/>
                    <a:pt x="1918" y="0"/>
                    <a:pt x="12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248;p6"/>
            <p:cNvSpPr/>
            <p:nvPr/>
          </p:nvSpPr>
          <p:spPr>
            <a:xfrm>
              <a:off x="3624238" y="3705900"/>
              <a:ext cx="647600" cy="538975"/>
            </a:xfrm>
            <a:custGeom>
              <a:rect b="b" l="l" r="r" t="t"/>
              <a:pathLst>
                <a:path extrusionOk="0" h="21559" w="25904">
                  <a:moveTo>
                    <a:pt x="8466" y="0"/>
                  </a:moveTo>
                  <a:cubicBezTo>
                    <a:pt x="7564" y="0"/>
                    <a:pt x="6651" y="268"/>
                    <a:pt x="5742" y="801"/>
                  </a:cubicBezTo>
                  <a:cubicBezTo>
                    <a:pt x="2730" y="2567"/>
                    <a:pt x="605" y="6711"/>
                    <a:pt x="58" y="9089"/>
                  </a:cubicBezTo>
                  <a:cubicBezTo>
                    <a:pt x="1" y="9338"/>
                    <a:pt x="155" y="9587"/>
                    <a:pt x="404" y="9644"/>
                  </a:cubicBezTo>
                  <a:cubicBezTo>
                    <a:pt x="439" y="9652"/>
                    <a:pt x="474" y="9656"/>
                    <a:pt x="508" y="9656"/>
                  </a:cubicBezTo>
                  <a:cubicBezTo>
                    <a:pt x="719" y="9656"/>
                    <a:pt x="910" y="9511"/>
                    <a:pt x="959" y="9296"/>
                  </a:cubicBezTo>
                  <a:cubicBezTo>
                    <a:pt x="1456" y="7144"/>
                    <a:pt x="3467" y="3208"/>
                    <a:pt x="6211" y="1599"/>
                  </a:cubicBezTo>
                  <a:cubicBezTo>
                    <a:pt x="6973" y="1152"/>
                    <a:pt x="7730" y="927"/>
                    <a:pt x="8472" y="927"/>
                  </a:cubicBezTo>
                  <a:cubicBezTo>
                    <a:pt x="8822" y="927"/>
                    <a:pt x="9168" y="977"/>
                    <a:pt x="9510" y="1077"/>
                  </a:cubicBezTo>
                  <a:cubicBezTo>
                    <a:pt x="11311" y="1600"/>
                    <a:pt x="11581" y="3431"/>
                    <a:pt x="11841" y="5199"/>
                  </a:cubicBezTo>
                  <a:lnTo>
                    <a:pt x="11903" y="5610"/>
                  </a:lnTo>
                  <a:cubicBezTo>
                    <a:pt x="12249" y="7870"/>
                    <a:pt x="13670" y="9328"/>
                    <a:pt x="16123" y="9939"/>
                  </a:cubicBezTo>
                  <a:cubicBezTo>
                    <a:pt x="16496" y="10032"/>
                    <a:pt x="16888" y="10123"/>
                    <a:pt x="17289" y="10216"/>
                  </a:cubicBezTo>
                  <a:cubicBezTo>
                    <a:pt x="20460" y="10952"/>
                    <a:pt x="24057" y="11783"/>
                    <a:pt x="24663" y="15216"/>
                  </a:cubicBezTo>
                  <a:cubicBezTo>
                    <a:pt x="25036" y="17333"/>
                    <a:pt x="23391" y="19171"/>
                    <a:pt x="21703" y="19982"/>
                  </a:cubicBezTo>
                  <a:cubicBezTo>
                    <a:pt x="20576" y="20525"/>
                    <a:pt x="19280" y="20635"/>
                    <a:pt x="17966" y="20635"/>
                  </a:cubicBezTo>
                  <a:cubicBezTo>
                    <a:pt x="17516" y="20635"/>
                    <a:pt x="17064" y="20622"/>
                    <a:pt x="16616" y="20609"/>
                  </a:cubicBezTo>
                  <a:cubicBezTo>
                    <a:pt x="16166" y="20596"/>
                    <a:pt x="15719" y="20583"/>
                    <a:pt x="15282" y="20583"/>
                  </a:cubicBezTo>
                  <a:cubicBezTo>
                    <a:pt x="15029" y="20583"/>
                    <a:pt x="14821" y="20791"/>
                    <a:pt x="14821" y="21045"/>
                  </a:cubicBezTo>
                  <a:cubicBezTo>
                    <a:pt x="14821" y="21299"/>
                    <a:pt x="15026" y="21506"/>
                    <a:pt x="15282" y="21506"/>
                  </a:cubicBezTo>
                  <a:cubicBezTo>
                    <a:pt x="15711" y="21506"/>
                    <a:pt x="16149" y="21519"/>
                    <a:pt x="16591" y="21532"/>
                  </a:cubicBezTo>
                  <a:cubicBezTo>
                    <a:pt x="17053" y="21546"/>
                    <a:pt x="17518" y="21559"/>
                    <a:pt x="17983" y="21559"/>
                  </a:cubicBezTo>
                  <a:cubicBezTo>
                    <a:pt x="19399" y="21559"/>
                    <a:pt x="20812" y="21434"/>
                    <a:pt x="22104" y="20812"/>
                  </a:cubicBezTo>
                  <a:cubicBezTo>
                    <a:pt x="24959" y="19439"/>
                    <a:pt x="25903" y="16930"/>
                    <a:pt x="25573" y="15053"/>
                  </a:cubicBezTo>
                  <a:cubicBezTo>
                    <a:pt x="24861" y="11019"/>
                    <a:pt x="20779" y="10073"/>
                    <a:pt x="17498" y="9315"/>
                  </a:cubicBezTo>
                  <a:cubicBezTo>
                    <a:pt x="17103" y="9222"/>
                    <a:pt x="16718" y="9132"/>
                    <a:pt x="16347" y="9040"/>
                  </a:cubicBezTo>
                  <a:cubicBezTo>
                    <a:pt x="14260" y="8521"/>
                    <a:pt x="13106" y="7351"/>
                    <a:pt x="12816" y="5468"/>
                  </a:cubicBezTo>
                  <a:lnTo>
                    <a:pt x="12755" y="5064"/>
                  </a:lnTo>
                  <a:cubicBezTo>
                    <a:pt x="12479" y="3200"/>
                    <a:pt x="12136" y="878"/>
                    <a:pt x="9767" y="188"/>
                  </a:cubicBezTo>
                  <a:cubicBezTo>
                    <a:pt x="9337" y="63"/>
                    <a:pt x="8903" y="0"/>
                    <a:pt x="846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249;p6"/>
            <p:cNvSpPr/>
            <p:nvPr/>
          </p:nvSpPr>
          <p:spPr>
            <a:xfrm>
              <a:off x="3549113" y="3536925"/>
              <a:ext cx="585425" cy="660475"/>
            </a:xfrm>
            <a:custGeom>
              <a:rect b="b" l="l" r="r" t="t"/>
              <a:pathLst>
                <a:path extrusionOk="0" h="26419" w="23417">
                  <a:moveTo>
                    <a:pt x="3839" y="0"/>
                  </a:moveTo>
                  <a:cubicBezTo>
                    <a:pt x="3223" y="0"/>
                    <a:pt x="2631" y="178"/>
                    <a:pt x="2110" y="527"/>
                  </a:cubicBezTo>
                  <a:cubicBezTo>
                    <a:pt x="0" y="1945"/>
                    <a:pt x="342" y="6365"/>
                    <a:pt x="525" y="8740"/>
                  </a:cubicBezTo>
                  <a:cubicBezTo>
                    <a:pt x="558" y="9188"/>
                    <a:pt x="590" y="9574"/>
                    <a:pt x="590" y="9797"/>
                  </a:cubicBezTo>
                  <a:cubicBezTo>
                    <a:pt x="590" y="11009"/>
                    <a:pt x="628" y="12006"/>
                    <a:pt x="666" y="12971"/>
                  </a:cubicBezTo>
                  <a:cubicBezTo>
                    <a:pt x="704" y="13928"/>
                    <a:pt x="743" y="14917"/>
                    <a:pt x="743" y="16107"/>
                  </a:cubicBezTo>
                  <a:cubicBezTo>
                    <a:pt x="743" y="16362"/>
                    <a:pt x="949" y="16569"/>
                    <a:pt x="1205" y="16569"/>
                  </a:cubicBezTo>
                  <a:cubicBezTo>
                    <a:pt x="1458" y="16569"/>
                    <a:pt x="1665" y="16363"/>
                    <a:pt x="1665" y="16107"/>
                  </a:cubicBezTo>
                  <a:cubicBezTo>
                    <a:pt x="1665" y="14900"/>
                    <a:pt x="1627" y="13901"/>
                    <a:pt x="1588" y="12935"/>
                  </a:cubicBezTo>
                  <a:cubicBezTo>
                    <a:pt x="1551" y="11978"/>
                    <a:pt x="1512" y="10990"/>
                    <a:pt x="1512" y="9800"/>
                  </a:cubicBezTo>
                  <a:cubicBezTo>
                    <a:pt x="1512" y="9539"/>
                    <a:pt x="1484" y="9156"/>
                    <a:pt x="1445" y="8671"/>
                  </a:cubicBezTo>
                  <a:cubicBezTo>
                    <a:pt x="1288" y="6640"/>
                    <a:pt x="963" y="2413"/>
                    <a:pt x="2625" y="1295"/>
                  </a:cubicBezTo>
                  <a:cubicBezTo>
                    <a:pt x="3039" y="1016"/>
                    <a:pt x="3458" y="922"/>
                    <a:pt x="3832" y="922"/>
                  </a:cubicBezTo>
                  <a:cubicBezTo>
                    <a:pt x="4115" y="922"/>
                    <a:pt x="4373" y="976"/>
                    <a:pt x="4585" y="1042"/>
                  </a:cubicBezTo>
                  <a:cubicBezTo>
                    <a:pt x="5485" y="1325"/>
                    <a:pt x="6285" y="2072"/>
                    <a:pt x="6624" y="2949"/>
                  </a:cubicBezTo>
                  <a:cubicBezTo>
                    <a:pt x="6938" y="3759"/>
                    <a:pt x="6917" y="5186"/>
                    <a:pt x="6895" y="6697"/>
                  </a:cubicBezTo>
                  <a:cubicBezTo>
                    <a:pt x="6863" y="9153"/>
                    <a:pt x="6824" y="11695"/>
                    <a:pt x="8133" y="12883"/>
                  </a:cubicBezTo>
                  <a:cubicBezTo>
                    <a:pt x="8596" y="13303"/>
                    <a:pt x="9186" y="13513"/>
                    <a:pt x="9897" y="13513"/>
                  </a:cubicBezTo>
                  <a:cubicBezTo>
                    <a:pt x="10039" y="13513"/>
                    <a:pt x="10185" y="13504"/>
                    <a:pt x="10336" y="13488"/>
                  </a:cubicBezTo>
                  <a:cubicBezTo>
                    <a:pt x="11423" y="13369"/>
                    <a:pt x="12370" y="12798"/>
                    <a:pt x="13283" y="12247"/>
                  </a:cubicBezTo>
                  <a:cubicBezTo>
                    <a:pt x="14145" y="11727"/>
                    <a:pt x="14962" y="11235"/>
                    <a:pt x="15882" y="11094"/>
                  </a:cubicBezTo>
                  <a:cubicBezTo>
                    <a:pt x="16201" y="11045"/>
                    <a:pt x="16511" y="11021"/>
                    <a:pt x="16810" y="11021"/>
                  </a:cubicBezTo>
                  <a:cubicBezTo>
                    <a:pt x="17804" y="11021"/>
                    <a:pt x="18675" y="11290"/>
                    <a:pt x="19318" y="11807"/>
                  </a:cubicBezTo>
                  <a:cubicBezTo>
                    <a:pt x="20078" y="12418"/>
                    <a:pt x="20520" y="13369"/>
                    <a:pt x="20597" y="14558"/>
                  </a:cubicBezTo>
                  <a:cubicBezTo>
                    <a:pt x="20660" y="15519"/>
                    <a:pt x="20274" y="16290"/>
                    <a:pt x="19866" y="17105"/>
                  </a:cubicBezTo>
                  <a:cubicBezTo>
                    <a:pt x="19508" y="17818"/>
                    <a:pt x="19139" y="18556"/>
                    <a:pt x="19056" y="19449"/>
                  </a:cubicBezTo>
                  <a:cubicBezTo>
                    <a:pt x="18882" y="21318"/>
                    <a:pt x="19610" y="21729"/>
                    <a:pt x="20656" y="22107"/>
                  </a:cubicBezTo>
                  <a:cubicBezTo>
                    <a:pt x="20916" y="22200"/>
                    <a:pt x="21184" y="22297"/>
                    <a:pt x="21461" y="22441"/>
                  </a:cubicBezTo>
                  <a:cubicBezTo>
                    <a:pt x="22063" y="22756"/>
                    <a:pt x="22462" y="23320"/>
                    <a:pt x="22475" y="23875"/>
                  </a:cubicBezTo>
                  <a:cubicBezTo>
                    <a:pt x="22485" y="24328"/>
                    <a:pt x="22245" y="24710"/>
                    <a:pt x="21783" y="24980"/>
                  </a:cubicBezTo>
                  <a:cubicBezTo>
                    <a:pt x="21221" y="25308"/>
                    <a:pt x="20159" y="25351"/>
                    <a:pt x="19221" y="25388"/>
                  </a:cubicBezTo>
                  <a:cubicBezTo>
                    <a:pt x="18680" y="25410"/>
                    <a:pt x="18169" y="25430"/>
                    <a:pt x="17749" y="25501"/>
                  </a:cubicBezTo>
                  <a:cubicBezTo>
                    <a:pt x="17497" y="25544"/>
                    <a:pt x="17327" y="25782"/>
                    <a:pt x="17370" y="26033"/>
                  </a:cubicBezTo>
                  <a:cubicBezTo>
                    <a:pt x="17407" y="26259"/>
                    <a:pt x="17602" y="26418"/>
                    <a:pt x="17823" y="26418"/>
                  </a:cubicBezTo>
                  <a:cubicBezTo>
                    <a:pt x="17850" y="26418"/>
                    <a:pt x="17876" y="26417"/>
                    <a:pt x="17903" y="26411"/>
                  </a:cubicBezTo>
                  <a:cubicBezTo>
                    <a:pt x="18267" y="26348"/>
                    <a:pt x="18750" y="26331"/>
                    <a:pt x="19259" y="26309"/>
                  </a:cubicBezTo>
                  <a:cubicBezTo>
                    <a:pt x="20304" y="26266"/>
                    <a:pt x="21490" y="26219"/>
                    <a:pt x="22249" y="25776"/>
                  </a:cubicBezTo>
                  <a:cubicBezTo>
                    <a:pt x="22999" y="25338"/>
                    <a:pt x="23417" y="24637"/>
                    <a:pt x="23399" y="23850"/>
                  </a:cubicBezTo>
                  <a:cubicBezTo>
                    <a:pt x="23378" y="22949"/>
                    <a:pt x="22799" y="22094"/>
                    <a:pt x="21887" y="21619"/>
                  </a:cubicBezTo>
                  <a:cubicBezTo>
                    <a:pt x="21555" y="21446"/>
                    <a:pt x="21244" y="21333"/>
                    <a:pt x="20969" y="21234"/>
                  </a:cubicBezTo>
                  <a:cubicBezTo>
                    <a:pt x="20158" y="20942"/>
                    <a:pt x="19853" y="20832"/>
                    <a:pt x="19975" y="19530"/>
                  </a:cubicBezTo>
                  <a:cubicBezTo>
                    <a:pt x="20041" y="18809"/>
                    <a:pt x="20357" y="18181"/>
                    <a:pt x="20690" y="17515"/>
                  </a:cubicBezTo>
                  <a:cubicBezTo>
                    <a:pt x="21135" y="16626"/>
                    <a:pt x="21597" y="15705"/>
                    <a:pt x="21518" y="14495"/>
                  </a:cubicBezTo>
                  <a:cubicBezTo>
                    <a:pt x="21422" y="13038"/>
                    <a:pt x="20862" y="11861"/>
                    <a:pt x="19896" y="11084"/>
                  </a:cubicBezTo>
                  <a:cubicBezTo>
                    <a:pt x="19086" y="10435"/>
                    <a:pt x="18015" y="10095"/>
                    <a:pt x="16809" y="10095"/>
                  </a:cubicBezTo>
                  <a:cubicBezTo>
                    <a:pt x="16463" y="10095"/>
                    <a:pt x="16106" y="10123"/>
                    <a:pt x="15740" y="10180"/>
                  </a:cubicBezTo>
                  <a:cubicBezTo>
                    <a:pt x="14640" y="10349"/>
                    <a:pt x="13709" y="10911"/>
                    <a:pt x="12806" y="11455"/>
                  </a:cubicBezTo>
                  <a:cubicBezTo>
                    <a:pt x="11938" y="11977"/>
                    <a:pt x="11120" y="12471"/>
                    <a:pt x="10233" y="12569"/>
                  </a:cubicBezTo>
                  <a:cubicBezTo>
                    <a:pt x="10114" y="12582"/>
                    <a:pt x="10001" y="12589"/>
                    <a:pt x="9893" y="12589"/>
                  </a:cubicBezTo>
                  <a:cubicBezTo>
                    <a:pt x="9416" y="12589"/>
                    <a:pt x="9040" y="12460"/>
                    <a:pt x="8752" y="12197"/>
                  </a:cubicBezTo>
                  <a:cubicBezTo>
                    <a:pt x="7752" y="11290"/>
                    <a:pt x="7788" y="8857"/>
                    <a:pt x="7818" y="6708"/>
                  </a:cubicBezTo>
                  <a:cubicBezTo>
                    <a:pt x="7842" y="5105"/>
                    <a:pt x="7864" y="3590"/>
                    <a:pt x="7485" y="2614"/>
                  </a:cubicBezTo>
                  <a:cubicBezTo>
                    <a:pt x="7041" y="1470"/>
                    <a:pt x="6036" y="530"/>
                    <a:pt x="4863" y="161"/>
                  </a:cubicBezTo>
                  <a:cubicBezTo>
                    <a:pt x="4520" y="53"/>
                    <a:pt x="4176" y="0"/>
                    <a:pt x="38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0;p6"/>
            <p:cNvSpPr/>
            <p:nvPr/>
          </p:nvSpPr>
          <p:spPr>
            <a:xfrm>
              <a:off x="2942638" y="3712675"/>
              <a:ext cx="647650" cy="538900"/>
            </a:xfrm>
            <a:custGeom>
              <a:rect b="b" l="l" r="r" t="t"/>
              <a:pathLst>
                <a:path extrusionOk="0" h="21556" w="25906">
                  <a:moveTo>
                    <a:pt x="17440" y="1"/>
                  </a:moveTo>
                  <a:cubicBezTo>
                    <a:pt x="17004" y="1"/>
                    <a:pt x="16569" y="64"/>
                    <a:pt x="16138" y="189"/>
                  </a:cubicBezTo>
                  <a:cubicBezTo>
                    <a:pt x="13769" y="881"/>
                    <a:pt x="13426" y="3200"/>
                    <a:pt x="13150" y="5066"/>
                  </a:cubicBezTo>
                  <a:lnTo>
                    <a:pt x="13090" y="5468"/>
                  </a:lnTo>
                  <a:cubicBezTo>
                    <a:pt x="12799" y="7350"/>
                    <a:pt x="11645" y="8520"/>
                    <a:pt x="9558" y="9040"/>
                  </a:cubicBezTo>
                  <a:cubicBezTo>
                    <a:pt x="9187" y="9133"/>
                    <a:pt x="8801" y="9223"/>
                    <a:pt x="8406" y="9314"/>
                  </a:cubicBezTo>
                  <a:cubicBezTo>
                    <a:pt x="5125" y="10073"/>
                    <a:pt x="1043" y="11018"/>
                    <a:pt x="331" y="15052"/>
                  </a:cubicBezTo>
                  <a:cubicBezTo>
                    <a:pt x="1" y="16929"/>
                    <a:pt x="943" y="19438"/>
                    <a:pt x="3800" y="20812"/>
                  </a:cubicBezTo>
                  <a:cubicBezTo>
                    <a:pt x="5092" y="21434"/>
                    <a:pt x="6504" y="21555"/>
                    <a:pt x="7920" y="21555"/>
                  </a:cubicBezTo>
                  <a:cubicBezTo>
                    <a:pt x="8385" y="21555"/>
                    <a:pt x="8850" y="21541"/>
                    <a:pt x="9316" y="21532"/>
                  </a:cubicBezTo>
                  <a:cubicBezTo>
                    <a:pt x="9758" y="21520"/>
                    <a:pt x="10196" y="21507"/>
                    <a:pt x="10625" y="21507"/>
                  </a:cubicBezTo>
                  <a:cubicBezTo>
                    <a:pt x="10880" y="21507"/>
                    <a:pt x="11087" y="21299"/>
                    <a:pt x="11087" y="21046"/>
                  </a:cubicBezTo>
                  <a:cubicBezTo>
                    <a:pt x="11087" y="20791"/>
                    <a:pt x="10881" y="20584"/>
                    <a:pt x="10625" y="20584"/>
                  </a:cubicBezTo>
                  <a:cubicBezTo>
                    <a:pt x="10187" y="20584"/>
                    <a:pt x="9741" y="20597"/>
                    <a:pt x="9290" y="20610"/>
                  </a:cubicBezTo>
                  <a:cubicBezTo>
                    <a:pt x="8841" y="20623"/>
                    <a:pt x="8388" y="20636"/>
                    <a:pt x="7936" y="20636"/>
                  </a:cubicBezTo>
                  <a:cubicBezTo>
                    <a:pt x="6623" y="20636"/>
                    <a:pt x="5329" y="20525"/>
                    <a:pt x="4202" y="19983"/>
                  </a:cubicBezTo>
                  <a:cubicBezTo>
                    <a:pt x="2514" y="19174"/>
                    <a:pt x="869" y="17335"/>
                    <a:pt x="1244" y="15217"/>
                  </a:cubicBezTo>
                  <a:cubicBezTo>
                    <a:pt x="1849" y="11783"/>
                    <a:pt x="5445" y="10949"/>
                    <a:pt x="8618" y="10217"/>
                  </a:cubicBezTo>
                  <a:cubicBezTo>
                    <a:pt x="9019" y="10124"/>
                    <a:pt x="9409" y="10033"/>
                    <a:pt x="9784" y="9940"/>
                  </a:cubicBezTo>
                  <a:cubicBezTo>
                    <a:pt x="12234" y="9326"/>
                    <a:pt x="13655" y="7871"/>
                    <a:pt x="14004" y="5611"/>
                  </a:cubicBezTo>
                  <a:lnTo>
                    <a:pt x="14064" y="5202"/>
                  </a:lnTo>
                  <a:cubicBezTo>
                    <a:pt x="14326" y="3432"/>
                    <a:pt x="14595" y="1604"/>
                    <a:pt x="16396" y="1077"/>
                  </a:cubicBezTo>
                  <a:cubicBezTo>
                    <a:pt x="16738" y="977"/>
                    <a:pt x="17084" y="927"/>
                    <a:pt x="17433" y="927"/>
                  </a:cubicBezTo>
                  <a:cubicBezTo>
                    <a:pt x="18175" y="927"/>
                    <a:pt x="18931" y="1152"/>
                    <a:pt x="19695" y="1600"/>
                  </a:cubicBezTo>
                  <a:cubicBezTo>
                    <a:pt x="22440" y="3209"/>
                    <a:pt x="24451" y="7144"/>
                    <a:pt x="24947" y="9297"/>
                  </a:cubicBezTo>
                  <a:cubicBezTo>
                    <a:pt x="24998" y="9511"/>
                    <a:pt x="25186" y="9657"/>
                    <a:pt x="25396" y="9657"/>
                  </a:cubicBezTo>
                  <a:cubicBezTo>
                    <a:pt x="25431" y="9657"/>
                    <a:pt x="25466" y="9653"/>
                    <a:pt x="25501" y="9645"/>
                  </a:cubicBezTo>
                  <a:cubicBezTo>
                    <a:pt x="25750" y="9588"/>
                    <a:pt x="25906" y="9339"/>
                    <a:pt x="25849" y="9090"/>
                  </a:cubicBezTo>
                  <a:cubicBezTo>
                    <a:pt x="25299" y="6712"/>
                    <a:pt x="23175" y="2567"/>
                    <a:pt x="20164" y="803"/>
                  </a:cubicBezTo>
                  <a:cubicBezTo>
                    <a:pt x="19254" y="269"/>
                    <a:pt x="18342" y="1"/>
                    <a:pt x="1744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251;p6"/>
            <p:cNvSpPr/>
            <p:nvPr/>
          </p:nvSpPr>
          <p:spPr>
            <a:xfrm>
              <a:off x="3079963" y="3536925"/>
              <a:ext cx="585375" cy="660475"/>
            </a:xfrm>
            <a:custGeom>
              <a:rect b="b" l="l" r="r" t="t"/>
              <a:pathLst>
                <a:path extrusionOk="0" h="26419" w="23415">
                  <a:moveTo>
                    <a:pt x="19579" y="0"/>
                  </a:moveTo>
                  <a:cubicBezTo>
                    <a:pt x="19242" y="0"/>
                    <a:pt x="18898" y="54"/>
                    <a:pt x="18555" y="161"/>
                  </a:cubicBezTo>
                  <a:cubicBezTo>
                    <a:pt x="17382" y="530"/>
                    <a:pt x="16376" y="1470"/>
                    <a:pt x="15932" y="2614"/>
                  </a:cubicBezTo>
                  <a:cubicBezTo>
                    <a:pt x="15553" y="3591"/>
                    <a:pt x="15575" y="5105"/>
                    <a:pt x="15598" y="6710"/>
                  </a:cubicBezTo>
                  <a:cubicBezTo>
                    <a:pt x="15629" y="8856"/>
                    <a:pt x="15665" y="11290"/>
                    <a:pt x="14665" y="12197"/>
                  </a:cubicBezTo>
                  <a:cubicBezTo>
                    <a:pt x="14376" y="12460"/>
                    <a:pt x="14001" y="12589"/>
                    <a:pt x="13524" y="12589"/>
                  </a:cubicBezTo>
                  <a:cubicBezTo>
                    <a:pt x="13416" y="12589"/>
                    <a:pt x="13303" y="12582"/>
                    <a:pt x="13184" y="12569"/>
                  </a:cubicBezTo>
                  <a:cubicBezTo>
                    <a:pt x="12298" y="12471"/>
                    <a:pt x="11478" y="11977"/>
                    <a:pt x="10611" y="11455"/>
                  </a:cubicBezTo>
                  <a:cubicBezTo>
                    <a:pt x="9710" y="10911"/>
                    <a:pt x="8777" y="10351"/>
                    <a:pt x="7677" y="10180"/>
                  </a:cubicBezTo>
                  <a:cubicBezTo>
                    <a:pt x="7310" y="10123"/>
                    <a:pt x="6952" y="10095"/>
                    <a:pt x="6605" y="10095"/>
                  </a:cubicBezTo>
                  <a:cubicBezTo>
                    <a:pt x="5399" y="10095"/>
                    <a:pt x="4329" y="10435"/>
                    <a:pt x="3521" y="11084"/>
                  </a:cubicBezTo>
                  <a:cubicBezTo>
                    <a:pt x="2554" y="11861"/>
                    <a:pt x="1993" y="13041"/>
                    <a:pt x="1899" y="14495"/>
                  </a:cubicBezTo>
                  <a:cubicBezTo>
                    <a:pt x="1820" y="15705"/>
                    <a:pt x="2282" y="16625"/>
                    <a:pt x="2727" y="17515"/>
                  </a:cubicBezTo>
                  <a:cubicBezTo>
                    <a:pt x="3061" y="18180"/>
                    <a:pt x="3374" y="18809"/>
                    <a:pt x="3443" y="19530"/>
                  </a:cubicBezTo>
                  <a:cubicBezTo>
                    <a:pt x="3564" y="20832"/>
                    <a:pt x="3259" y="20941"/>
                    <a:pt x="2448" y="21234"/>
                  </a:cubicBezTo>
                  <a:cubicBezTo>
                    <a:pt x="2172" y="21333"/>
                    <a:pt x="1862" y="21446"/>
                    <a:pt x="1529" y="21619"/>
                  </a:cubicBezTo>
                  <a:cubicBezTo>
                    <a:pt x="619" y="22095"/>
                    <a:pt x="39" y="22949"/>
                    <a:pt x="18" y="23850"/>
                  </a:cubicBezTo>
                  <a:cubicBezTo>
                    <a:pt x="1" y="24637"/>
                    <a:pt x="418" y="25340"/>
                    <a:pt x="1168" y="25776"/>
                  </a:cubicBezTo>
                  <a:cubicBezTo>
                    <a:pt x="1926" y="26219"/>
                    <a:pt x="3112" y="26266"/>
                    <a:pt x="4158" y="26309"/>
                  </a:cubicBezTo>
                  <a:cubicBezTo>
                    <a:pt x="4667" y="26331"/>
                    <a:pt x="5151" y="26351"/>
                    <a:pt x="5514" y="26411"/>
                  </a:cubicBezTo>
                  <a:cubicBezTo>
                    <a:pt x="5538" y="26417"/>
                    <a:pt x="5565" y="26418"/>
                    <a:pt x="5590" y="26418"/>
                  </a:cubicBezTo>
                  <a:cubicBezTo>
                    <a:pt x="5812" y="26418"/>
                    <a:pt x="6007" y="26259"/>
                    <a:pt x="6048" y="26033"/>
                  </a:cubicBezTo>
                  <a:cubicBezTo>
                    <a:pt x="6089" y="25782"/>
                    <a:pt x="5920" y="25544"/>
                    <a:pt x="5668" y="25501"/>
                  </a:cubicBezTo>
                  <a:cubicBezTo>
                    <a:pt x="5246" y="25431"/>
                    <a:pt x="4737" y="25410"/>
                    <a:pt x="4196" y="25388"/>
                  </a:cubicBezTo>
                  <a:cubicBezTo>
                    <a:pt x="3258" y="25351"/>
                    <a:pt x="2197" y="25308"/>
                    <a:pt x="1634" y="24980"/>
                  </a:cubicBezTo>
                  <a:cubicBezTo>
                    <a:pt x="1171" y="24710"/>
                    <a:pt x="932" y="24328"/>
                    <a:pt x="942" y="23876"/>
                  </a:cubicBezTo>
                  <a:cubicBezTo>
                    <a:pt x="955" y="23320"/>
                    <a:pt x="1354" y="22756"/>
                    <a:pt x="1956" y="22441"/>
                  </a:cubicBezTo>
                  <a:cubicBezTo>
                    <a:pt x="2234" y="22297"/>
                    <a:pt x="2501" y="22200"/>
                    <a:pt x="2762" y="22107"/>
                  </a:cubicBezTo>
                  <a:cubicBezTo>
                    <a:pt x="3809" y="21730"/>
                    <a:pt x="4535" y="21318"/>
                    <a:pt x="4361" y="19449"/>
                  </a:cubicBezTo>
                  <a:cubicBezTo>
                    <a:pt x="4278" y="18556"/>
                    <a:pt x="3909" y="17819"/>
                    <a:pt x="3551" y="17105"/>
                  </a:cubicBezTo>
                  <a:cubicBezTo>
                    <a:pt x="3144" y="16290"/>
                    <a:pt x="2757" y="15519"/>
                    <a:pt x="2820" y="14558"/>
                  </a:cubicBezTo>
                  <a:cubicBezTo>
                    <a:pt x="2898" y="13369"/>
                    <a:pt x="3338" y="12418"/>
                    <a:pt x="4099" y="11807"/>
                  </a:cubicBezTo>
                  <a:cubicBezTo>
                    <a:pt x="4743" y="11290"/>
                    <a:pt x="5612" y="11021"/>
                    <a:pt x="6607" y="11021"/>
                  </a:cubicBezTo>
                  <a:cubicBezTo>
                    <a:pt x="6906" y="11021"/>
                    <a:pt x="7216" y="11045"/>
                    <a:pt x="7535" y="11094"/>
                  </a:cubicBezTo>
                  <a:cubicBezTo>
                    <a:pt x="8455" y="11235"/>
                    <a:pt x="9271" y="11727"/>
                    <a:pt x="10133" y="12247"/>
                  </a:cubicBezTo>
                  <a:cubicBezTo>
                    <a:pt x="11047" y="12798"/>
                    <a:pt x="11991" y="13366"/>
                    <a:pt x="13080" y="13488"/>
                  </a:cubicBezTo>
                  <a:cubicBezTo>
                    <a:pt x="13232" y="13505"/>
                    <a:pt x="13379" y="13513"/>
                    <a:pt x="13521" y="13513"/>
                  </a:cubicBezTo>
                  <a:cubicBezTo>
                    <a:pt x="14230" y="13513"/>
                    <a:pt x="14822" y="13301"/>
                    <a:pt x="15283" y="12883"/>
                  </a:cubicBezTo>
                  <a:cubicBezTo>
                    <a:pt x="16592" y="11695"/>
                    <a:pt x="16556" y="9153"/>
                    <a:pt x="16520" y="6697"/>
                  </a:cubicBezTo>
                  <a:cubicBezTo>
                    <a:pt x="16499" y="5186"/>
                    <a:pt x="16480" y="3759"/>
                    <a:pt x="16792" y="2949"/>
                  </a:cubicBezTo>
                  <a:cubicBezTo>
                    <a:pt x="17133" y="2072"/>
                    <a:pt x="17934" y="1325"/>
                    <a:pt x="18831" y="1042"/>
                  </a:cubicBezTo>
                  <a:cubicBezTo>
                    <a:pt x="19043" y="976"/>
                    <a:pt x="19301" y="923"/>
                    <a:pt x="19584" y="923"/>
                  </a:cubicBezTo>
                  <a:cubicBezTo>
                    <a:pt x="19958" y="923"/>
                    <a:pt x="20377" y="1016"/>
                    <a:pt x="20791" y="1295"/>
                  </a:cubicBezTo>
                  <a:cubicBezTo>
                    <a:pt x="22453" y="2413"/>
                    <a:pt x="22127" y="6640"/>
                    <a:pt x="21971" y="8671"/>
                  </a:cubicBezTo>
                  <a:cubicBezTo>
                    <a:pt x="21934" y="9157"/>
                    <a:pt x="21905" y="9539"/>
                    <a:pt x="21905" y="9800"/>
                  </a:cubicBezTo>
                  <a:cubicBezTo>
                    <a:pt x="21905" y="10990"/>
                    <a:pt x="21866" y="11978"/>
                    <a:pt x="21828" y="12935"/>
                  </a:cubicBezTo>
                  <a:cubicBezTo>
                    <a:pt x="21790" y="13900"/>
                    <a:pt x="21752" y="14900"/>
                    <a:pt x="21752" y="16108"/>
                  </a:cubicBezTo>
                  <a:cubicBezTo>
                    <a:pt x="21752" y="16362"/>
                    <a:pt x="21956" y="16569"/>
                    <a:pt x="22212" y="16569"/>
                  </a:cubicBezTo>
                  <a:cubicBezTo>
                    <a:pt x="22467" y="16569"/>
                    <a:pt x="22675" y="16363"/>
                    <a:pt x="22675" y="16108"/>
                  </a:cubicBezTo>
                  <a:cubicBezTo>
                    <a:pt x="22675" y="14917"/>
                    <a:pt x="22713" y="13928"/>
                    <a:pt x="22750" y="12971"/>
                  </a:cubicBezTo>
                  <a:cubicBezTo>
                    <a:pt x="22789" y="12006"/>
                    <a:pt x="22828" y="11006"/>
                    <a:pt x="22828" y="9797"/>
                  </a:cubicBezTo>
                  <a:cubicBezTo>
                    <a:pt x="22828" y="9574"/>
                    <a:pt x="22858" y="9188"/>
                    <a:pt x="22892" y="8741"/>
                  </a:cubicBezTo>
                  <a:cubicBezTo>
                    <a:pt x="23075" y="6367"/>
                    <a:pt x="23414" y="1946"/>
                    <a:pt x="21306" y="527"/>
                  </a:cubicBezTo>
                  <a:cubicBezTo>
                    <a:pt x="20787" y="178"/>
                    <a:pt x="20195" y="0"/>
                    <a:pt x="1957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2;p6"/>
            <p:cNvSpPr/>
            <p:nvPr/>
          </p:nvSpPr>
          <p:spPr>
            <a:xfrm>
              <a:off x="3318088" y="3702200"/>
              <a:ext cx="57350" cy="57300"/>
            </a:xfrm>
            <a:custGeom>
              <a:rect b="b" l="l" r="r" t="t"/>
              <a:pathLst>
                <a:path extrusionOk="0" h="2292" w="2294">
                  <a:moveTo>
                    <a:pt x="1147" y="0"/>
                  </a:moveTo>
                  <a:cubicBezTo>
                    <a:pt x="514" y="0"/>
                    <a:pt x="0" y="514"/>
                    <a:pt x="0" y="1146"/>
                  </a:cubicBezTo>
                  <a:cubicBezTo>
                    <a:pt x="0" y="1780"/>
                    <a:pt x="514" y="2292"/>
                    <a:pt x="1147" y="2292"/>
                  </a:cubicBezTo>
                  <a:cubicBezTo>
                    <a:pt x="1780" y="2292"/>
                    <a:pt x="2293" y="1780"/>
                    <a:pt x="2293" y="1146"/>
                  </a:cubicBezTo>
                  <a:cubicBezTo>
                    <a:pt x="2293" y="514"/>
                    <a:pt x="1780" y="0"/>
                    <a:pt x="114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53;p6"/>
            <p:cNvSpPr/>
            <p:nvPr/>
          </p:nvSpPr>
          <p:spPr>
            <a:xfrm>
              <a:off x="2916888" y="4037300"/>
              <a:ext cx="88175" cy="88175"/>
            </a:xfrm>
            <a:custGeom>
              <a:rect b="b" l="l" r="r" t="t"/>
              <a:pathLst>
                <a:path extrusionOk="0" h="3527" w="3527">
                  <a:moveTo>
                    <a:pt x="1763" y="0"/>
                  </a:moveTo>
                  <a:cubicBezTo>
                    <a:pt x="790" y="0"/>
                    <a:pt x="1" y="790"/>
                    <a:pt x="1" y="1763"/>
                  </a:cubicBezTo>
                  <a:cubicBezTo>
                    <a:pt x="1" y="2737"/>
                    <a:pt x="790" y="3526"/>
                    <a:pt x="1763" y="3526"/>
                  </a:cubicBezTo>
                  <a:cubicBezTo>
                    <a:pt x="2737" y="3526"/>
                    <a:pt x="3527" y="2737"/>
                    <a:pt x="3527" y="1763"/>
                  </a:cubicBezTo>
                  <a:cubicBezTo>
                    <a:pt x="3527" y="790"/>
                    <a:pt x="2737" y="0"/>
                    <a:pt x="176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54;p6"/>
            <p:cNvSpPr/>
            <p:nvPr/>
          </p:nvSpPr>
          <p:spPr>
            <a:xfrm>
              <a:off x="3886813" y="3777125"/>
              <a:ext cx="66200" cy="66175"/>
            </a:xfrm>
            <a:custGeom>
              <a:rect b="b" l="l" r="r" t="t"/>
              <a:pathLst>
                <a:path extrusionOk="0" h="2647" w="2648">
                  <a:moveTo>
                    <a:pt x="1324" y="0"/>
                  </a:moveTo>
                  <a:cubicBezTo>
                    <a:pt x="593" y="0"/>
                    <a:pt x="1" y="592"/>
                    <a:pt x="1" y="1323"/>
                  </a:cubicBezTo>
                  <a:cubicBezTo>
                    <a:pt x="1" y="2054"/>
                    <a:pt x="593" y="2647"/>
                    <a:pt x="1324" y="2647"/>
                  </a:cubicBezTo>
                  <a:cubicBezTo>
                    <a:pt x="2055" y="2647"/>
                    <a:pt x="2647" y="2054"/>
                    <a:pt x="2647" y="1323"/>
                  </a:cubicBezTo>
                  <a:cubicBezTo>
                    <a:pt x="2647" y="594"/>
                    <a:pt x="2055" y="2"/>
                    <a:pt x="132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55;p6"/>
            <p:cNvSpPr/>
            <p:nvPr/>
          </p:nvSpPr>
          <p:spPr>
            <a:xfrm>
              <a:off x="4160188" y="3975575"/>
              <a:ext cx="83775" cy="83775"/>
            </a:xfrm>
            <a:custGeom>
              <a:rect b="b" l="l" r="r" t="t"/>
              <a:pathLst>
                <a:path extrusionOk="0" h="3351" w="3351">
                  <a:moveTo>
                    <a:pt x="1676" y="0"/>
                  </a:moveTo>
                  <a:cubicBezTo>
                    <a:pt x="749" y="0"/>
                    <a:pt x="1" y="751"/>
                    <a:pt x="1" y="1675"/>
                  </a:cubicBezTo>
                  <a:cubicBezTo>
                    <a:pt x="1" y="2601"/>
                    <a:pt x="752" y="3350"/>
                    <a:pt x="1676" y="3350"/>
                  </a:cubicBezTo>
                  <a:cubicBezTo>
                    <a:pt x="2603" y="3350"/>
                    <a:pt x="3351" y="2599"/>
                    <a:pt x="3351" y="1675"/>
                  </a:cubicBezTo>
                  <a:cubicBezTo>
                    <a:pt x="3351" y="748"/>
                    <a:pt x="2603" y="0"/>
                    <a:pt x="167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256;p6"/>
            <p:cNvSpPr/>
            <p:nvPr/>
          </p:nvSpPr>
          <p:spPr>
            <a:xfrm>
              <a:off x="4133763" y="4195975"/>
              <a:ext cx="70575" cy="70575"/>
            </a:xfrm>
            <a:custGeom>
              <a:rect b="b" l="l" r="r" t="t"/>
              <a:pathLst>
                <a:path extrusionOk="0" h="2823" w="2823">
                  <a:moveTo>
                    <a:pt x="1411" y="0"/>
                  </a:moveTo>
                  <a:cubicBezTo>
                    <a:pt x="633" y="0"/>
                    <a:pt x="1" y="633"/>
                    <a:pt x="1" y="1412"/>
                  </a:cubicBezTo>
                  <a:cubicBezTo>
                    <a:pt x="1" y="2190"/>
                    <a:pt x="633" y="2823"/>
                    <a:pt x="1411" y="2823"/>
                  </a:cubicBezTo>
                  <a:cubicBezTo>
                    <a:pt x="2191" y="2823"/>
                    <a:pt x="2823" y="2190"/>
                    <a:pt x="2823" y="1412"/>
                  </a:cubicBezTo>
                  <a:cubicBezTo>
                    <a:pt x="2823" y="633"/>
                    <a:pt x="2191" y="0"/>
                    <a:pt x="141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57;p6"/>
            <p:cNvSpPr/>
            <p:nvPr/>
          </p:nvSpPr>
          <p:spPr>
            <a:xfrm>
              <a:off x="4032188" y="4041725"/>
              <a:ext cx="44300" cy="44275"/>
            </a:xfrm>
            <a:custGeom>
              <a:rect b="b" l="l" r="r" t="t"/>
              <a:pathLst>
                <a:path extrusionOk="0" h="1771" w="1772">
                  <a:moveTo>
                    <a:pt x="892" y="0"/>
                  </a:moveTo>
                  <a:cubicBezTo>
                    <a:pt x="890" y="0"/>
                    <a:pt x="888" y="0"/>
                    <a:pt x="886" y="1"/>
                  </a:cubicBezTo>
                  <a:cubicBezTo>
                    <a:pt x="399" y="1"/>
                    <a:pt x="1" y="395"/>
                    <a:pt x="1" y="885"/>
                  </a:cubicBezTo>
                  <a:cubicBezTo>
                    <a:pt x="1" y="1374"/>
                    <a:pt x="396" y="1770"/>
                    <a:pt x="886" y="1770"/>
                  </a:cubicBezTo>
                  <a:cubicBezTo>
                    <a:pt x="1374" y="1770"/>
                    <a:pt x="1772" y="1375"/>
                    <a:pt x="1772" y="885"/>
                  </a:cubicBezTo>
                  <a:cubicBezTo>
                    <a:pt x="1772" y="397"/>
                    <a:pt x="1377" y="0"/>
                    <a:pt x="89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258;p6"/>
            <p:cNvSpPr/>
            <p:nvPr/>
          </p:nvSpPr>
          <p:spPr>
            <a:xfrm>
              <a:off x="3168113" y="4173950"/>
              <a:ext cx="79425" cy="79400"/>
            </a:xfrm>
            <a:custGeom>
              <a:rect b="b" l="l" r="r" t="t"/>
              <a:pathLst>
                <a:path extrusionOk="0" h="3176" w="3177">
                  <a:moveTo>
                    <a:pt x="1589" y="0"/>
                  </a:moveTo>
                  <a:cubicBezTo>
                    <a:pt x="711" y="0"/>
                    <a:pt x="1" y="713"/>
                    <a:pt x="1" y="1588"/>
                  </a:cubicBezTo>
                  <a:cubicBezTo>
                    <a:pt x="1" y="2466"/>
                    <a:pt x="711" y="3176"/>
                    <a:pt x="1589" y="3176"/>
                  </a:cubicBezTo>
                  <a:cubicBezTo>
                    <a:pt x="2467" y="3176"/>
                    <a:pt x="3177" y="2465"/>
                    <a:pt x="3177" y="1588"/>
                  </a:cubicBezTo>
                  <a:cubicBezTo>
                    <a:pt x="3177" y="710"/>
                    <a:pt x="2467" y="0"/>
                    <a:pt x="158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59;p6"/>
            <p:cNvSpPr/>
            <p:nvPr/>
          </p:nvSpPr>
          <p:spPr>
            <a:xfrm>
              <a:off x="3957388" y="4173950"/>
              <a:ext cx="79400" cy="79400"/>
            </a:xfrm>
            <a:custGeom>
              <a:rect b="b" l="l" r="r" t="t"/>
              <a:pathLst>
                <a:path extrusionOk="0" h="3176" w="3176">
                  <a:moveTo>
                    <a:pt x="1588" y="0"/>
                  </a:moveTo>
                  <a:cubicBezTo>
                    <a:pt x="710" y="0"/>
                    <a:pt x="0" y="713"/>
                    <a:pt x="0" y="1588"/>
                  </a:cubicBezTo>
                  <a:cubicBezTo>
                    <a:pt x="0" y="2466"/>
                    <a:pt x="711" y="3176"/>
                    <a:pt x="1588" y="3176"/>
                  </a:cubicBezTo>
                  <a:cubicBezTo>
                    <a:pt x="2465" y="3176"/>
                    <a:pt x="3176" y="2465"/>
                    <a:pt x="3176" y="1588"/>
                  </a:cubicBezTo>
                  <a:cubicBezTo>
                    <a:pt x="3176" y="710"/>
                    <a:pt x="2464" y="0"/>
                    <a:pt x="158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0" name="Google Shape;260;p6"/>
          <p:cNvGrpSpPr/>
          <p:nvPr/>
        </p:nvGrpSpPr>
        <p:grpSpPr>
          <a:xfrm rot="-376160">
            <a:off x="6037835" y="3725070"/>
            <a:ext cx="1760215" cy="1072079"/>
            <a:chOff x="4411213" y="3961650"/>
            <a:chExt cx="1760250" cy="1072100"/>
          </a:xfrm>
        </p:grpSpPr>
        <p:sp>
          <p:nvSpPr>
            <p:cNvPr id="261" name="Google Shape;261;p6"/>
            <p:cNvSpPr/>
            <p:nvPr/>
          </p:nvSpPr>
          <p:spPr>
            <a:xfrm>
              <a:off x="5222063" y="4040150"/>
              <a:ext cx="584500" cy="584475"/>
            </a:xfrm>
            <a:custGeom>
              <a:rect b="b" l="l" r="r" t="t"/>
              <a:pathLst>
                <a:path extrusionOk="0" h="23379" w="23380">
                  <a:moveTo>
                    <a:pt x="11690" y="1"/>
                  </a:moveTo>
                  <a:cubicBezTo>
                    <a:pt x="8590" y="1"/>
                    <a:pt x="5617" y="1232"/>
                    <a:pt x="3425" y="3424"/>
                  </a:cubicBezTo>
                  <a:cubicBezTo>
                    <a:pt x="1232" y="5617"/>
                    <a:pt x="1" y="8589"/>
                    <a:pt x="1" y="11689"/>
                  </a:cubicBezTo>
                  <a:cubicBezTo>
                    <a:pt x="1" y="14789"/>
                    <a:pt x="1232" y="17763"/>
                    <a:pt x="3425" y="19955"/>
                  </a:cubicBezTo>
                  <a:cubicBezTo>
                    <a:pt x="5617" y="22146"/>
                    <a:pt x="8590" y="23378"/>
                    <a:pt x="11690" y="23378"/>
                  </a:cubicBezTo>
                  <a:cubicBezTo>
                    <a:pt x="14791" y="23378"/>
                    <a:pt x="17764" y="22146"/>
                    <a:pt x="19955" y="19955"/>
                  </a:cubicBezTo>
                  <a:cubicBezTo>
                    <a:pt x="22148" y="17763"/>
                    <a:pt x="23380" y="14789"/>
                    <a:pt x="23380" y="11689"/>
                  </a:cubicBezTo>
                  <a:cubicBezTo>
                    <a:pt x="23380" y="8589"/>
                    <a:pt x="22148" y="5617"/>
                    <a:pt x="19955" y="3424"/>
                  </a:cubicBezTo>
                  <a:cubicBezTo>
                    <a:pt x="17764" y="1232"/>
                    <a:pt x="14791" y="1"/>
                    <a:pt x="1169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262;p6"/>
            <p:cNvSpPr/>
            <p:nvPr/>
          </p:nvSpPr>
          <p:spPr>
            <a:xfrm>
              <a:off x="4551113" y="3987475"/>
              <a:ext cx="979375" cy="473875"/>
            </a:xfrm>
            <a:custGeom>
              <a:rect b="b" l="l" r="r" t="t"/>
              <a:pathLst>
                <a:path extrusionOk="0" h="18955" w="39175">
                  <a:moveTo>
                    <a:pt x="9478" y="0"/>
                  </a:moveTo>
                  <a:cubicBezTo>
                    <a:pt x="4265" y="0"/>
                    <a:pt x="1" y="4266"/>
                    <a:pt x="1" y="9478"/>
                  </a:cubicBezTo>
                  <a:cubicBezTo>
                    <a:pt x="1" y="14690"/>
                    <a:pt x="4265" y="18955"/>
                    <a:pt x="9478" y="18955"/>
                  </a:cubicBezTo>
                  <a:lnTo>
                    <a:pt x="29697" y="18955"/>
                  </a:lnTo>
                  <a:cubicBezTo>
                    <a:pt x="34910" y="18955"/>
                    <a:pt x="39174" y="14690"/>
                    <a:pt x="39174" y="9478"/>
                  </a:cubicBezTo>
                  <a:cubicBezTo>
                    <a:pt x="39174" y="4266"/>
                    <a:pt x="34910" y="0"/>
                    <a:pt x="2969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63;p6"/>
            <p:cNvSpPr/>
            <p:nvPr/>
          </p:nvSpPr>
          <p:spPr>
            <a:xfrm>
              <a:off x="4832463" y="3987475"/>
              <a:ext cx="979425" cy="473875"/>
            </a:xfrm>
            <a:custGeom>
              <a:rect b="b" l="l" r="r" t="t"/>
              <a:pathLst>
                <a:path extrusionOk="0" h="18955" w="39177">
                  <a:moveTo>
                    <a:pt x="9478" y="0"/>
                  </a:moveTo>
                  <a:cubicBezTo>
                    <a:pt x="4267" y="0"/>
                    <a:pt x="1" y="4266"/>
                    <a:pt x="1" y="9478"/>
                  </a:cubicBezTo>
                  <a:cubicBezTo>
                    <a:pt x="1" y="14690"/>
                    <a:pt x="4267" y="18955"/>
                    <a:pt x="9478" y="18955"/>
                  </a:cubicBezTo>
                  <a:lnTo>
                    <a:pt x="29697" y="18955"/>
                  </a:lnTo>
                  <a:cubicBezTo>
                    <a:pt x="34911" y="18955"/>
                    <a:pt x="39177" y="14690"/>
                    <a:pt x="39174" y="9478"/>
                  </a:cubicBezTo>
                  <a:cubicBezTo>
                    <a:pt x="39174" y="4266"/>
                    <a:pt x="34910" y="0"/>
                    <a:pt x="2969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64;p6"/>
            <p:cNvSpPr/>
            <p:nvPr/>
          </p:nvSpPr>
          <p:spPr>
            <a:xfrm>
              <a:off x="4829988" y="4256100"/>
              <a:ext cx="358550" cy="126225"/>
            </a:xfrm>
            <a:custGeom>
              <a:rect b="b" l="l" r="r" t="t"/>
              <a:pathLst>
                <a:path extrusionOk="0" h="5049" w="14342">
                  <a:moveTo>
                    <a:pt x="208" y="0"/>
                  </a:moveTo>
                  <a:cubicBezTo>
                    <a:pt x="94" y="0"/>
                    <a:pt x="1" y="93"/>
                    <a:pt x="1" y="209"/>
                  </a:cubicBezTo>
                  <a:cubicBezTo>
                    <a:pt x="1" y="323"/>
                    <a:pt x="94" y="416"/>
                    <a:pt x="208" y="416"/>
                  </a:cubicBezTo>
                  <a:lnTo>
                    <a:pt x="8348" y="416"/>
                  </a:lnTo>
                  <a:lnTo>
                    <a:pt x="13977" y="5003"/>
                  </a:lnTo>
                  <a:cubicBezTo>
                    <a:pt x="14014" y="5033"/>
                    <a:pt x="14060" y="5048"/>
                    <a:pt x="14107" y="5048"/>
                  </a:cubicBezTo>
                  <a:cubicBezTo>
                    <a:pt x="14166" y="5048"/>
                    <a:pt x="14228" y="5023"/>
                    <a:pt x="14270" y="4971"/>
                  </a:cubicBezTo>
                  <a:cubicBezTo>
                    <a:pt x="14342" y="4882"/>
                    <a:pt x="14329" y="4752"/>
                    <a:pt x="14239" y="4681"/>
                  </a:cubicBezTo>
                  <a:lnTo>
                    <a:pt x="8553" y="47"/>
                  </a:lnTo>
                  <a:cubicBezTo>
                    <a:pt x="8515" y="17"/>
                    <a:pt x="8471" y="0"/>
                    <a:pt x="842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65;p6"/>
            <p:cNvSpPr/>
            <p:nvPr/>
          </p:nvSpPr>
          <p:spPr>
            <a:xfrm>
              <a:off x="5158938" y="4363975"/>
              <a:ext cx="50075" cy="50000"/>
            </a:xfrm>
            <a:custGeom>
              <a:rect b="b" l="l" r="r" t="t"/>
              <a:pathLst>
                <a:path extrusionOk="0" h="2000" w="2003">
                  <a:moveTo>
                    <a:pt x="1001" y="1"/>
                  </a:moveTo>
                  <a:cubicBezTo>
                    <a:pt x="452" y="1"/>
                    <a:pt x="1" y="450"/>
                    <a:pt x="1" y="1001"/>
                  </a:cubicBezTo>
                  <a:cubicBezTo>
                    <a:pt x="1" y="1549"/>
                    <a:pt x="450" y="1999"/>
                    <a:pt x="1001" y="1999"/>
                  </a:cubicBezTo>
                  <a:cubicBezTo>
                    <a:pt x="1552" y="1999"/>
                    <a:pt x="2002" y="1549"/>
                    <a:pt x="2001" y="1001"/>
                  </a:cubicBezTo>
                  <a:cubicBezTo>
                    <a:pt x="2001" y="452"/>
                    <a:pt x="1552" y="1"/>
                    <a:pt x="10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66;p6"/>
            <p:cNvSpPr/>
            <p:nvPr/>
          </p:nvSpPr>
          <p:spPr>
            <a:xfrm>
              <a:off x="4858888" y="4121800"/>
              <a:ext cx="323800" cy="221000"/>
            </a:xfrm>
            <a:custGeom>
              <a:rect b="b" l="l" r="r" t="t"/>
              <a:pathLst>
                <a:path extrusionOk="0" h="8840" w="12952">
                  <a:moveTo>
                    <a:pt x="12729" y="1"/>
                  </a:moveTo>
                  <a:cubicBezTo>
                    <a:pt x="12632" y="1"/>
                    <a:pt x="12538" y="90"/>
                    <a:pt x="12532" y="198"/>
                  </a:cubicBezTo>
                  <a:lnTo>
                    <a:pt x="12326" y="4710"/>
                  </a:lnTo>
                  <a:lnTo>
                    <a:pt x="4793" y="8425"/>
                  </a:lnTo>
                  <a:lnTo>
                    <a:pt x="208" y="8425"/>
                  </a:lnTo>
                  <a:cubicBezTo>
                    <a:pt x="94" y="8425"/>
                    <a:pt x="1" y="8518"/>
                    <a:pt x="1" y="8632"/>
                  </a:cubicBezTo>
                  <a:cubicBezTo>
                    <a:pt x="1" y="8747"/>
                    <a:pt x="94" y="8840"/>
                    <a:pt x="208" y="8840"/>
                  </a:cubicBezTo>
                  <a:lnTo>
                    <a:pt x="4842" y="8840"/>
                  </a:lnTo>
                  <a:cubicBezTo>
                    <a:pt x="4875" y="8840"/>
                    <a:pt x="4905" y="8832"/>
                    <a:pt x="4935" y="8818"/>
                  </a:cubicBezTo>
                  <a:lnTo>
                    <a:pt x="12622" y="5027"/>
                  </a:lnTo>
                  <a:cubicBezTo>
                    <a:pt x="12688" y="4994"/>
                    <a:pt x="12733" y="4926"/>
                    <a:pt x="12737" y="4851"/>
                  </a:cubicBezTo>
                  <a:lnTo>
                    <a:pt x="12947" y="218"/>
                  </a:lnTo>
                  <a:cubicBezTo>
                    <a:pt x="12951" y="103"/>
                    <a:pt x="12863" y="6"/>
                    <a:pt x="12748" y="2"/>
                  </a:cubicBezTo>
                  <a:cubicBezTo>
                    <a:pt x="12742" y="1"/>
                    <a:pt x="12736" y="1"/>
                    <a:pt x="1272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67;p6"/>
            <p:cNvSpPr/>
            <p:nvPr/>
          </p:nvSpPr>
          <p:spPr>
            <a:xfrm>
              <a:off x="5148388" y="4103275"/>
              <a:ext cx="39550" cy="39550"/>
            </a:xfrm>
            <a:custGeom>
              <a:rect b="b" l="l" r="r" t="t"/>
              <a:pathLst>
                <a:path extrusionOk="0" h="1582" w="1582">
                  <a:moveTo>
                    <a:pt x="792" y="0"/>
                  </a:moveTo>
                  <a:cubicBezTo>
                    <a:pt x="357" y="0"/>
                    <a:pt x="1" y="357"/>
                    <a:pt x="1" y="790"/>
                  </a:cubicBezTo>
                  <a:cubicBezTo>
                    <a:pt x="1" y="1225"/>
                    <a:pt x="357" y="1581"/>
                    <a:pt x="792" y="1581"/>
                  </a:cubicBezTo>
                  <a:cubicBezTo>
                    <a:pt x="1227" y="1581"/>
                    <a:pt x="1582" y="1226"/>
                    <a:pt x="1582" y="790"/>
                  </a:cubicBezTo>
                  <a:cubicBezTo>
                    <a:pt x="1582" y="357"/>
                    <a:pt x="1227" y="0"/>
                    <a:pt x="79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68;p6"/>
            <p:cNvSpPr/>
            <p:nvPr/>
          </p:nvSpPr>
          <p:spPr>
            <a:xfrm>
              <a:off x="4882488" y="4079700"/>
              <a:ext cx="602975" cy="244675"/>
            </a:xfrm>
            <a:custGeom>
              <a:rect b="b" l="l" r="r" t="t"/>
              <a:pathLst>
                <a:path extrusionOk="0" h="9787" w="24119">
                  <a:moveTo>
                    <a:pt x="1" y="1"/>
                  </a:moveTo>
                  <a:lnTo>
                    <a:pt x="1" y="416"/>
                  </a:lnTo>
                  <a:lnTo>
                    <a:pt x="4650" y="416"/>
                  </a:lnTo>
                  <a:lnTo>
                    <a:pt x="13391" y="9682"/>
                  </a:lnTo>
                  <a:lnTo>
                    <a:pt x="24115" y="9787"/>
                  </a:lnTo>
                  <a:lnTo>
                    <a:pt x="24118" y="9372"/>
                  </a:lnTo>
                  <a:lnTo>
                    <a:pt x="13572" y="9269"/>
                  </a:lnTo>
                  <a:lnTo>
                    <a:pt x="482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69;p6"/>
            <p:cNvSpPr/>
            <p:nvPr/>
          </p:nvSpPr>
          <p:spPr>
            <a:xfrm>
              <a:off x="5453788" y="4298100"/>
              <a:ext cx="44800" cy="44850"/>
            </a:xfrm>
            <a:custGeom>
              <a:rect b="b" l="l" r="r" t="t"/>
              <a:pathLst>
                <a:path extrusionOk="0" h="1794" w="1792">
                  <a:moveTo>
                    <a:pt x="896" y="1"/>
                  </a:moveTo>
                  <a:cubicBezTo>
                    <a:pt x="401" y="1"/>
                    <a:pt x="0" y="403"/>
                    <a:pt x="0" y="898"/>
                  </a:cubicBezTo>
                  <a:cubicBezTo>
                    <a:pt x="0" y="1393"/>
                    <a:pt x="401" y="1793"/>
                    <a:pt x="896" y="1793"/>
                  </a:cubicBezTo>
                  <a:cubicBezTo>
                    <a:pt x="1391" y="1793"/>
                    <a:pt x="1791" y="1393"/>
                    <a:pt x="1791" y="898"/>
                  </a:cubicBezTo>
                  <a:cubicBezTo>
                    <a:pt x="1791" y="403"/>
                    <a:pt x="1391" y="1"/>
                    <a:pt x="89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0;p6"/>
            <p:cNvSpPr/>
            <p:nvPr/>
          </p:nvSpPr>
          <p:spPr>
            <a:xfrm>
              <a:off x="4837763" y="4050675"/>
              <a:ext cx="136825" cy="155275"/>
            </a:xfrm>
            <a:custGeom>
              <a:rect b="b" l="l" r="r" t="t"/>
              <a:pathLst>
                <a:path extrusionOk="0" h="6211" w="5473">
                  <a:moveTo>
                    <a:pt x="5059" y="0"/>
                  </a:moveTo>
                  <a:lnTo>
                    <a:pt x="5059" y="5795"/>
                  </a:lnTo>
                  <a:lnTo>
                    <a:pt x="0" y="5795"/>
                  </a:lnTo>
                  <a:lnTo>
                    <a:pt x="0" y="6210"/>
                  </a:lnTo>
                  <a:lnTo>
                    <a:pt x="5472" y="6210"/>
                  </a:lnTo>
                  <a:lnTo>
                    <a:pt x="547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1;p6"/>
            <p:cNvSpPr/>
            <p:nvPr/>
          </p:nvSpPr>
          <p:spPr>
            <a:xfrm>
              <a:off x="4950988" y="4024375"/>
              <a:ext cx="36850" cy="36875"/>
            </a:xfrm>
            <a:custGeom>
              <a:rect b="b" l="l" r="r" t="t"/>
              <a:pathLst>
                <a:path extrusionOk="0" h="1475" w="1474">
                  <a:moveTo>
                    <a:pt x="742" y="1"/>
                  </a:moveTo>
                  <a:cubicBezTo>
                    <a:pt x="741" y="1"/>
                    <a:pt x="739" y="1"/>
                    <a:pt x="737" y="1"/>
                  </a:cubicBezTo>
                  <a:cubicBezTo>
                    <a:pt x="331" y="1"/>
                    <a:pt x="0" y="330"/>
                    <a:pt x="0" y="737"/>
                  </a:cubicBezTo>
                  <a:cubicBezTo>
                    <a:pt x="0" y="1142"/>
                    <a:pt x="329" y="1474"/>
                    <a:pt x="737" y="1474"/>
                  </a:cubicBezTo>
                  <a:cubicBezTo>
                    <a:pt x="1143" y="1474"/>
                    <a:pt x="1474" y="1145"/>
                    <a:pt x="1474" y="737"/>
                  </a:cubicBezTo>
                  <a:cubicBezTo>
                    <a:pt x="1474" y="331"/>
                    <a:pt x="1146" y="1"/>
                    <a:pt x="74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2;p6"/>
            <p:cNvSpPr/>
            <p:nvPr/>
          </p:nvSpPr>
          <p:spPr>
            <a:xfrm>
              <a:off x="4877613" y="4065625"/>
              <a:ext cx="36850" cy="36850"/>
            </a:xfrm>
            <a:custGeom>
              <a:rect b="b" l="l" r="r" t="t"/>
              <a:pathLst>
                <a:path extrusionOk="0" h="1474" w="1474">
                  <a:moveTo>
                    <a:pt x="737" y="0"/>
                  </a:moveTo>
                  <a:cubicBezTo>
                    <a:pt x="330" y="0"/>
                    <a:pt x="0" y="329"/>
                    <a:pt x="0" y="737"/>
                  </a:cubicBezTo>
                  <a:cubicBezTo>
                    <a:pt x="0" y="1143"/>
                    <a:pt x="329" y="1474"/>
                    <a:pt x="737" y="1474"/>
                  </a:cubicBezTo>
                  <a:cubicBezTo>
                    <a:pt x="1143" y="1474"/>
                    <a:pt x="1473" y="1145"/>
                    <a:pt x="1473" y="737"/>
                  </a:cubicBezTo>
                  <a:cubicBezTo>
                    <a:pt x="1473" y="332"/>
                    <a:pt x="1143" y="0"/>
                    <a:pt x="73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73;p6"/>
            <p:cNvSpPr/>
            <p:nvPr/>
          </p:nvSpPr>
          <p:spPr>
            <a:xfrm>
              <a:off x="4820988" y="4184925"/>
              <a:ext cx="36850" cy="36850"/>
            </a:xfrm>
            <a:custGeom>
              <a:rect b="b" l="l" r="r" t="t"/>
              <a:pathLst>
                <a:path extrusionOk="0" h="1474" w="1474">
                  <a:moveTo>
                    <a:pt x="737" y="0"/>
                  </a:moveTo>
                  <a:cubicBezTo>
                    <a:pt x="331" y="0"/>
                    <a:pt x="0" y="331"/>
                    <a:pt x="0" y="737"/>
                  </a:cubicBezTo>
                  <a:cubicBezTo>
                    <a:pt x="0" y="1145"/>
                    <a:pt x="331" y="1474"/>
                    <a:pt x="737" y="1474"/>
                  </a:cubicBezTo>
                  <a:cubicBezTo>
                    <a:pt x="1145" y="1474"/>
                    <a:pt x="1474" y="1145"/>
                    <a:pt x="1474" y="737"/>
                  </a:cubicBezTo>
                  <a:cubicBezTo>
                    <a:pt x="1474" y="331"/>
                    <a:pt x="1145" y="0"/>
                    <a:pt x="73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74;p6"/>
            <p:cNvSpPr/>
            <p:nvPr/>
          </p:nvSpPr>
          <p:spPr>
            <a:xfrm>
              <a:off x="4819163" y="4237600"/>
              <a:ext cx="36850" cy="36850"/>
            </a:xfrm>
            <a:custGeom>
              <a:rect b="b" l="l" r="r" t="t"/>
              <a:pathLst>
                <a:path extrusionOk="0" h="1474" w="1474">
                  <a:moveTo>
                    <a:pt x="737" y="0"/>
                  </a:moveTo>
                  <a:cubicBezTo>
                    <a:pt x="331" y="0"/>
                    <a:pt x="1" y="331"/>
                    <a:pt x="1" y="737"/>
                  </a:cubicBezTo>
                  <a:cubicBezTo>
                    <a:pt x="1" y="1143"/>
                    <a:pt x="331" y="1474"/>
                    <a:pt x="737" y="1474"/>
                  </a:cubicBezTo>
                  <a:cubicBezTo>
                    <a:pt x="1144" y="1474"/>
                    <a:pt x="1474" y="1143"/>
                    <a:pt x="1474" y="737"/>
                  </a:cubicBezTo>
                  <a:cubicBezTo>
                    <a:pt x="1474" y="331"/>
                    <a:pt x="1144" y="0"/>
                    <a:pt x="73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75;p6"/>
            <p:cNvSpPr/>
            <p:nvPr/>
          </p:nvSpPr>
          <p:spPr>
            <a:xfrm>
              <a:off x="4842088" y="4318650"/>
              <a:ext cx="36850" cy="36850"/>
            </a:xfrm>
            <a:custGeom>
              <a:rect b="b" l="l" r="r" t="t"/>
              <a:pathLst>
                <a:path extrusionOk="0" h="1474" w="1474">
                  <a:moveTo>
                    <a:pt x="737" y="0"/>
                  </a:moveTo>
                  <a:cubicBezTo>
                    <a:pt x="331" y="0"/>
                    <a:pt x="0" y="329"/>
                    <a:pt x="0" y="737"/>
                  </a:cubicBezTo>
                  <a:cubicBezTo>
                    <a:pt x="0" y="1143"/>
                    <a:pt x="330" y="1473"/>
                    <a:pt x="737" y="1473"/>
                  </a:cubicBezTo>
                  <a:cubicBezTo>
                    <a:pt x="1143" y="1473"/>
                    <a:pt x="1474" y="1144"/>
                    <a:pt x="1474" y="737"/>
                  </a:cubicBezTo>
                  <a:cubicBezTo>
                    <a:pt x="1474" y="332"/>
                    <a:pt x="1145" y="0"/>
                    <a:pt x="73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76;p6"/>
            <p:cNvSpPr/>
            <p:nvPr/>
          </p:nvSpPr>
          <p:spPr>
            <a:xfrm>
              <a:off x="5306463" y="4042800"/>
              <a:ext cx="94625" cy="339625"/>
            </a:xfrm>
            <a:custGeom>
              <a:rect b="b" l="l" r="r" t="t"/>
              <a:pathLst>
                <a:path extrusionOk="0" h="13585" w="3785">
                  <a:moveTo>
                    <a:pt x="3370" y="0"/>
                  </a:moveTo>
                  <a:lnTo>
                    <a:pt x="3370" y="3488"/>
                  </a:lnTo>
                  <a:lnTo>
                    <a:pt x="1" y="6541"/>
                  </a:lnTo>
                  <a:lnTo>
                    <a:pt x="1" y="13585"/>
                  </a:lnTo>
                  <a:lnTo>
                    <a:pt x="414" y="13585"/>
                  </a:lnTo>
                  <a:lnTo>
                    <a:pt x="414" y="6725"/>
                  </a:lnTo>
                  <a:lnTo>
                    <a:pt x="3785" y="3671"/>
                  </a:lnTo>
                  <a:lnTo>
                    <a:pt x="378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77;p6"/>
            <p:cNvSpPr/>
            <p:nvPr/>
          </p:nvSpPr>
          <p:spPr>
            <a:xfrm>
              <a:off x="5293213" y="4363950"/>
              <a:ext cx="42150" cy="42125"/>
            </a:xfrm>
            <a:custGeom>
              <a:rect b="b" l="l" r="r" t="t"/>
              <a:pathLst>
                <a:path extrusionOk="0" h="1685" w="1686">
                  <a:moveTo>
                    <a:pt x="843" y="0"/>
                  </a:moveTo>
                  <a:cubicBezTo>
                    <a:pt x="378" y="0"/>
                    <a:pt x="0" y="377"/>
                    <a:pt x="0" y="842"/>
                  </a:cubicBezTo>
                  <a:cubicBezTo>
                    <a:pt x="0" y="1307"/>
                    <a:pt x="378" y="1684"/>
                    <a:pt x="843" y="1684"/>
                  </a:cubicBezTo>
                  <a:cubicBezTo>
                    <a:pt x="1308" y="1684"/>
                    <a:pt x="1685" y="1307"/>
                    <a:pt x="1685" y="842"/>
                  </a:cubicBezTo>
                  <a:cubicBezTo>
                    <a:pt x="1685" y="377"/>
                    <a:pt x="1308" y="0"/>
                    <a:pt x="84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78;p6"/>
            <p:cNvSpPr/>
            <p:nvPr/>
          </p:nvSpPr>
          <p:spPr>
            <a:xfrm>
              <a:off x="5227388" y="3979675"/>
              <a:ext cx="216550" cy="249950"/>
            </a:xfrm>
            <a:custGeom>
              <a:rect b="b" l="l" r="r" t="t"/>
              <a:pathLst>
                <a:path extrusionOk="0" h="9998" w="8662">
                  <a:moveTo>
                    <a:pt x="321" y="1"/>
                  </a:moveTo>
                  <a:cubicBezTo>
                    <a:pt x="221" y="1"/>
                    <a:pt x="113" y="88"/>
                    <a:pt x="108" y="202"/>
                  </a:cubicBezTo>
                  <a:lnTo>
                    <a:pt x="2" y="4203"/>
                  </a:lnTo>
                  <a:cubicBezTo>
                    <a:pt x="1" y="4275"/>
                    <a:pt x="35" y="4342"/>
                    <a:pt x="94" y="4381"/>
                  </a:cubicBezTo>
                  <a:lnTo>
                    <a:pt x="8309" y="9961"/>
                  </a:lnTo>
                  <a:cubicBezTo>
                    <a:pt x="8345" y="9986"/>
                    <a:pt x="8385" y="9997"/>
                    <a:pt x="8425" y="9997"/>
                  </a:cubicBezTo>
                  <a:cubicBezTo>
                    <a:pt x="8491" y="9997"/>
                    <a:pt x="8557" y="9966"/>
                    <a:pt x="8597" y="9908"/>
                  </a:cubicBezTo>
                  <a:cubicBezTo>
                    <a:pt x="8661" y="9814"/>
                    <a:pt x="8636" y="9685"/>
                    <a:pt x="8541" y="9621"/>
                  </a:cubicBezTo>
                  <a:lnTo>
                    <a:pt x="422" y="4102"/>
                  </a:lnTo>
                  <a:lnTo>
                    <a:pt x="523" y="212"/>
                  </a:lnTo>
                  <a:cubicBezTo>
                    <a:pt x="527" y="98"/>
                    <a:pt x="436" y="3"/>
                    <a:pt x="32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" name="Google Shape;279;p6"/>
            <p:cNvSpPr/>
            <p:nvPr/>
          </p:nvSpPr>
          <p:spPr>
            <a:xfrm>
              <a:off x="5422163" y="4205950"/>
              <a:ext cx="44850" cy="44825"/>
            </a:xfrm>
            <a:custGeom>
              <a:rect b="b" l="l" r="r" t="t"/>
              <a:pathLst>
                <a:path extrusionOk="0" h="1793" w="1794">
                  <a:moveTo>
                    <a:pt x="896" y="0"/>
                  </a:moveTo>
                  <a:cubicBezTo>
                    <a:pt x="403" y="0"/>
                    <a:pt x="1" y="401"/>
                    <a:pt x="1" y="896"/>
                  </a:cubicBezTo>
                  <a:cubicBezTo>
                    <a:pt x="1" y="1391"/>
                    <a:pt x="403" y="1793"/>
                    <a:pt x="896" y="1793"/>
                  </a:cubicBezTo>
                  <a:cubicBezTo>
                    <a:pt x="1391" y="1793"/>
                    <a:pt x="1793" y="1391"/>
                    <a:pt x="1793" y="896"/>
                  </a:cubicBezTo>
                  <a:cubicBezTo>
                    <a:pt x="1793" y="401"/>
                    <a:pt x="1391" y="0"/>
                    <a:pt x="89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" name="Google Shape;280;p6"/>
            <p:cNvSpPr/>
            <p:nvPr/>
          </p:nvSpPr>
          <p:spPr>
            <a:xfrm>
              <a:off x="5080063" y="3992775"/>
              <a:ext cx="247425" cy="52575"/>
            </a:xfrm>
            <a:custGeom>
              <a:rect b="b" l="l" r="r" t="t"/>
              <a:pathLst>
                <a:path extrusionOk="0" h="2103" w="9897">
                  <a:moveTo>
                    <a:pt x="0" y="0"/>
                  </a:moveTo>
                  <a:lnTo>
                    <a:pt x="0" y="2103"/>
                  </a:lnTo>
                  <a:lnTo>
                    <a:pt x="9897" y="2103"/>
                  </a:lnTo>
                  <a:lnTo>
                    <a:pt x="9897" y="1688"/>
                  </a:lnTo>
                  <a:lnTo>
                    <a:pt x="415" y="1688"/>
                  </a:lnTo>
                  <a:lnTo>
                    <a:pt x="41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Google Shape;281;p6"/>
            <p:cNvSpPr/>
            <p:nvPr/>
          </p:nvSpPr>
          <p:spPr>
            <a:xfrm>
              <a:off x="5303763" y="4024300"/>
              <a:ext cx="34250" cy="34300"/>
            </a:xfrm>
            <a:custGeom>
              <a:rect b="b" l="l" r="r" t="t"/>
              <a:pathLst>
                <a:path extrusionOk="0" h="1372" w="1370">
                  <a:moveTo>
                    <a:pt x="685" y="1"/>
                  </a:moveTo>
                  <a:cubicBezTo>
                    <a:pt x="306" y="1"/>
                    <a:pt x="0" y="308"/>
                    <a:pt x="0" y="686"/>
                  </a:cubicBezTo>
                  <a:cubicBezTo>
                    <a:pt x="0" y="1064"/>
                    <a:pt x="306" y="1371"/>
                    <a:pt x="685" y="1371"/>
                  </a:cubicBezTo>
                  <a:cubicBezTo>
                    <a:pt x="1063" y="1371"/>
                    <a:pt x="1369" y="1064"/>
                    <a:pt x="1369" y="686"/>
                  </a:cubicBezTo>
                  <a:cubicBezTo>
                    <a:pt x="1369" y="308"/>
                    <a:pt x="1063" y="1"/>
                    <a:pt x="68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Google Shape;282;p6"/>
            <p:cNvSpPr/>
            <p:nvPr/>
          </p:nvSpPr>
          <p:spPr>
            <a:xfrm>
              <a:off x="5568263" y="4029425"/>
              <a:ext cx="34275" cy="34250"/>
            </a:xfrm>
            <a:custGeom>
              <a:rect b="b" l="l" r="r" t="t"/>
              <a:pathLst>
                <a:path extrusionOk="0" h="1370" w="1371">
                  <a:moveTo>
                    <a:pt x="686" y="0"/>
                  </a:moveTo>
                  <a:cubicBezTo>
                    <a:pt x="308" y="0"/>
                    <a:pt x="0" y="307"/>
                    <a:pt x="0" y="686"/>
                  </a:cubicBezTo>
                  <a:cubicBezTo>
                    <a:pt x="0" y="1063"/>
                    <a:pt x="308" y="1369"/>
                    <a:pt x="686" y="1369"/>
                  </a:cubicBezTo>
                  <a:cubicBezTo>
                    <a:pt x="1063" y="1369"/>
                    <a:pt x="1371" y="1063"/>
                    <a:pt x="1371" y="686"/>
                  </a:cubicBezTo>
                  <a:cubicBezTo>
                    <a:pt x="1371" y="307"/>
                    <a:pt x="1063" y="0"/>
                    <a:pt x="68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Google Shape;283;p6"/>
            <p:cNvSpPr/>
            <p:nvPr/>
          </p:nvSpPr>
          <p:spPr>
            <a:xfrm>
              <a:off x="5725763" y="4029425"/>
              <a:ext cx="34250" cy="34250"/>
            </a:xfrm>
            <a:custGeom>
              <a:rect b="b" l="l" r="r" t="t"/>
              <a:pathLst>
                <a:path extrusionOk="0" h="1370" w="1370">
                  <a:moveTo>
                    <a:pt x="686" y="0"/>
                  </a:moveTo>
                  <a:cubicBezTo>
                    <a:pt x="306" y="0"/>
                    <a:pt x="0" y="307"/>
                    <a:pt x="0" y="686"/>
                  </a:cubicBezTo>
                  <a:cubicBezTo>
                    <a:pt x="0" y="1063"/>
                    <a:pt x="306" y="1369"/>
                    <a:pt x="686" y="1369"/>
                  </a:cubicBezTo>
                  <a:cubicBezTo>
                    <a:pt x="1063" y="1369"/>
                    <a:pt x="1369" y="1063"/>
                    <a:pt x="1369" y="686"/>
                  </a:cubicBezTo>
                  <a:cubicBezTo>
                    <a:pt x="1369" y="307"/>
                    <a:pt x="1063" y="0"/>
                    <a:pt x="68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Google Shape;284;p6"/>
            <p:cNvSpPr/>
            <p:nvPr/>
          </p:nvSpPr>
          <p:spPr>
            <a:xfrm>
              <a:off x="5704338" y="4394875"/>
              <a:ext cx="34275" cy="34250"/>
            </a:xfrm>
            <a:custGeom>
              <a:rect b="b" l="l" r="r" t="t"/>
              <a:pathLst>
                <a:path extrusionOk="0" h="1370" w="1371">
                  <a:moveTo>
                    <a:pt x="686" y="1"/>
                  </a:moveTo>
                  <a:cubicBezTo>
                    <a:pt x="308" y="1"/>
                    <a:pt x="0" y="307"/>
                    <a:pt x="0" y="685"/>
                  </a:cubicBezTo>
                  <a:cubicBezTo>
                    <a:pt x="0" y="1064"/>
                    <a:pt x="308" y="1370"/>
                    <a:pt x="686" y="1370"/>
                  </a:cubicBezTo>
                  <a:cubicBezTo>
                    <a:pt x="1063" y="1370"/>
                    <a:pt x="1371" y="1064"/>
                    <a:pt x="1371" y="685"/>
                  </a:cubicBezTo>
                  <a:cubicBezTo>
                    <a:pt x="1371" y="307"/>
                    <a:pt x="1063" y="1"/>
                    <a:pt x="68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" name="Google Shape;285;p6"/>
            <p:cNvSpPr/>
            <p:nvPr/>
          </p:nvSpPr>
          <p:spPr>
            <a:xfrm>
              <a:off x="5377113" y="4027850"/>
              <a:ext cx="34275" cy="34250"/>
            </a:xfrm>
            <a:custGeom>
              <a:rect b="b" l="l" r="r" t="t"/>
              <a:pathLst>
                <a:path extrusionOk="0" h="1370" w="1371">
                  <a:moveTo>
                    <a:pt x="685" y="0"/>
                  </a:moveTo>
                  <a:cubicBezTo>
                    <a:pt x="308" y="0"/>
                    <a:pt x="0" y="307"/>
                    <a:pt x="0" y="686"/>
                  </a:cubicBezTo>
                  <a:cubicBezTo>
                    <a:pt x="0" y="1063"/>
                    <a:pt x="308" y="1369"/>
                    <a:pt x="685" y="1369"/>
                  </a:cubicBezTo>
                  <a:cubicBezTo>
                    <a:pt x="1063" y="1369"/>
                    <a:pt x="1371" y="1063"/>
                    <a:pt x="1371" y="686"/>
                  </a:cubicBezTo>
                  <a:cubicBezTo>
                    <a:pt x="1371" y="307"/>
                    <a:pt x="1063" y="0"/>
                    <a:pt x="68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Google Shape;286;p6"/>
            <p:cNvSpPr/>
            <p:nvPr/>
          </p:nvSpPr>
          <p:spPr>
            <a:xfrm>
              <a:off x="5517788" y="4445350"/>
              <a:ext cx="34300" cy="34250"/>
            </a:xfrm>
            <a:custGeom>
              <a:rect b="b" l="l" r="r" t="t"/>
              <a:pathLst>
                <a:path extrusionOk="0" h="1370" w="1372">
                  <a:moveTo>
                    <a:pt x="686" y="0"/>
                  </a:moveTo>
                  <a:cubicBezTo>
                    <a:pt x="307" y="0"/>
                    <a:pt x="1" y="306"/>
                    <a:pt x="1" y="686"/>
                  </a:cubicBezTo>
                  <a:cubicBezTo>
                    <a:pt x="1" y="1063"/>
                    <a:pt x="307" y="1369"/>
                    <a:pt x="686" y="1369"/>
                  </a:cubicBezTo>
                  <a:cubicBezTo>
                    <a:pt x="1064" y="1369"/>
                    <a:pt x="1371" y="1063"/>
                    <a:pt x="1371" y="686"/>
                  </a:cubicBezTo>
                  <a:cubicBezTo>
                    <a:pt x="1371" y="306"/>
                    <a:pt x="1064" y="0"/>
                    <a:pt x="68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87;p6"/>
            <p:cNvSpPr/>
            <p:nvPr/>
          </p:nvSpPr>
          <p:spPr>
            <a:xfrm>
              <a:off x="5065188" y="3967725"/>
              <a:ext cx="34250" cy="34250"/>
            </a:xfrm>
            <a:custGeom>
              <a:rect b="b" l="l" r="r" t="t"/>
              <a:pathLst>
                <a:path extrusionOk="0" h="1370" w="1370">
                  <a:moveTo>
                    <a:pt x="685" y="1"/>
                  </a:moveTo>
                  <a:cubicBezTo>
                    <a:pt x="306" y="1"/>
                    <a:pt x="0" y="307"/>
                    <a:pt x="0" y="686"/>
                  </a:cubicBezTo>
                  <a:cubicBezTo>
                    <a:pt x="0" y="1064"/>
                    <a:pt x="306" y="1370"/>
                    <a:pt x="685" y="1370"/>
                  </a:cubicBezTo>
                  <a:cubicBezTo>
                    <a:pt x="1063" y="1370"/>
                    <a:pt x="1369" y="1064"/>
                    <a:pt x="1369" y="686"/>
                  </a:cubicBezTo>
                  <a:cubicBezTo>
                    <a:pt x="1369" y="307"/>
                    <a:pt x="1063" y="1"/>
                    <a:pt x="68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88;p6"/>
            <p:cNvSpPr/>
            <p:nvPr/>
          </p:nvSpPr>
          <p:spPr>
            <a:xfrm>
              <a:off x="5218113" y="3961650"/>
              <a:ext cx="34250" cy="34250"/>
            </a:xfrm>
            <a:custGeom>
              <a:rect b="b" l="l" r="r" t="t"/>
              <a:pathLst>
                <a:path extrusionOk="0" h="1370" w="1370">
                  <a:moveTo>
                    <a:pt x="685" y="1"/>
                  </a:moveTo>
                  <a:cubicBezTo>
                    <a:pt x="306" y="1"/>
                    <a:pt x="0" y="307"/>
                    <a:pt x="0" y="684"/>
                  </a:cubicBezTo>
                  <a:cubicBezTo>
                    <a:pt x="0" y="1063"/>
                    <a:pt x="306" y="1370"/>
                    <a:pt x="685" y="1370"/>
                  </a:cubicBezTo>
                  <a:cubicBezTo>
                    <a:pt x="1063" y="1370"/>
                    <a:pt x="1369" y="1063"/>
                    <a:pt x="1369" y="684"/>
                  </a:cubicBezTo>
                  <a:cubicBezTo>
                    <a:pt x="1369" y="307"/>
                    <a:pt x="1063" y="1"/>
                    <a:pt x="68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89;p6"/>
            <p:cNvSpPr/>
            <p:nvPr/>
          </p:nvSpPr>
          <p:spPr>
            <a:xfrm>
              <a:off x="5523513" y="4052550"/>
              <a:ext cx="74750" cy="413375"/>
            </a:xfrm>
            <a:custGeom>
              <a:rect b="b" l="l" r="r" t="t"/>
              <a:pathLst>
                <a:path extrusionOk="0" h="16535" w="2990">
                  <a:moveTo>
                    <a:pt x="2866" y="1"/>
                  </a:moveTo>
                  <a:lnTo>
                    <a:pt x="2453" y="7"/>
                  </a:lnTo>
                  <a:lnTo>
                    <a:pt x="2573" y="7666"/>
                  </a:lnTo>
                  <a:lnTo>
                    <a:pt x="1" y="13054"/>
                  </a:lnTo>
                  <a:lnTo>
                    <a:pt x="250" y="16535"/>
                  </a:lnTo>
                  <a:lnTo>
                    <a:pt x="663" y="16506"/>
                  </a:lnTo>
                  <a:lnTo>
                    <a:pt x="423" y="13133"/>
                  </a:lnTo>
                  <a:lnTo>
                    <a:pt x="2989" y="7757"/>
                  </a:lnTo>
                  <a:lnTo>
                    <a:pt x="286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0;p6"/>
            <p:cNvSpPr/>
            <p:nvPr/>
          </p:nvSpPr>
          <p:spPr>
            <a:xfrm>
              <a:off x="5630663" y="4038325"/>
              <a:ext cx="123575" cy="377375"/>
            </a:xfrm>
            <a:custGeom>
              <a:rect b="b" l="l" r="r" t="t"/>
              <a:pathLst>
                <a:path extrusionOk="0" h="15095" w="4943">
                  <a:moveTo>
                    <a:pt x="199" y="0"/>
                  </a:moveTo>
                  <a:cubicBezTo>
                    <a:pt x="143" y="0"/>
                    <a:pt x="100" y="22"/>
                    <a:pt x="63" y="59"/>
                  </a:cubicBezTo>
                  <a:cubicBezTo>
                    <a:pt x="25" y="98"/>
                    <a:pt x="1" y="152"/>
                    <a:pt x="1" y="208"/>
                  </a:cubicBezTo>
                  <a:cubicBezTo>
                    <a:pt x="1" y="5738"/>
                    <a:pt x="357" y="5859"/>
                    <a:pt x="504" y="5906"/>
                  </a:cubicBezTo>
                  <a:cubicBezTo>
                    <a:pt x="702" y="6002"/>
                    <a:pt x="1664" y="7072"/>
                    <a:pt x="2302" y="7780"/>
                  </a:cubicBezTo>
                  <a:cubicBezTo>
                    <a:pt x="2986" y="8538"/>
                    <a:pt x="3424" y="9023"/>
                    <a:pt x="3613" y="9167"/>
                  </a:cubicBezTo>
                  <a:cubicBezTo>
                    <a:pt x="3774" y="9545"/>
                    <a:pt x="3647" y="12342"/>
                    <a:pt x="3427" y="14871"/>
                  </a:cubicBezTo>
                  <a:cubicBezTo>
                    <a:pt x="3417" y="14982"/>
                    <a:pt x="3501" y="15085"/>
                    <a:pt x="3615" y="15094"/>
                  </a:cubicBezTo>
                  <a:lnTo>
                    <a:pt x="3633" y="15094"/>
                  </a:lnTo>
                  <a:cubicBezTo>
                    <a:pt x="3740" y="15094"/>
                    <a:pt x="3831" y="15014"/>
                    <a:pt x="3842" y="14904"/>
                  </a:cubicBezTo>
                  <a:cubicBezTo>
                    <a:pt x="4173" y="11090"/>
                    <a:pt x="4183" y="9050"/>
                    <a:pt x="3873" y="8843"/>
                  </a:cubicBezTo>
                  <a:cubicBezTo>
                    <a:pt x="3734" y="8753"/>
                    <a:pt x="3139" y="8087"/>
                    <a:pt x="2611" y="7504"/>
                  </a:cubicBezTo>
                  <a:cubicBezTo>
                    <a:pt x="1531" y="6303"/>
                    <a:pt x="962" y="5687"/>
                    <a:pt x="697" y="5541"/>
                  </a:cubicBezTo>
                  <a:cubicBezTo>
                    <a:pt x="526" y="5176"/>
                    <a:pt x="423" y="2719"/>
                    <a:pt x="415" y="420"/>
                  </a:cubicBezTo>
                  <a:lnTo>
                    <a:pt x="415" y="420"/>
                  </a:lnTo>
                  <a:lnTo>
                    <a:pt x="4728" y="537"/>
                  </a:lnTo>
                  <a:cubicBezTo>
                    <a:pt x="4846" y="537"/>
                    <a:pt x="4940" y="448"/>
                    <a:pt x="4942" y="334"/>
                  </a:cubicBezTo>
                  <a:cubicBezTo>
                    <a:pt x="4943" y="219"/>
                    <a:pt x="4854" y="125"/>
                    <a:pt x="4740" y="122"/>
                  </a:cubicBezTo>
                  <a:lnTo>
                    <a:pt x="214" y="1"/>
                  </a:lnTo>
                  <a:cubicBezTo>
                    <a:pt x="209" y="0"/>
                    <a:pt x="204" y="0"/>
                    <a:pt x="19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1;p6"/>
            <p:cNvSpPr/>
            <p:nvPr/>
          </p:nvSpPr>
          <p:spPr>
            <a:xfrm>
              <a:off x="4556413" y="4062800"/>
              <a:ext cx="139600" cy="224475"/>
            </a:xfrm>
            <a:custGeom>
              <a:rect b="b" l="l" r="r" t="t"/>
              <a:pathLst>
                <a:path extrusionOk="0" h="8979" w="5584">
                  <a:moveTo>
                    <a:pt x="1949" y="0"/>
                  </a:moveTo>
                  <a:cubicBezTo>
                    <a:pt x="1896" y="0"/>
                    <a:pt x="1842" y="20"/>
                    <a:pt x="1802" y="60"/>
                  </a:cubicBezTo>
                  <a:cubicBezTo>
                    <a:pt x="1721" y="140"/>
                    <a:pt x="1721" y="273"/>
                    <a:pt x="1802" y="353"/>
                  </a:cubicBezTo>
                  <a:cubicBezTo>
                    <a:pt x="2146" y="697"/>
                    <a:pt x="4565" y="2518"/>
                    <a:pt x="5047" y="2881"/>
                  </a:cubicBezTo>
                  <a:lnTo>
                    <a:pt x="5162" y="6314"/>
                  </a:lnTo>
                  <a:lnTo>
                    <a:pt x="151" y="8582"/>
                  </a:lnTo>
                  <a:cubicBezTo>
                    <a:pt x="46" y="8629"/>
                    <a:pt x="0" y="8752"/>
                    <a:pt x="46" y="8856"/>
                  </a:cubicBezTo>
                  <a:cubicBezTo>
                    <a:pt x="82" y="8932"/>
                    <a:pt x="158" y="8978"/>
                    <a:pt x="237" y="8978"/>
                  </a:cubicBezTo>
                  <a:cubicBezTo>
                    <a:pt x="264" y="8978"/>
                    <a:pt x="294" y="8971"/>
                    <a:pt x="322" y="8959"/>
                  </a:cubicBezTo>
                  <a:lnTo>
                    <a:pt x="5459" y="6635"/>
                  </a:lnTo>
                  <a:cubicBezTo>
                    <a:pt x="5535" y="6601"/>
                    <a:pt x="5584" y="6525"/>
                    <a:pt x="5581" y="6440"/>
                  </a:cubicBezTo>
                  <a:lnTo>
                    <a:pt x="5459" y="2770"/>
                  </a:lnTo>
                  <a:cubicBezTo>
                    <a:pt x="5456" y="2707"/>
                    <a:pt x="5426" y="2648"/>
                    <a:pt x="5376" y="2609"/>
                  </a:cubicBezTo>
                  <a:cubicBezTo>
                    <a:pt x="4365" y="1851"/>
                    <a:pt x="2378" y="342"/>
                    <a:pt x="2095" y="60"/>
                  </a:cubicBezTo>
                  <a:cubicBezTo>
                    <a:pt x="2055" y="20"/>
                    <a:pt x="2002" y="0"/>
                    <a:pt x="194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2;p6"/>
            <p:cNvSpPr/>
            <p:nvPr/>
          </p:nvSpPr>
          <p:spPr>
            <a:xfrm>
              <a:off x="4678788" y="4013850"/>
              <a:ext cx="176200" cy="71525"/>
            </a:xfrm>
            <a:custGeom>
              <a:rect b="b" l="l" r="r" t="t"/>
              <a:pathLst>
                <a:path extrusionOk="0" h="2861" w="7048">
                  <a:moveTo>
                    <a:pt x="233" y="0"/>
                  </a:moveTo>
                  <a:cubicBezTo>
                    <a:pt x="173" y="0"/>
                    <a:pt x="113" y="26"/>
                    <a:pt x="72" y="76"/>
                  </a:cubicBezTo>
                  <a:cubicBezTo>
                    <a:pt x="1" y="164"/>
                    <a:pt x="14" y="294"/>
                    <a:pt x="101" y="367"/>
                  </a:cubicBezTo>
                  <a:lnTo>
                    <a:pt x="2915" y="2692"/>
                  </a:lnTo>
                  <a:cubicBezTo>
                    <a:pt x="2950" y="2721"/>
                    <a:pt x="2993" y="2736"/>
                    <a:pt x="3041" y="2739"/>
                  </a:cubicBezTo>
                  <a:lnTo>
                    <a:pt x="6833" y="2861"/>
                  </a:lnTo>
                  <a:lnTo>
                    <a:pt x="6840" y="2861"/>
                  </a:lnTo>
                  <a:cubicBezTo>
                    <a:pt x="6953" y="2861"/>
                    <a:pt x="7045" y="2771"/>
                    <a:pt x="7045" y="2659"/>
                  </a:cubicBezTo>
                  <a:cubicBezTo>
                    <a:pt x="7047" y="2547"/>
                    <a:pt x="6959" y="2450"/>
                    <a:pt x="6844" y="2447"/>
                  </a:cubicBezTo>
                  <a:lnTo>
                    <a:pt x="3122" y="2327"/>
                  </a:lnTo>
                  <a:lnTo>
                    <a:pt x="364" y="47"/>
                  </a:lnTo>
                  <a:cubicBezTo>
                    <a:pt x="326" y="15"/>
                    <a:pt x="279" y="0"/>
                    <a:pt x="23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293;p6"/>
            <p:cNvSpPr/>
            <p:nvPr/>
          </p:nvSpPr>
          <p:spPr>
            <a:xfrm>
              <a:off x="4713088" y="4279875"/>
              <a:ext cx="95400" cy="169475"/>
            </a:xfrm>
            <a:custGeom>
              <a:rect b="b" l="l" r="r" t="t"/>
              <a:pathLst>
                <a:path extrusionOk="0" h="6779" w="3816">
                  <a:moveTo>
                    <a:pt x="3512" y="1"/>
                  </a:moveTo>
                  <a:cubicBezTo>
                    <a:pt x="3425" y="1"/>
                    <a:pt x="3344" y="56"/>
                    <a:pt x="3315" y="142"/>
                  </a:cubicBezTo>
                  <a:cubicBezTo>
                    <a:pt x="3304" y="178"/>
                    <a:pt x="3301" y="215"/>
                    <a:pt x="3308" y="249"/>
                  </a:cubicBezTo>
                  <a:cubicBezTo>
                    <a:pt x="3060" y="601"/>
                    <a:pt x="1517" y="1880"/>
                    <a:pt x="82" y="2980"/>
                  </a:cubicBezTo>
                  <a:cubicBezTo>
                    <a:pt x="29" y="3022"/>
                    <a:pt x="1" y="3086"/>
                    <a:pt x="2" y="3152"/>
                  </a:cubicBezTo>
                  <a:lnTo>
                    <a:pt x="124" y="6578"/>
                  </a:lnTo>
                  <a:cubicBezTo>
                    <a:pt x="129" y="6691"/>
                    <a:pt x="219" y="6778"/>
                    <a:pt x="331" y="6778"/>
                  </a:cubicBezTo>
                  <a:cubicBezTo>
                    <a:pt x="332" y="6778"/>
                    <a:pt x="337" y="6778"/>
                    <a:pt x="338" y="6777"/>
                  </a:cubicBezTo>
                  <a:cubicBezTo>
                    <a:pt x="453" y="6772"/>
                    <a:pt x="543" y="6677"/>
                    <a:pt x="538" y="6562"/>
                  </a:cubicBezTo>
                  <a:lnTo>
                    <a:pt x="421" y="3243"/>
                  </a:lnTo>
                  <a:cubicBezTo>
                    <a:pt x="3816" y="635"/>
                    <a:pt x="3764" y="332"/>
                    <a:pt x="3743" y="201"/>
                  </a:cubicBezTo>
                  <a:cubicBezTo>
                    <a:pt x="3730" y="126"/>
                    <a:pt x="3651" y="36"/>
                    <a:pt x="3578" y="12"/>
                  </a:cubicBezTo>
                  <a:cubicBezTo>
                    <a:pt x="3556" y="4"/>
                    <a:pt x="3534" y="1"/>
                    <a:pt x="35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" name="Google Shape;294;p6"/>
            <p:cNvSpPr/>
            <p:nvPr/>
          </p:nvSpPr>
          <p:spPr>
            <a:xfrm>
              <a:off x="4645713" y="4160625"/>
              <a:ext cx="114425" cy="258150"/>
            </a:xfrm>
            <a:custGeom>
              <a:rect b="b" l="l" r="r" t="t"/>
              <a:pathLst>
                <a:path extrusionOk="0" h="10326" w="4577">
                  <a:moveTo>
                    <a:pt x="4369" y="1"/>
                  </a:moveTo>
                  <a:cubicBezTo>
                    <a:pt x="4255" y="1"/>
                    <a:pt x="4162" y="94"/>
                    <a:pt x="4162" y="208"/>
                  </a:cubicBezTo>
                  <a:lnTo>
                    <a:pt x="4162" y="3768"/>
                  </a:lnTo>
                  <a:lnTo>
                    <a:pt x="217" y="6398"/>
                  </a:lnTo>
                  <a:cubicBezTo>
                    <a:pt x="161" y="6434"/>
                    <a:pt x="128" y="6497"/>
                    <a:pt x="125" y="6563"/>
                  </a:cubicBezTo>
                  <a:lnTo>
                    <a:pt x="5" y="10110"/>
                  </a:lnTo>
                  <a:cubicBezTo>
                    <a:pt x="0" y="10225"/>
                    <a:pt x="91" y="10322"/>
                    <a:pt x="205" y="10325"/>
                  </a:cubicBezTo>
                  <a:lnTo>
                    <a:pt x="212" y="10325"/>
                  </a:lnTo>
                  <a:cubicBezTo>
                    <a:pt x="322" y="10325"/>
                    <a:pt x="415" y="10236"/>
                    <a:pt x="417" y="10123"/>
                  </a:cubicBezTo>
                  <a:lnTo>
                    <a:pt x="536" y="6682"/>
                  </a:lnTo>
                  <a:lnTo>
                    <a:pt x="4484" y="4049"/>
                  </a:lnTo>
                  <a:cubicBezTo>
                    <a:pt x="4542" y="4011"/>
                    <a:pt x="4577" y="3946"/>
                    <a:pt x="4577" y="3878"/>
                  </a:cubicBezTo>
                  <a:lnTo>
                    <a:pt x="4577" y="208"/>
                  </a:lnTo>
                  <a:cubicBezTo>
                    <a:pt x="4577" y="94"/>
                    <a:pt x="4484" y="1"/>
                    <a:pt x="436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Google Shape;295;p6"/>
            <p:cNvSpPr/>
            <p:nvPr/>
          </p:nvSpPr>
          <p:spPr>
            <a:xfrm>
              <a:off x="4733613" y="4150525"/>
              <a:ext cx="36725" cy="36700"/>
            </a:xfrm>
            <a:custGeom>
              <a:rect b="b" l="l" r="r" t="t"/>
              <a:pathLst>
                <a:path extrusionOk="0" h="1468" w="1469">
                  <a:moveTo>
                    <a:pt x="733" y="0"/>
                  </a:moveTo>
                  <a:cubicBezTo>
                    <a:pt x="331" y="0"/>
                    <a:pt x="1" y="329"/>
                    <a:pt x="1" y="734"/>
                  </a:cubicBezTo>
                  <a:cubicBezTo>
                    <a:pt x="1" y="1137"/>
                    <a:pt x="328" y="1468"/>
                    <a:pt x="733" y="1468"/>
                  </a:cubicBezTo>
                  <a:cubicBezTo>
                    <a:pt x="1138" y="1468"/>
                    <a:pt x="1468" y="1137"/>
                    <a:pt x="1468" y="734"/>
                  </a:cubicBezTo>
                  <a:cubicBezTo>
                    <a:pt x="1468" y="331"/>
                    <a:pt x="1138" y="0"/>
                    <a:pt x="73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296;p6"/>
            <p:cNvSpPr/>
            <p:nvPr/>
          </p:nvSpPr>
          <p:spPr>
            <a:xfrm>
              <a:off x="4585238" y="4052625"/>
              <a:ext cx="36725" cy="36725"/>
            </a:xfrm>
            <a:custGeom>
              <a:rect b="b" l="l" r="r" t="t"/>
              <a:pathLst>
                <a:path extrusionOk="0" h="1469" w="1469">
                  <a:moveTo>
                    <a:pt x="736" y="1"/>
                  </a:moveTo>
                  <a:cubicBezTo>
                    <a:pt x="331" y="1"/>
                    <a:pt x="0" y="331"/>
                    <a:pt x="0" y="735"/>
                  </a:cubicBezTo>
                  <a:cubicBezTo>
                    <a:pt x="0" y="1138"/>
                    <a:pt x="331" y="1469"/>
                    <a:pt x="736" y="1469"/>
                  </a:cubicBezTo>
                  <a:cubicBezTo>
                    <a:pt x="1138" y="1469"/>
                    <a:pt x="1468" y="1140"/>
                    <a:pt x="1468" y="735"/>
                  </a:cubicBezTo>
                  <a:cubicBezTo>
                    <a:pt x="1468" y="331"/>
                    <a:pt x="1139" y="1"/>
                    <a:pt x="7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297;p6"/>
            <p:cNvSpPr/>
            <p:nvPr/>
          </p:nvSpPr>
          <p:spPr>
            <a:xfrm>
              <a:off x="4661763" y="3991450"/>
              <a:ext cx="36700" cy="36775"/>
            </a:xfrm>
            <a:custGeom>
              <a:rect b="b" l="l" r="r" t="t"/>
              <a:pathLst>
                <a:path extrusionOk="0" h="1471" w="1468">
                  <a:moveTo>
                    <a:pt x="733" y="0"/>
                  </a:moveTo>
                  <a:cubicBezTo>
                    <a:pt x="331" y="0"/>
                    <a:pt x="1" y="332"/>
                    <a:pt x="1" y="735"/>
                  </a:cubicBezTo>
                  <a:cubicBezTo>
                    <a:pt x="1" y="1140"/>
                    <a:pt x="330" y="1471"/>
                    <a:pt x="733" y="1471"/>
                  </a:cubicBezTo>
                  <a:cubicBezTo>
                    <a:pt x="1137" y="1471"/>
                    <a:pt x="1467" y="1140"/>
                    <a:pt x="1467" y="735"/>
                  </a:cubicBezTo>
                  <a:cubicBezTo>
                    <a:pt x="1467" y="332"/>
                    <a:pt x="1137" y="2"/>
                    <a:pt x="73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298;p6"/>
            <p:cNvSpPr/>
            <p:nvPr/>
          </p:nvSpPr>
          <p:spPr>
            <a:xfrm>
              <a:off x="4826813" y="4057275"/>
              <a:ext cx="36750" cy="36725"/>
            </a:xfrm>
            <a:custGeom>
              <a:rect b="b" l="l" r="r" t="t"/>
              <a:pathLst>
                <a:path extrusionOk="0" h="1469" w="1470">
                  <a:moveTo>
                    <a:pt x="741" y="1"/>
                  </a:moveTo>
                  <a:cubicBezTo>
                    <a:pt x="739" y="1"/>
                    <a:pt x="738" y="1"/>
                    <a:pt x="736" y="1"/>
                  </a:cubicBezTo>
                  <a:cubicBezTo>
                    <a:pt x="331" y="1"/>
                    <a:pt x="1" y="330"/>
                    <a:pt x="1" y="733"/>
                  </a:cubicBezTo>
                  <a:cubicBezTo>
                    <a:pt x="1" y="1138"/>
                    <a:pt x="331" y="1469"/>
                    <a:pt x="736" y="1469"/>
                  </a:cubicBezTo>
                  <a:cubicBezTo>
                    <a:pt x="1139" y="1469"/>
                    <a:pt x="1470" y="1138"/>
                    <a:pt x="1470" y="733"/>
                  </a:cubicBezTo>
                  <a:cubicBezTo>
                    <a:pt x="1470" y="332"/>
                    <a:pt x="1144" y="1"/>
                    <a:pt x="74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299;p6"/>
            <p:cNvSpPr/>
            <p:nvPr/>
          </p:nvSpPr>
          <p:spPr>
            <a:xfrm>
              <a:off x="4785613" y="4269825"/>
              <a:ext cx="36675" cy="36750"/>
            </a:xfrm>
            <a:custGeom>
              <a:rect b="b" l="l" r="r" t="t"/>
              <a:pathLst>
                <a:path extrusionOk="0" h="1470" w="1467">
                  <a:moveTo>
                    <a:pt x="737" y="0"/>
                  </a:moveTo>
                  <a:cubicBezTo>
                    <a:pt x="736" y="0"/>
                    <a:pt x="735" y="0"/>
                    <a:pt x="735" y="0"/>
                  </a:cubicBezTo>
                  <a:cubicBezTo>
                    <a:pt x="333" y="0"/>
                    <a:pt x="1" y="329"/>
                    <a:pt x="1" y="734"/>
                  </a:cubicBezTo>
                  <a:cubicBezTo>
                    <a:pt x="1" y="1138"/>
                    <a:pt x="330" y="1470"/>
                    <a:pt x="735" y="1470"/>
                  </a:cubicBezTo>
                  <a:cubicBezTo>
                    <a:pt x="1137" y="1470"/>
                    <a:pt x="1467" y="1138"/>
                    <a:pt x="1467" y="734"/>
                  </a:cubicBezTo>
                  <a:cubicBezTo>
                    <a:pt x="1467" y="330"/>
                    <a:pt x="1138" y="0"/>
                    <a:pt x="73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0;p6"/>
            <p:cNvSpPr/>
            <p:nvPr/>
          </p:nvSpPr>
          <p:spPr>
            <a:xfrm>
              <a:off x="4706038" y="4431925"/>
              <a:ext cx="36750" cy="36725"/>
            </a:xfrm>
            <a:custGeom>
              <a:rect b="b" l="l" r="r" t="t"/>
              <a:pathLst>
                <a:path extrusionOk="0" h="1469" w="1470">
                  <a:moveTo>
                    <a:pt x="737" y="1"/>
                  </a:moveTo>
                  <a:cubicBezTo>
                    <a:pt x="736" y="1"/>
                    <a:pt x="736" y="1"/>
                    <a:pt x="735" y="1"/>
                  </a:cubicBezTo>
                  <a:cubicBezTo>
                    <a:pt x="333" y="1"/>
                    <a:pt x="1" y="330"/>
                    <a:pt x="1" y="733"/>
                  </a:cubicBezTo>
                  <a:cubicBezTo>
                    <a:pt x="1" y="1138"/>
                    <a:pt x="330" y="1469"/>
                    <a:pt x="735" y="1469"/>
                  </a:cubicBezTo>
                  <a:cubicBezTo>
                    <a:pt x="1139" y="1469"/>
                    <a:pt x="1470" y="1138"/>
                    <a:pt x="1470" y="733"/>
                  </a:cubicBezTo>
                  <a:cubicBezTo>
                    <a:pt x="1470" y="331"/>
                    <a:pt x="1141" y="1"/>
                    <a:pt x="73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1;p6"/>
            <p:cNvSpPr/>
            <p:nvPr/>
          </p:nvSpPr>
          <p:spPr>
            <a:xfrm>
              <a:off x="4628113" y="4396700"/>
              <a:ext cx="36675" cy="36725"/>
            </a:xfrm>
            <a:custGeom>
              <a:rect b="b" l="l" r="r" t="t"/>
              <a:pathLst>
                <a:path extrusionOk="0" h="1469" w="1467">
                  <a:moveTo>
                    <a:pt x="733" y="1"/>
                  </a:moveTo>
                  <a:cubicBezTo>
                    <a:pt x="331" y="1"/>
                    <a:pt x="1" y="331"/>
                    <a:pt x="1" y="736"/>
                  </a:cubicBezTo>
                  <a:cubicBezTo>
                    <a:pt x="1" y="1138"/>
                    <a:pt x="328" y="1469"/>
                    <a:pt x="733" y="1469"/>
                  </a:cubicBezTo>
                  <a:cubicBezTo>
                    <a:pt x="1135" y="1469"/>
                    <a:pt x="1467" y="1140"/>
                    <a:pt x="1467" y="736"/>
                  </a:cubicBezTo>
                  <a:cubicBezTo>
                    <a:pt x="1467" y="331"/>
                    <a:pt x="1135" y="1"/>
                    <a:pt x="73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2;p6"/>
            <p:cNvSpPr/>
            <p:nvPr/>
          </p:nvSpPr>
          <p:spPr>
            <a:xfrm>
              <a:off x="4534788" y="4266700"/>
              <a:ext cx="36700" cy="36775"/>
            </a:xfrm>
            <a:custGeom>
              <a:rect b="b" l="l" r="r" t="t"/>
              <a:pathLst>
                <a:path extrusionOk="0" h="1471" w="1468">
                  <a:moveTo>
                    <a:pt x="732" y="1"/>
                  </a:moveTo>
                  <a:cubicBezTo>
                    <a:pt x="330" y="1"/>
                    <a:pt x="0" y="331"/>
                    <a:pt x="0" y="736"/>
                  </a:cubicBezTo>
                  <a:cubicBezTo>
                    <a:pt x="0" y="1140"/>
                    <a:pt x="329" y="1470"/>
                    <a:pt x="732" y="1470"/>
                  </a:cubicBezTo>
                  <a:cubicBezTo>
                    <a:pt x="1137" y="1470"/>
                    <a:pt x="1468" y="1140"/>
                    <a:pt x="1468" y="736"/>
                  </a:cubicBezTo>
                  <a:cubicBezTo>
                    <a:pt x="1468" y="331"/>
                    <a:pt x="1139" y="2"/>
                    <a:pt x="7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03;p6"/>
            <p:cNvSpPr/>
            <p:nvPr/>
          </p:nvSpPr>
          <p:spPr>
            <a:xfrm>
              <a:off x="5337913" y="4489875"/>
              <a:ext cx="430525" cy="79475"/>
            </a:xfrm>
            <a:custGeom>
              <a:rect b="b" l="l" r="r" t="t"/>
              <a:pathLst>
                <a:path extrusionOk="0" h="3179" w="17221">
                  <a:moveTo>
                    <a:pt x="16893" y="0"/>
                  </a:moveTo>
                  <a:cubicBezTo>
                    <a:pt x="15208" y="2160"/>
                    <a:pt x="13236" y="2766"/>
                    <a:pt x="11553" y="2766"/>
                  </a:cubicBezTo>
                  <a:cubicBezTo>
                    <a:pt x="9487" y="2766"/>
                    <a:pt x="7859" y="1852"/>
                    <a:pt x="7737" y="1781"/>
                  </a:cubicBezTo>
                  <a:cubicBezTo>
                    <a:pt x="6420" y="1054"/>
                    <a:pt x="5264" y="785"/>
                    <a:pt x="4274" y="785"/>
                  </a:cubicBezTo>
                  <a:cubicBezTo>
                    <a:pt x="1487" y="785"/>
                    <a:pt x="20" y="2918"/>
                    <a:pt x="0" y="2949"/>
                  </a:cubicBezTo>
                  <a:lnTo>
                    <a:pt x="345" y="3179"/>
                  </a:lnTo>
                  <a:cubicBezTo>
                    <a:pt x="364" y="3152"/>
                    <a:pt x="1704" y="1203"/>
                    <a:pt x="4277" y="1203"/>
                  </a:cubicBezTo>
                  <a:cubicBezTo>
                    <a:pt x="5204" y="1203"/>
                    <a:pt x="6291" y="1456"/>
                    <a:pt x="7533" y="2142"/>
                  </a:cubicBezTo>
                  <a:cubicBezTo>
                    <a:pt x="7564" y="2160"/>
                    <a:pt x="9326" y="3152"/>
                    <a:pt x="11569" y="3152"/>
                  </a:cubicBezTo>
                  <a:cubicBezTo>
                    <a:pt x="13358" y="3152"/>
                    <a:pt x="15454" y="2520"/>
                    <a:pt x="17221" y="256"/>
                  </a:cubicBezTo>
                  <a:lnTo>
                    <a:pt x="1689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04;p6"/>
            <p:cNvSpPr/>
            <p:nvPr/>
          </p:nvSpPr>
          <p:spPr>
            <a:xfrm>
              <a:off x="5331513" y="4554200"/>
              <a:ext cx="39825" cy="39800"/>
            </a:xfrm>
            <a:custGeom>
              <a:rect b="b" l="l" r="r" t="t"/>
              <a:pathLst>
                <a:path extrusionOk="0" h="1592" w="1593">
                  <a:moveTo>
                    <a:pt x="797" y="1"/>
                  </a:moveTo>
                  <a:cubicBezTo>
                    <a:pt x="358" y="1"/>
                    <a:pt x="0" y="358"/>
                    <a:pt x="0" y="796"/>
                  </a:cubicBezTo>
                  <a:cubicBezTo>
                    <a:pt x="0" y="1234"/>
                    <a:pt x="358" y="1592"/>
                    <a:pt x="797" y="1592"/>
                  </a:cubicBezTo>
                  <a:cubicBezTo>
                    <a:pt x="1233" y="1592"/>
                    <a:pt x="1592" y="1234"/>
                    <a:pt x="1592" y="796"/>
                  </a:cubicBezTo>
                  <a:cubicBezTo>
                    <a:pt x="1592" y="358"/>
                    <a:pt x="1235" y="1"/>
                    <a:pt x="79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05;p6"/>
            <p:cNvSpPr/>
            <p:nvPr/>
          </p:nvSpPr>
          <p:spPr>
            <a:xfrm>
              <a:off x="5733738" y="4474700"/>
              <a:ext cx="45875" cy="45925"/>
            </a:xfrm>
            <a:custGeom>
              <a:rect b="b" l="l" r="r" t="t"/>
              <a:pathLst>
                <a:path extrusionOk="0" h="1837" w="1835">
                  <a:moveTo>
                    <a:pt x="917" y="1"/>
                  </a:moveTo>
                  <a:cubicBezTo>
                    <a:pt x="412" y="1"/>
                    <a:pt x="0" y="414"/>
                    <a:pt x="0" y="918"/>
                  </a:cubicBezTo>
                  <a:cubicBezTo>
                    <a:pt x="0" y="1423"/>
                    <a:pt x="412" y="1836"/>
                    <a:pt x="917" y="1836"/>
                  </a:cubicBezTo>
                  <a:cubicBezTo>
                    <a:pt x="1421" y="1836"/>
                    <a:pt x="1834" y="1423"/>
                    <a:pt x="1834" y="918"/>
                  </a:cubicBezTo>
                  <a:cubicBezTo>
                    <a:pt x="1834" y="414"/>
                    <a:pt x="1421" y="1"/>
                    <a:pt x="91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06;p6"/>
            <p:cNvSpPr/>
            <p:nvPr/>
          </p:nvSpPr>
          <p:spPr>
            <a:xfrm>
              <a:off x="4411213" y="4707450"/>
              <a:ext cx="854575" cy="326300"/>
            </a:xfrm>
            <a:custGeom>
              <a:rect b="b" l="l" r="r" t="t"/>
              <a:pathLst>
                <a:path extrusionOk="0" h="13052" w="34183">
                  <a:moveTo>
                    <a:pt x="28382" y="829"/>
                  </a:moveTo>
                  <a:cubicBezTo>
                    <a:pt x="31116" y="829"/>
                    <a:pt x="33355" y="3066"/>
                    <a:pt x="33355" y="5803"/>
                  </a:cubicBezTo>
                  <a:lnTo>
                    <a:pt x="33355" y="7253"/>
                  </a:lnTo>
                  <a:cubicBezTo>
                    <a:pt x="33355" y="9987"/>
                    <a:pt x="31117" y="12226"/>
                    <a:pt x="28382" y="12226"/>
                  </a:cubicBezTo>
                  <a:lnTo>
                    <a:pt x="5801" y="12226"/>
                  </a:lnTo>
                  <a:cubicBezTo>
                    <a:pt x="3066" y="12226"/>
                    <a:pt x="827" y="9989"/>
                    <a:pt x="827" y="7253"/>
                  </a:cubicBezTo>
                  <a:lnTo>
                    <a:pt x="827" y="5803"/>
                  </a:lnTo>
                  <a:cubicBezTo>
                    <a:pt x="827" y="3069"/>
                    <a:pt x="3065" y="829"/>
                    <a:pt x="5801" y="829"/>
                  </a:cubicBezTo>
                  <a:close/>
                  <a:moveTo>
                    <a:pt x="5801" y="1"/>
                  </a:moveTo>
                  <a:cubicBezTo>
                    <a:pt x="2601" y="1"/>
                    <a:pt x="1" y="2601"/>
                    <a:pt x="1" y="5800"/>
                  </a:cubicBezTo>
                  <a:lnTo>
                    <a:pt x="1" y="7251"/>
                  </a:lnTo>
                  <a:cubicBezTo>
                    <a:pt x="1" y="10449"/>
                    <a:pt x="2601" y="13051"/>
                    <a:pt x="5801" y="13051"/>
                  </a:cubicBezTo>
                  <a:lnTo>
                    <a:pt x="28382" y="13051"/>
                  </a:lnTo>
                  <a:cubicBezTo>
                    <a:pt x="31581" y="13051"/>
                    <a:pt x="34183" y="10449"/>
                    <a:pt x="34183" y="7251"/>
                  </a:cubicBezTo>
                  <a:lnTo>
                    <a:pt x="34183" y="5800"/>
                  </a:lnTo>
                  <a:cubicBezTo>
                    <a:pt x="34183" y="2601"/>
                    <a:pt x="31581" y="1"/>
                    <a:pt x="2838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307;p6"/>
            <p:cNvSpPr/>
            <p:nvPr/>
          </p:nvSpPr>
          <p:spPr>
            <a:xfrm>
              <a:off x="4431888" y="4728125"/>
              <a:ext cx="813200" cy="284950"/>
            </a:xfrm>
            <a:custGeom>
              <a:rect b="b" l="l" r="r" t="t"/>
              <a:pathLst>
                <a:path extrusionOk="0" h="11398" w="32528">
                  <a:moveTo>
                    <a:pt x="4974" y="0"/>
                  </a:moveTo>
                  <a:cubicBezTo>
                    <a:pt x="2238" y="0"/>
                    <a:pt x="0" y="2239"/>
                    <a:pt x="0" y="4973"/>
                  </a:cubicBezTo>
                  <a:lnTo>
                    <a:pt x="0" y="6424"/>
                  </a:lnTo>
                  <a:cubicBezTo>
                    <a:pt x="0" y="9160"/>
                    <a:pt x="2239" y="11397"/>
                    <a:pt x="4974" y="11397"/>
                  </a:cubicBezTo>
                  <a:lnTo>
                    <a:pt x="27555" y="11397"/>
                  </a:lnTo>
                  <a:cubicBezTo>
                    <a:pt x="30290" y="11397"/>
                    <a:pt x="32528" y="9157"/>
                    <a:pt x="32528" y="6424"/>
                  </a:cubicBezTo>
                  <a:lnTo>
                    <a:pt x="32528" y="4973"/>
                  </a:lnTo>
                  <a:cubicBezTo>
                    <a:pt x="32528" y="2238"/>
                    <a:pt x="30289" y="0"/>
                    <a:pt x="2755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08;p6"/>
            <p:cNvSpPr/>
            <p:nvPr/>
          </p:nvSpPr>
          <p:spPr>
            <a:xfrm>
              <a:off x="4576988" y="4728125"/>
              <a:ext cx="576200" cy="284875"/>
            </a:xfrm>
            <a:custGeom>
              <a:rect b="b" l="l" r="r" t="t"/>
              <a:pathLst>
                <a:path extrusionOk="0" h="11395" w="23048">
                  <a:moveTo>
                    <a:pt x="9888" y="0"/>
                  </a:moveTo>
                  <a:cubicBezTo>
                    <a:pt x="6526" y="3740"/>
                    <a:pt x="3267" y="7574"/>
                    <a:pt x="0" y="11395"/>
                  </a:cubicBezTo>
                  <a:lnTo>
                    <a:pt x="12360" y="11395"/>
                  </a:lnTo>
                  <a:cubicBezTo>
                    <a:pt x="15883" y="7619"/>
                    <a:pt x="19435" y="3870"/>
                    <a:pt x="23047" y="179"/>
                  </a:cubicBezTo>
                  <a:cubicBezTo>
                    <a:pt x="22632" y="68"/>
                    <a:pt x="22199" y="0"/>
                    <a:pt x="2175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09;p6"/>
            <p:cNvSpPr/>
            <p:nvPr/>
          </p:nvSpPr>
          <p:spPr>
            <a:xfrm>
              <a:off x="4956888" y="4757850"/>
              <a:ext cx="280475" cy="255175"/>
            </a:xfrm>
            <a:custGeom>
              <a:rect b="b" l="l" r="r" t="t"/>
              <a:pathLst>
                <a:path extrusionOk="0" h="10207" w="11219">
                  <a:moveTo>
                    <a:pt x="9767" y="0"/>
                  </a:moveTo>
                  <a:cubicBezTo>
                    <a:pt x="6466" y="3361"/>
                    <a:pt x="3219" y="6771"/>
                    <a:pt x="0" y="10207"/>
                  </a:cubicBezTo>
                  <a:lnTo>
                    <a:pt x="3810" y="10207"/>
                  </a:lnTo>
                  <a:cubicBezTo>
                    <a:pt x="6242" y="7465"/>
                    <a:pt x="8705" y="4748"/>
                    <a:pt x="11219" y="2079"/>
                  </a:cubicBezTo>
                  <a:cubicBezTo>
                    <a:pt x="10918" y="1268"/>
                    <a:pt x="10415" y="552"/>
                    <a:pt x="976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0;p6"/>
            <p:cNvSpPr/>
            <p:nvPr/>
          </p:nvSpPr>
          <p:spPr>
            <a:xfrm>
              <a:off x="4814363" y="4500300"/>
              <a:ext cx="1164950" cy="530900"/>
            </a:xfrm>
            <a:custGeom>
              <a:rect b="b" l="l" r="r" t="t"/>
              <a:pathLst>
                <a:path extrusionOk="0" h="21236" w="46598">
                  <a:moveTo>
                    <a:pt x="39405" y="1"/>
                  </a:moveTo>
                  <a:cubicBezTo>
                    <a:pt x="39065" y="1"/>
                    <a:pt x="38792" y="255"/>
                    <a:pt x="38774" y="592"/>
                  </a:cubicBezTo>
                  <a:cubicBezTo>
                    <a:pt x="38757" y="935"/>
                    <a:pt x="39021" y="1226"/>
                    <a:pt x="39365" y="1243"/>
                  </a:cubicBezTo>
                  <a:cubicBezTo>
                    <a:pt x="41922" y="1366"/>
                    <a:pt x="44168" y="5164"/>
                    <a:pt x="44590" y="7726"/>
                  </a:cubicBezTo>
                  <a:cubicBezTo>
                    <a:pt x="45281" y="11916"/>
                    <a:pt x="42715" y="17225"/>
                    <a:pt x="36475" y="19264"/>
                  </a:cubicBezTo>
                  <a:cubicBezTo>
                    <a:pt x="34960" y="19760"/>
                    <a:pt x="33319" y="19998"/>
                    <a:pt x="31627" y="19998"/>
                  </a:cubicBezTo>
                  <a:cubicBezTo>
                    <a:pt x="26712" y="19998"/>
                    <a:pt x="21367" y="17989"/>
                    <a:pt x="17425" y="14434"/>
                  </a:cubicBezTo>
                  <a:cubicBezTo>
                    <a:pt x="16257" y="13381"/>
                    <a:pt x="15219" y="12139"/>
                    <a:pt x="14119" y="10827"/>
                  </a:cubicBezTo>
                  <a:cubicBezTo>
                    <a:pt x="11780" y="8033"/>
                    <a:pt x="9361" y="5145"/>
                    <a:pt x="5604" y="4185"/>
                  </a:cubicBezTo>
                  <a:cubicBezTo>
                    <a:pt x="4959" y="4021"/>
                    <a:pt x="4348" y="3940"/>
                    <a:pt x="3786" y="3940"/>
                  </a:cubicBezTo>
                  <a:cubicBezTo>
                    <a:pt x="2634" y="3940"/>
                    <a:pt x="1689" y="4280"/>
                    <a:pt x="1079" y="4941"/>
                  </a:cubicBezTo>
                  <a:cubicBezTo>
                    <a:pt x="522" y="5544"/>
                    <a:pt x="1" y="6686"/>
                    <a:pt x="686" y="8696"/>
                  </a:cubicBezTo>
                  <a:cubicBezTo>
                    <a:pt x="775" y="8954"/>
                    <a:pt x="1016" y="9117"/>
                    <a:pt x="1274" y="9117"/>
                  </a:cubicBezTo>
                  <a:cubicBezTo>
                    <a:pt x="1341" y="9117"/>
                    <a:pt x="1408" y="9106"/>
                    <a:pt x="1474" y="9083"/>
                  </a:cubicBezTo>
                  <a:cubicBezTo>
                    <a:pt x="1800" y="8972"/>
                    <a:pt x="1974" y="8620"/>
                    <a:pt x="1863" y="8295"/>
                  </a:cubicBezTo>
                  <a:cubicBezTo>
                    <a:pt x="1594" y="7504"/>
                    <a:pt x="1398" y="6428"/>
                    <a:pt x="1994" y="5785"/>
                  </a:cubicBezTo>
                  <a:cubicBezTo>
                    <a:pt x="2360" y="5387"/>
                    <a:pt x="2990" y="5182"/>
                    <a:pt x="3781" y="5182"/>
                  </a:cubicBezTo>
                  <a:cubicBezTo>
                    <a:pt x="4239" y="5182"/>
                    <a:pt x="4752" y="5251"/>
                    <a:pt x="5298" y="5391"/>
                  </a:cubicBezTo>
                  <a:cubicBezTo>
                    <a:pt x="8667" y="6252"/>
                    <a:pt x="10854" y="8863"/>
                    <a:pt x="13167" y="11625"/>
                  </a:cubicBezTo>
                  <a:cubicBezTo>
                    <a:pt x="14246" y="12913"/>
                    <a:pt x="15362" y="14246"/>
                    <a:pt x="16595" y="15358"/>
                  </a:cubicBezTo>
                  <a:cubicBezTo>
                    <a:pt x="20762" y="19116"/>
                    <a:pt x="26427" y="21236"/>
                    <a:pt x="31654" y="21236"/>
                  </a:cubicBezTo>
                  <a:cubicBezTo>
                    <a:pt x="33471" y="21236"/>
                    <a:pt x="35233" y="20978"/>
                    <a:pt x="36864" y="20448"/>
                  </a:cubicBezTo>
                  <a:cubicBezTo>
                    <a:pt x="43771" y="18189"/>
                    <a:pt x="46597" y="12238"/>
                    <a:pt x="45819" y="7524"/>
                  </a:cubicBezTo>
                  <a:cubicBezTo>
                    <a:pt x="45330" y="4552"/>
                    <a:pt x="42771" y="163"/>
                    <a:pt x="39425" y="1"/>
                  </a:cubicBezTo>
                  <a:cubicBezTo>
                    <a:pt x="39418" y="1"/>
                    <a:pt x="39412" y="1"/>
                    <a:pt x="3940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" name="Google Shape;311;p6"/>
            <p:cNvSpPr/>
            <p:nvPr/>
          </p:nvSpPr>
          <p:spPr>
            <a:xfrm>
              <a:off x="5028238" y="4203900"/>
              <a:ext cx="1143225" cy="797975"/>
            </a:xfrm>
            <a:custGeom>
              <a:rect b="b" l="l" r="r" t="t"/>
              <a:pathLst>
                <a:path extrusionOk="0" h="31919" w="45729">
                  <a:moveTo>
                    <a:pt x="34565" y="0"/>
                  </a:moveTo>
                  <a:cubicBezTo>
                    <a:pt x="34271" y="0"/>
                    <a:pt x="34011" y="208"/>
                    <a:pt x="33954" y="506"/>
                  </a:cubicBezTo>
                  <a:cubicBezTo>
                    <a:pt x="33889" y="843"/>
                    <a:pt x="34111" y="1168"/>
                    <a:pt x="34449" y="1233"/>
                  </a:cubicBezTo>
                  <a:cubicBezTo>
                    <a:pt x="41915" y="2636"/>
                    <a:pt x="44415" y="12514"/>
                    <a:pt x="43288" y="18804"/>
                  </a:cubicBezTo>
                  <a:cubicBezTo>
                    <a:pt x="42307" y="24290"/>
                    <a:pt x="38903" y="28217"/>
                    <a:pt x="33708" y="29860"/>
                  </a:cubicBezTo>
                  <a:cubicBezTo>
                    <a:pt x="31954" y="30415"/>
                    <a:pt x="30094" y="30682"/>
                    <a:pt x="28213" y="30682"/>
                  </a:cubicBezTo>
                  <a:cubicBezTo>
                    <a:pt x="22967" y="30682"/>
                    <a:pt x="17556" y="28607"/>
                    <a:pt x="13834" y="24918"/>
                  </a:cubicBezTo>
                  <a:cubicBezTo>
                    <a:pt x="12917" y="24009"/>
                    <a:pt x="12130" y="22912"/>
                    <a:pt x="11294" y="21748"/>
                  </a:cubicBezTo>
                  <a:cubicBezTo>
                    <a:pt x="9562" y="19332"/>
                    <a:pt x="7770" y="16832"/>
                    <a:pt x="4690" y="16020"/>
                  </a:cubicBezTo>
                  <a:cubicBezTo>
                    <a:pt x="4280" y="15912"/>
                    <a:pt x="3871" y="15860"/>
                    <a:pt x="3478" y="15860"/>
                  </a:cubicBezTo>
                  <a:cubicBezTo>
                    <a:pt x="2503" y="15860"/>
                    <a:pt x="1620" y="16182"/>
                    <a:pt x="1025" y="16787"/>
                  </a:cubicBezTo>
                  <a:cubicBezTo>
                    <a:pt x="221" y="17605"/>
                    <a:pt x="0" y="18857"/>
                    <a:pt x="410" y="20310"/>
                  </a:cubicBezTo>
                  <a:cubicBezTo>
                    <a:pt x="487" y="20584"/>
                    <a:pt x="738" y="20764"/>
                    <a:pt x="1010" y="20764"/>
                  </a:cubicBezTo>
                  <a:cubicBezTo>
                    <a:pt x="1065" y="20764"/>
                    <a:pt x="1122" y="20756"/>
                    <a:pt x="1178" y="20741"/>
                  </a:cubicBezTo>
                  <a:cubicBezTo>
                    <a:pt x="1508" y="20648"/>
                    <a:pt x="1701" y="20304"/>
                    <a:pt x="1608" y="19974"/>
                  </a:cubicBezTo>
                  <a:cubicBezTo>
                    <a:pt x="1408" y="19261"/>
                    <a:pt x="1299" y="18282"/>
                    <a:pt x="1912" y="17658"/>
                  </a:cubicBezTo>
                  <a:cubicBezTo>
                    <a:pt x="2273" y="17292"/>
                    <a:pt x="2830" y="17098"/>
                    <a:pt x="3467" y="17098"/>
                  </a:cubicBezTo>
                  <a:cubicBezTo>
                    <a:pt x="3756" y="17098"/>
                    <a:pt x="4062" y="17138"/>
                    <a:pt x="4372" y="17220"/>
                  </a:cubicBezTo>
                  <a:cubicBezTo>
                    <a:pt x="7021" y="17920"/>
                    <a:pt x="8605" y="20130"/>
                    <a:pt x="10284" y="22470"/>
                  </a:cubicBezTo>
                  <a:cubicBezTo>
                    <a:pt x="11111" y="23625"/>
                    <a:pt x="11967" y="24818"/>
                    <a:pt x="12958" y="25799"/>
                  </a:cubicBezTo>
                  <a:cubicBezTo>
                    <a:pt x="16909" y="29717"/>
                    <a:pt x="22657" y="31919"/>
                    <a:pt x="28232" y="31919"/>
                  </a:cubicBezTo>
                  <a:cubicBezTo>
                    <a:pt x="30233" y="31919"/>
                    <a:pt x="32214" y="31634"/>
                    <a:pt x="34083" y="31046"/>
                  </a:cubicBezTo>
                  <a:cubicBezTo>
                    <a:pt x="39740" y="29256"/>
                    <a:pt x="43445" y="24986"/>
                    <a:pt x="44513" y="19024"/>
                  </a:cubicBezTo>
                  <a:cubicBezTo>
                    <a:pt x="45729" y="12238"/>
                    <a:pt x="42928" y="1563"/>
                    <a:pt x="34681" y="11"/>
                  </a:cubicBezTo>
                  <a:cubicBezTo>
                    <a:pt x="34642" y="4"/>
                    <a:pt x="34603" y="0"/>
                    <a:pt x="345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" name="Google Shape;312;p6"/>
            <p:cNvSpPr/>
            <p:nvPr/>
          </p:nvSpPr>
          <p:spPr>
            <a:xfrm>
              <a:off x="5762988" y="4469175"/>
              <a:ext cx="114000" cy="88100"/>
            </a:xfrm>
            <a:custGeom>
              <a:rect b="b" l="l" r="r" t="t"/>
              <a:pathLst>
                <a:path extrusionOk="0" h="3524" w="4560">
                  <a:moveTo>
                    <a:pt x="1763" y="0"/>
                  </a:moveTo>
                  <a:cubicBezTo>
                    <a:pt x="793" y="0"/>
                    <a:pt x="0" y="793"/>
                    <a:pt x="0" y="1761"/>
                  </a:cubicBezTo>
                  <a:cubicBezTo>
                    <a:pt x="0" y="2731"/>
                    <a:pt x="793" y="3523"/>
                    <a:pt x="1763" y="3523"/>
                  </a:cubicBezTo>
                  <a:lnTo>
                    <a:pt x="2797" y="3523"/>
                  </a:lnTo>
                  <a:cubicBezTo>
                    <a:pt x="3766" y="3523"/>
                    <a:pt x="4557" y="2731"/>
                    <a:pt x="4560" y="1761"/>
                  </a:cubicBezTo>
                  <a:cubicBezTo>
                    <a:pt x="4560" y="793"/>
                    <a:pt x="3767" y="0"/>
                    <a:pt x="279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" name="Google Shape;313;p6"/>
            <p:cNvSpPr/>
            <p:nvPr/>
          </p:nvSpPr>
          <p:spPr>
            <a:xfrm>
              <a:off x="5778513" y="4181725"/>
              <a:ext cx="113950" cy="88075"/>
            </a:xfrm>
            <a:custGeom>
              <a:rect b="b" l="l" r="r" t="t"/>
              <a:pathLst>
                <a:path extrusionOk="0" h="3523" w="4558">
                  <a:moveTo>
                    <a:pt x="1761" y="1"/>
                  </a:moveTo>
                  <a:cubicBezTo>
                    <a:pt x="793" y="1"/>
                    <a:pt x="0" y="792"/>
                    <a:pt x="0" y="1762"/>
                  </a:cubicBezTo>
                  <a:cubicBezTo>
                    <a:pt x="0" y="2730"/>
                    <a:pt x="793" y="3523"/>
                    <a:pt x="1761" y="3523"/>
                  </a:cubicBezTo>
                  <a:lnTo>
                    <a:pt x="2797" y="3523"/>
                  </a:lnTo>
                  <a:cubicBezTo>
                    <a:pt x="3767" y="3523"/>
                    <a:pt x="4558" y="2730"/>
                    <a:pt x="4558" y="1762"/>
                  </a:cubicBezTo>
                  <a:cubicBezTo>
                    <a:pt x="4558" y="792"/>
                    <a:pt x="3767" y="1"/>
                    <a:pt x="279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14" name="Google Shape;314;p6"/>
          <p:cNvPicPr preferRelativeResize="0"/>
          <p:nvPr/>
        </p:nvPicPr>
        <p:blipFill rotWithShape="1">
          <a:blip r:embed="rId2">
            <a:alphaModFix amt="14000"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6"/>
          <p:cNvSpPr txBox="1"/>
          <p:nvPr>
            <p:ph type="title"/>
          </p:nvPr>
        </p:nvSpPr>
        <p:spPr>
          <a:xfrm>
            <a:off x="1708150" y="1839000"/>
            <a:ext cx="5727600" cy="8418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16" name="Google Shape;316;p6"/>
          <p:cNvSpPr txBox="1"/>
          <p:nvPr>
            <p:ph idx="1" type="subTitle"/>
          </p:nvPr>
        </p:nvSpPr>
        <p:spPr>
          <a:xfrm>
            <a:off x="1708175" y="2680800"/>
            <a:ext cx="5727600" cy="8418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8" name="Google Shape;318;p7"/>
          <p:cNvGrpSpPr/>
          <p:nvPr/>
        </p:nvGrpSpPr>
        <p:grpSpPr>
          <a:xfrm rot="-955960">
            <a:off x="6784480" y="1444921"/>
            <a:ext cx="1597432" cy="1754779"/>
            <a:chOff x="453638" y="2044550"/>
            <a:chExt cx="2348725" cy="2580075"/>
          </a:xfrm>
        </p:grpSpPr>
        <p:sp>
          <p:nvSpPr>
            <p:cNvPr id="319" name="Google Shape;319;p7"/>
            <p:cNvSpPr/>
            <p:nvPr/>
          </p:nvSpPr>
          <p:spPr>
            <a:xfrm>
              <a:off x="1978763" y="3581000"/>
              <a:ext cx="283125" cy="611275"/>
            </a:xfrm>
            <a:custGeom>
              <a:rect b="b" l="l" r="r" t="t"/>
              <a:pathLst>
                <a:path extrusionOk="0" h="24451" w="11325">
                  <a:moveTo>
                    <a:pt x="4620" y="7798"/>
                  </a:moveTo>
                  <a:cubicBezTo>
                    <a:pt x="5123" y="7798"/>
                    <a:pt x="5687" y="8015"/>
                    <a:pt x="6153" y="8266"/>
                  </a:cubicBezTo>
                  <a:cubicBezTo>
                    <a:pt x="5847" y="8678"/>
                    <a:pt x="5390" y="8964"/>
                    <a:pt x="4751" y="9018"/>
                  </a:cubicBezTo>
                  <a:cubicBezTo>
                    <a:pt x="4706" y="9022"/>
                    <a:pt x="4660" y="9024"/>
                    <a:pt x="4612" y="9024"/>
                  </a:cubicBezTo>
                  <a:cubicBezTo>
                    <a:pt x="4337" y="9024"/>
                    <a:pt x="4029" y="8959"/>
                    <a:pt x="3822" y="8782"/>
                  </a:cubicBezTo>
                  <a:cubicBezTo>
                    <a:pt x="3109" y="8167"/>
                    <a:pt x="3845" y="7881"/>
                    <a:pt x="4430" y="7809"/>
                  </a:cubicBezTo>
                  <a:cubicBezTo>
                    <a:pt x="4492" y="7802"/>
                    <a:pt x="4556" y="7798"/>
                    <a:pt x="4620" y="7798"/>
                  </a:cubicBezTo>
                  <a:close/>
                  <a:moveTo>
                    <a:pt x="4221" y="14526"/>
                  </a:moveTo>
                  <a:cubicBezTo>
                    <a:pt x="4746" y="14526"/>
                    <a:pt x="5582" y="14873"/>
                    <a:pt x="5781" y="15026"/>
                  </a:cubicBezTo>
                  <a:cubicBezTo>
                    <a:pt x="5940" y="15149"/>
                    <a:pt x="6078" y="15280"/>
                    <a:pt x="6206" y="15417"/>
                  </a:cubicBezTo>
                  <a:cubicBezTo>
                    <a:pt x="6103" y="15457"/>
                    <a:pt x="5995" y="15494"/>
                    <a:pt x="5888" y="15523"/>
                  </a:cubicBezTo>
                  <a:cubicBezTo>
                    <a:pt x="5699" y="15574"/>
                    <a:pt x="5390" y="15620"/>
                    <a:pt x="5068" y="15620"/>
                  </a:cubicBezTo>
                  <a:cubicBezTo>
                    <a:pt x="4557" y="15620"/>
                    <a:pt x="4010" y="15504"/>
                    <a:pt x="3850" y="15106"/>
                  </a:cubicBezTo>
                  <a:cubicBezTo>
                    <a:pt x="3673" y="14671"/>
                    <a:pt x="3882" y="14526"/>
                    <a:pt x="4221" y="14526"/>
                  </a:cubicBezTo>
                  <a:close/>
                  <a:moveTo>
                    <a:pt x="2870" y="1"/>
                  </a:moveTo>
                  <a:cubicBezTo>
                    <a:pt x="2142" y="1"/>
                    <a:pt x="1664" y="1030"/>
                    <a:pt x="2399" y="1474"/>
                  </a:cubicBezTo>
                  <a:cubicBezTo>
                    <a:pt x="3951" y="2412"/>
                    <a:pt x="5519" y="3160"/>
                    <a:pt x="6319" y="4907"/>
                  </a:cubicBezTo>
                  <a:cubicBezTo>
                    <a:pt x="6480" y="5264"/>
                    <a:pt x="6592" y="5688"/>
                    <a:pt x="6635" y="6127"/>
                  </a:cubicBezTo>
                  <a:cubicBezTo>
                    <a:pt x="5870" y="5780"/>
                    <a:pt x="5037" y="5554"/>
                    <a:pt x="4232" y="5554"/>
                  </a:cubicBezTo>
                  <a:cubicBezTo>
                    <a:pt x="3410" y="5554"/>
                    <a:pt x="2618" y="5789"/>
                    <a:pt x="1957" y="6370"/>
                  </a:cubicBezTo>
                  <a:cubicBezTo>
                    <a:pt x="0" y="8090"/>
                    <a:pt x="1566" y="10974"/>
                    <a:pt x="3791" y="11378"/>
                  </a:cubicBezTo>
                  <a:cubicBezTo>
                    <a:pt x="4038" y="11423"/>
                    <a:pt x="4280" y="11444"/>
                    <a:pt x="4518" y="11444"/>
                  </a:cubicBezTo>
                  <a:cubicBezTo>
                    <a:pt x="5857" y="11444"/>
                    <a:pt x="7026" y="10765"/>
                    <a:pt x="7821" y="9755"/>
                  </a:cubicBezTo>
                  <a:cubicBezTo>
                    <a:pt x="8391" y="10576"/>
                    <a:pt x="8703" y="11574"/>
                    <a:pt x="8550" y="12560"/>
                  </a:cubicBezTo>
                  <a:cubicBezTo>
                    <a:pt x="8463" y="13118"/>
                    <a:pt x="8227" y="13653"/>
                    <a:pt x="7887" y="14116"/>
                  </a:cubicBezTo>
                  <a:cubicBezTo>
                    <a:pt x="7701" y="13895"/>
                    <a:pt x="7497" y="13684"/>
                    <a:pt x="7276" y="13491"/>
                  </a:cubicBezTo>
                  <a:cubicBezTo>
                    <a:pt x="6494" y="12814"/>
                    <a:pt x="5290" y="12349"/>
                    <a:pt x="4163" y="12349"/>
                  </a:cubicBezTo>
                  <a:cubicBezTo>
                    <a:pt x="3015" y="12349"/>
                    <a:pt x="1946" y="12831"/>
                    <a:pt x="1483" y="14061"/>
                  </a:cubicBezTo>
                  <a:cubicBezTo>
                    <a:pt x="596" y="16417"/>
                    <a:pt x="3208" y="18025"/>
                    <a:pt x="5249" y="18025"/>
                  </a:cubicBezTo>
                  <a:cubicBezTo>
                    <a:pt x="5344" y="18025"/>
                    <a:pt x="5438" y="18022"/>
                    <a:pt x="5530" y="18015"/>
                  </a:cubicBezTo>
                  <a:cubicBezTo>
                    <a:pt x="6045" y="17975"/>
                    <a:pt x="6546" y="17853"/>
                    <a:pt x="7025" y="17671"/>
                  </a:cubicBezTo>
                  <a:lnTo>
                    <a:pt x="7025" y="17671"/>
                  </a:lnTo>
                  <a:cubicBezTo>
                    <a:pt x="6973" y="19759"/>
                    <a:pt x="5167" y="21951"/>
                    <a:pt x="3004" y="21951"/>
                  </a:cubicBezTo>
                  <a:cubicBezTo>
                    <a:pt x="2978" y="21951"/>
                    <a:pt x="2953" y="21951"/>
                    <a:pt x="2927" y="21950"/>
                  </a:cubicBezTo>
                  <a:cubicBezTo>
                    <a:pt x="2913" y="21950"/>
                    <a:pt x="2900" y="21950"/>
                    <a:pt x="2887" y="21950"/>
                  </a:cubicBezTo>
                  <a:cubicBezTo>
                    <a:pt x="1229" y="21950"/>
                    <a:pt x="1313" y="24450"/>
                    <a:pt x="2857" y="24450"/>
                  </a:cubicBezTo>
                  <a:cubicBezTo>
                    <a:pt x="2944" y="24450"/>
                    <a:pt x="3037" y="24442"/>
                    <a:pt x="3134" y="24425"/>
                  </a:cubicBezTo>
                  <a:cubicBezTo>
                    <a:pt x="5652" y="23983"/>
                    <a:pt x="7957" y="22485"/>
                    <a:pt x="8885" y="20019"/>
                  </a:cubicBezTo>
                  <a:cubicBezTo>
                    <a:pt x="9323" y="18849"/>
                    <a:pt x="9364" y="17565"/>
                    <a:pt x="9047" y="16378"/>
                  </a:cubicBezTo>
                  <a:cubicBezTo>
                    <a:pt x="9766" y="15686"/>
                    <a:pt x="10320" y="14826"/>
                    <a:pt x="10615" y="13880"/>
                  </a:cubicBezTo>
                  <a:cubicBezTo>
                    <a:pt x="11324" y="11620"/>
                    <a:pt x="10460" y="9203"/>
                    <a:pt x="8809" y="7595"/>
                  </a:cubicBezTo>
                  <a:cubicBezTo>
                    <a:pt x="8889" y="7183"/>
                    <a:pt x="8919" y="6761"/>
                    <a:pt x="8892" y="6339"/>
                  </a:cubicBezTo>
                  <a:cubicBezTo>
                    <a:pt x="8678" y="3255"/>
                    <a:pt x="5931" y="846"/>
                    <a:pt x="3094" y="33"/>
                  </a:cubicBezTo>
                  <a:cubicBezTo>
                    <a:pt x="3018" y="11"/>
                    <a:pt x="2943" y="1"/>
                    <a:pt x="287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Google Shape;320;p7"/>
            <p:cNvSpPr/>
            <p:nvPr/>
          </p:nvSpPr>
          <p:spPr>
            <a:xfrm>
              <a:off x="670463" y="2129550"/>
              <a:ext cx="1719150" cy="2495075"/>
            </a:xfrm>
            <a:custGeom>
              <a:rect b="b" l="l" r="r" t="t"/>
              <a:pathLst>
                <a:path extrusionOk="0" h="99803" w="68766">
                  <a:moveTo>
                    <a:pt x="36466" y="1"/>
                  </a:moveTo>
                  <a:cubicBezTo>
                    <a:pt x="7531" y="1"/>
                    <a:pt x="1" y="73197"/>
                    <a:pt x="1" y="73197"/>
                  </a:cubicBezTo>
                  <a:cubicBezTo>
                    <a:pt x="1" y="73197"/>
                    <a:pt x="4559" y="76362"/>
                    <a:pt x="8865" y="76362"/>
                  </a:cubicBezTo>
                  <a:cubicBezTo>
                    <a:pt x="9110" y="76362"/>
                    <a:pt x="9354" y="76352"/>
                    <a:pt x="9597" y="76330"/>
                  </a:cubicBezTo>
                  <a:lnTo>
                    <a:pt x="21673" y="70904"/>
                  </a:lnTo>
                  <a:lnTo>
                    <a:pt x="19798" y="86218"/>
                  </a:lnTo>
                  <a:lnTo>
                    <a:pt x="9997" y="95196"/>
                  </a:lnTo>
                  <a:lnTo>
                    <a:pt x="24106" y="99802"/>
                  </a:lnTo>
                  <a:lnTo>
                    <a:pt x="57247" y="84702"/>
                  </a:lnTo>
                  <a:lnTo>
                    <a:pt x="51006" y="62365"/>
                  </a:lnTo>
                  <a:cubicBezTo>
                    <a:pt x="51006" y="62365"/>
                    <a:pt x="68766" y="50051"/>
                    <a:pt x="67085" y="36075"/>
                  </a:cubicBezTo>
                  <a:cubicBezTo>
                    <a:pt x="65403" y="22096"/>
                    <a:pt x="66297" y="842"/>
                    <a:pt x="36958" y="8"/>
                  </a:cubicBezTo>
                  <a:cubicBezTo>
                    <a:pt x="36794" y="3"/>
                    <a:pt x="36630" y="1"/>
                    <a:pt x="364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" name="Google Shape;321;p7"/>
            <p:cNvSpPr/>
            <p:nvPr/>
          </p:nvSpPr>
          <p:spPr>
            <a:xfrm>
              <a:off x="453638" y="2044550"/>
              <a:ext cx="1577950" cy="1992025"/>
            </a:xfrm>
            <a:custGeom>
              <a:rect b="b" l="l" r="r" t="t"/>
              <a:pathLst>
                <a:path extrusionOk="0" h="79681" w="63118">
                  <a:moveTo>
                    <a:pt x="42118" y="1"/>
                  </a:moveTo>
                  <a:cubicBezTo>
                    <a:pt x="39354" y="1"/>
                    <a:pt x="36399" y="187"/>
                    <a:pt x="33887" y="774"/>
                  </a:cubicBezTo>
                  <a:cubicBezTo>
                    <a:pt x="33194" y="934"/>
                    <a:pt x="32536" y="1126"/>
                    <a:pt x="31925" y="1351"/>
                  </a:cubicBezTo>
                  <a:cubicBezTo>
                    <a:pt x="22883" y="4698"/>
                    <a:pt x="15181" y="11540"/>
                    <a:pt x="10792" y="20129"/>
                  </a:cubicBezTo>
                  <a:cubicBezTo>
                    <a:pt x="9459" y="22741"/>
                    <a:pt x="10412" y="29688"/>
                    <a:pt x="10930" y="32574"/>
                  </a:cubicBezTo>
                  <a:cubicBezTo>
                    <a:pt x="7807" y="37053"/>
                    <a:pt x="4848" y="38297"/>
                    <a:pt x="1724" y="42776"/>
                  </a:cubicBezTo>
                  <a:cubicBezTo>
                    <a:pt x="884" y="43981"/>
                    <a:pt x="0" y="45379"/>
                    <a:pt x="328" y="46814"/>
                  </a:cubicBezTo>
                  <a:cubicBezTo>
                    <a:pt x="470" y="47445"/>
                    <a:pt x="834" y="47997"/>
                    <a:pt x="1211" y="48523"/>
                  </a:cubicBezTo>
                  <a:cubicBezTo>
                    <a:pt x="2381" y="50178"/>
                    <a:pt x="3694" y="51735"/>
                    <a:pt x="5123" y="53173"/>
                  </a:cubicBezTo>
                  <a:cubicBezTo>
                    <a:pt x="4926" y="56839"/>
                    <a:pt x="4767" y="60616"/>
                    <a:pt x="4608" y="64392"/>
                  </a:cubicBezTo>
                  <a:cubicBezTo>
                    <a:pt x="4438" y="68412"/>
                    <a:pt x="4273" y="72437"/>
                    <a:pt x="4060" y="76343"/>
                  </a:cubicBezTo>
                  <a:cubicBezTo>
                    <a:pt x="6000" y="78178"/>
                    <a:pt x="8465" y="79460"/>
                    <a:pt x="11126" y="79680"/>
                  </a:cubicBezTo>
                  <a:cubicBezTo>
                    <a:pt x="16334" y="71166"/>
                    <a:pt x="24578" y="63498"/>
                    <a:pt x="32922" y="58025"/>
                  </a:cubicBezTo>
                  <a:cubicBezTo>
                    <a:pt x="36931" y="59225"/>
                    <a:pt x="42355" y="59846"/>
                    <a:pt x="46541" y="59889"/>
                  </a:cubicBezTo>
                  <a:cubicBezTo>
                    <a:pt x="46619" y="59890"/>
                    <a:pt x="46697" y="59890"/>
                    <a:pt x="46775" y="59890"/>
                  </a:cubicBezTo>
                  <a:cubicBezTo>
                    <a:pt x="50886" y="59890"/>
                    <a:pt x="55110" y="58775"/>
                    <a:pt x="58217" y="56087"/>
                  </a:cubicBezTo>
                  <a:cubicBezTo>
                    <a:pt x="61378" y="53346"/>
                    <a:pt x="63118" y="48789"/>
                    <a:pt x="61843" y="44804"/>
                  </a:cubicBezTo>
                  <a:cubicBezTo>
                    <a:pt x="61288" y="43077"/>
                    <a:pt x="60223" y="41550"/>
                    <a:pt x="58985" y="40221"/>
                  </a:cubicBezTo>
                  <a:cubicBezTo>
                    <a:pt x="56934" y="38018"/>
                    <a:pt x="54373" y="36294"/>
                    <a:pt x="51561" y="35222"/>
                  </a:cubicBezTo>
                  <a:cubicBezTo>
                    <a:pt x="53937" y="33722"/>
                    <a:pt x="56233" y="31321"/>
                    <a:pt x="58609" y="29816"/>
                  </a:cubicBezTo>
                  <a:cubicBezTo>
                    <a:pt x="57339" y="19359"/>
                    <a:pt x="53034" y="8334"/>
                    <a:pt x="46414" y="135"/>
                  </a:cubicBezTo>
                  <a:cubicBezTo>
                    <a:pt x="45111" y="57"/>
                    <a:pt x="43644" y="1"/>
                    <a:pt x="4211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" name="Google Shape;322;p7"/>
            <p:cNvSpPr/>
            <p:nvPr/>
          </p:nvSpPr>
          <p:spPr>
            <a:xfrm>
              <a:off x="1814813" y="2092400"/>
              <a:ext cx="594475" cy="1037250"/>
            </a:xfrm>
            <a:custGeom>
              <a:rect b="b" l="l" r="r" t="t"/>
              <a:pathLst>
                <a:path extrusionOk="0" h="41490" w="23779">
                  <a:moveTo>
                    <a:pt x="1" y="0"/>
                  </a:moveTo>
                  <a:cubicBezTo>
                    <a:pt x="1" y="0"/>
                    <a:pt x="6661" y="6860"/>
                    <a:pt x="8559" y="17784"/>
                  </a:cubicBezTo>
                  <a:cubicBezTo>
                    <a:pt x="10456" y="28709"/>
                    <a:pt x="9818" y="31622"/>
                    <a:pt x="9818" y="31622"/>
                  </a:cubicBezTo>
                  <a:lnTo>
                    <a:pt x="23305" y="41490"/>
                  </a:lnTo>
                  <a:cubicBezTo>
                    <a:pt x="23305" y="41490"/>
                    <a:pt x="23779" y="19471"/>
                    <a:pt x="20840" y="15078"/>
                  </a:cubicBezTo>
                  <a:cubicBezTo>
                    <a:pt x="17902" y="10686"/>
                    <a:pt x="14337" y="3432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" name="Google Shape;323;p7"/>
            <p:cNvSpPr/>
            <p:nvPr/>
          </p:nvSpPr>
          <p:spPr>
            <a:xfrm>
              <a:off x="1667188" y="3815950"/>
              <a:ext cx="166000" cy="201525"/>
            </a:xfrm>
            <a:custGeom>
              <a:rect b="b" l="l" r="r" t="t"/>
              <a:pathLst>
                <a:path extrusionOk="0" h="8061" w="6640">
                  <a:moveTo>
                    <a:pt x="6639" y="1"/>
                  </a:moveTo>
                  <a:lnTo>
                    <a:pt x="0" y="956"/>
                  </a:lnTo>
                  <a:lnTo>
                    <a:pt x="2487" y="8013"/>
                  </a:lnTo>
                  <a:lnTo>
                    <a:pt x="5177" y="8060"/>
                  </a:lnTo>
                  <a:lnTo>
                    <a:pt x="663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" name="Google Shape;324;p7"/>
            <p:cNvSpPr/>
            <p:nvPr/>
          </p:nvSpPr>
          <p:spPr>
            <a:xfrm>
              <a:off x="1818413" y="3686950"/>
              <a:ext cx="311500" cy="237750"/>
            </a:xfrm>
            <a:custGeom>
              <a:rect b="b" l="l" r="r" t="t"/>
              <a:pathLst>
                <a:path extrusionOk="0" h="9510" w="12460">
                  <a:moveTo>
                    <a:pt x="1361" y="1"/>
                  </a:moveTo>
                  <a:lnTo>
                    <a:pt x="1" y="2573"/>
                  </a:lnTo>
                  <a:lnTo>
                    <a:pt x="7388" y="8005"/>
                  </a:lnTo>
                  <a:lnTo>
                    <a:pt x="11997" y="9509"/>
                  </a:lnTo>
                  <a:lnTo>
                    <a:pt x="12459" y="8099"/>
                  </a:lnTo>
                  <a:lnTo>
                    <a:pt x="8895" y="3709"/>
                  </a:lnTo>
                  <a:lnTo>
                    <a:pt x="136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" name="Google Shape;325;p7"/>
            <p:cNvSpPr/>
            <p:nvPr/>
          </p:nvSpPr>
          <p:spPr>
            <a:xfrm>
              <a:off x="1956788" y="3759950"/>
              <a:ext cx="120800" cy="146425"/>
            </a:xfrm>
            <a:custGeom>
              <a:rect b="b" l="l" r="r" t="t"/>
              <a:pathLst>
                <a:path extrusionOk="0" h="5857" w="4832">
                  <a:moveTo>
                    <a:pt x="1762" y="0"/>
                  </a:moveTo>
                  <a:lnTo>
                    <a:pt x="1" y="3723"/>
                  </a:lnTo>
                  <a:lnTo>
                    <a:pt x="1853" y="5085"/>
                  </a:lnTo>
                  <a:lnTo>
                    <a:pt x="4216" y="5857"/>
                  </a:lnTo>
                  <a:lnTo>
                    <a:pt x="4832" y="2600"/>
                  </a:lnTo>
                  <a:lnTo>
                    <a:pt x="3360" y="789"/>
                  </a:lnTo>
                  <a:lnTo>
                    <a:pt x="176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" name="Google Shape;326;p7"/>
            <p:cNvSpPr/>
            <p:nvPr/>
          </p:nvSpPr>
          <p:spPr>
            <a:xfrm>
              <a:off x="1043963" y="3656850"/>
              <a:ext cx="485200" cy="846875"/>
            </a:xfrm>
            <a:custGeom>
              <a:rect b="b" l="l" r="r" t="t"/>
              <a:pathLst>
                <a:path extrusionOk="0" h="33875" w="19408">
                  <a:moveTo>
                    <a:pt x="19407" y="0"/>
                  </a:moveTo>
                  <a:lnTo>
                    <a:pt x="11441" y="2085"/>
                  </a:lnTo>
                  <a:lnTo>
                    <a:pt x="7800" y="7974"/>
                  </a:lnTo>
                  <a:lnTo>
                    <a:pt x="6586" y="26525"/>
                  </a:lnTo>
                  <a:lnTo>
                    <a:pt x="1" y="31869"/>
                  </a:lnTo>
                  <a:lnTo>
                    <a:pt x="6148" y="33875"/>
                  </a:lnTo>
                  <a:cubicBezTo>
                    <a:pt x="8255" y="27692"/>
                    <a:pt x="17635" y="22012"/>
                    <a:pt x="17635" y="22012"/>
                  </a:cubicBezTo>
                  <a:lnTo>
                    <a:pt x="1940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" name="Google Shape;327;p7"/>
            <p:cNvSpPr/>
            <p:nvPr/>
          </p:nvSpPr>
          <p:spPr>
            <a:xfrm>
              <a:off x="1984763" y="3134050"/>
              <a:ext cx="514075" cy="575525"/>
            </a:xfrm>
            <a:custGeom>
              <a:rect b="b" l="l" r="r" t="t"/>
              <a:pathLst>
                <a:path extrusionOk="0" h="23021" w="20563">
                  <a:moveTo>
                    <a:pt x="11203" y="1"/>
                  </a:moveTo>
                  <a:cubicBezTo>
                    <a:pt x="7236" y="1"/>
                    <a:pt x="3329" y="3043"/>
                    <a:pt x="1816" y="7677"/>
                  </a:cubicBezTo>
                  <a:cubicBezTo>
                    <a:pt x="0" y="13236"/>
                    <a:pt x="1583" y="21237"/>
                    <a:pt x="6259" y="22763"/>
                  </a:cubicBezTo>
                  <a:cubicBezTo>
                    <a:pt x="6795" y="22938"/>
                    <a:pt x="7349" y="23020"/>
                    <a:pt x="7912" y="23020"/>
                  </a:cubicBezTo>
                  <a:cubicBezTo>
                    <a:pt x="12256" y="23020"/>
                    <a:pt x="17140" y="18126"/>
                    <a:pt x="18747" y="13205"/>
                  </a:cubicBezTo>
                  <a:cubicBezTo>
                    <a:pt x="20563" y="7647"/>
                    <a:pt x="18244" y="1901"/>
                    <a:pt x="13567" y="376"/>
                  </a:cubicBezTo>
                  <a:cubicBezTo>
                    <a:pt x="12789" y="122"/>
                    <a:pt x="11995" y="1"/>
                    <a:pt x="112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" name="Google Shape;328;p7"/>
            <p:cNvSpPr/>
            <p:nvPr/>
          </p:nvSpPr>
          <p:spPr>
            <a:xfrm>
              <a:off x="2017688" y="3286050"/>
              <a:ext cx="143275" cy="123050"/>
            </a:xfrm>
            <a:custGeom>
              <a:rect b="b" l="l" r="r" t="t"/>
              <a:pathLst>
                <a:path extrusionOk="0" h="4922" w="5731">
                  <a:moveTo>
                    <a:pt x="708" y="1"/>
                  </a:moveTo>
                  <a:lnTo>
                    <a:pt x="1" y="2164"/>
                  </a:lnTo>
                  <a:lnTo>
                    <a:pt x="4305" y="4922"/>
                  </a:lnTo>
                  <a:lnTo>
                    <a:pt x="5730" y="2471"/>
                  </a:lnTo>
                  <a:lnTo>
                    <a:pt x="70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" name="Google Shape;329;p7"/>
            <p:cNvSpPr/>
            <p:nvPr/>
          </p:nvSpPr>
          <p:spPr>
            <a:xfrm>
              <a:off x="2043263" y="3489350"/>
              <a:ext cx="52725" cy="37325"/>
            </a:xfrm>
            <a:custGeom>
              <a:rect b="b" l="l" r="r" t="t"/>
              <a:pathLst>
                <a:path extrusionOk="0" h="1493" w="2109">
                  <a:moveTo>
                    <a:pt x="1042" y="1"/>
                  </a:moveTo>
                  <a:cubicBezTo>
                    <a:pt x="302" y="1"/>
                    <a:pt x="0" y="1183"/>
                    <a:pt x="823" y="1452"/>
                  </a:cubicBezTo>
                  <a:cubicBezTo>
                    <a:pt x="909" y="1480"/>
                    <a:pt x="990" y="1492"/>
                    <a:pt x="1067" y="1492"/>
                  </a:cubicBezTo>
                  <a:cubicBezTo>
                    <a:pt x="1806" y="1492"/>
                    <a:pt x="2108" y="311"/>
                    <a:pt x="1285" y="41"/>
                  </a:cubicBezTo>
                  <a:cubicBezTo>
                    <a:pt x="1200" y="13"/>
                    <a:pt x="1118" y="1"/>
                    <a:pt x="104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" name="Google Shape;330;p7"/>
            <p:cNvSpPr/>
            <p:nvPr/>
          </p:nvSpPr>
          <p:spPr>
            <a:xfrm>
              <a:off x="2168588" y="2417475"/>
              <a:ext cx="633775" cy="864125"/>
            </a:xfrm>
            <a:custGeom>
              <a:rect b="b" l="l" r="r" t="t"/>
              <a:pathLst>
                <a:path extrusionOk="0" h="34565" w="25351">
                  <a:moveTo>
                    <a:pt x="24226" y="1"/>
                  </a:moveTo>
                  <a:cubicBezTo>
                    <a:pt x="24122" y="1"/>
                    <a:pt x="24016" y="16"/>
                    <a:pt x="23910" y="48"/>
                  </a:cubicBezTo>
                  <a:cubicBezTo>
                    <a:pt x="23681" y="115"/>
                    <a:pt x="23481" y="257"/>
                    <a:pt x="23339" y="450"/>
                  </a:cubicBezTo>
                  <a:lnTo>
                    <a:pt x="631" y="31483"/>
                  </a:lnTo>
                  <a:cubicBezTo>
                    <a:pt x="0" y="32347"/>
                    <a:pt x="188" y="33561"/>
                    <a:pt x="1053" y="34193"/>
                  </a:cubicBezTo>
                  <a:cubicBezTo>
                    <a:pt x="1398" y="34444"/>
                    <a:pt x="1797" y="34564"/>
                    <a:pt x="2192" y="34564"/>
                  </a:cubicBezTo>
                  <a:cubicBezTo>
                    <a:pt x="2818" y="34564"/>
                    <a:pt x="3433" y="34263"/>
                    <a:pt x="3807" y="33701"/>
                  </a:cubicBezTo>
                  <a:lnTo>
                    <a:pt x="25351" y="1352"/>
                  </a:lnTo>
                  <a:lnTo>
                    <a:pt x="25312" y="980"/>
                  </a:lnTo>
                  <a:cubicBezTo>
                    <a:pt x="25252" y="409"/>
                    <a:pt x="24768" y="1"/>
                    <a:pt x="2422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" name="Google Shape;331;p7"/>
            <p:cNvSpPr/>
            <p:nvPr/>
          </p:nvSpPr>
          <p:spPr>
            <a:xfrm>
              <a:off x="2168188" y="3231025"/>
              <a:ext cx="272750" cy="426175"/>
            </a:xfrm>
            <a:custGeom>
              <a:rect b="b" l="l" r="r" t="t"/>
              <a:pathLst>
                <a:path extrusionOk="0" h="17047" w="10910">
                  <a:moveTo>
                    <a:pt x="7814" y="0"/>
                  </a:moveTo>
                  <a:cubicBezTo>
                    <a:pt x="7783" y="0"/>
                    <a:pt x="7752" y="1"/>
                    <a:pt x="7721" y="3"/>
                  </a:cubicBezTo>
                  <a:cubicBezTo>
                    <a:pt x="5996" y="106"/>
                    <a:pt x="4455" y="2920"/>
                    <a:pt x="3694" y="4191"/>
                  </a:cubicBezTo>
                  <a:cubicBezTo>
                    <a:pt x="1703" y="7519"/>
                    <a:pt x="1" y="11331"/>
                    <a:pt x="621" y="15158"/>
                  </a:cubicBezTo>
                  <a:cubicBezTo>
                    <a:pt x="733" y="15853"/>
                    <a:pt x="989" y="16621"/>
                    <a:pt x="1626" y="16922"/>
                  </a:cubicBezTo>
                  <a:cubicBezTo>
                    <a:pt x="1813" y="17010"/>
                    <a:pt x="2012" y="17047"/>
                    <a:pt x="2214" y="17047"/>
                  </a:cubicBezTo>
                  <a:cubicBezTo>
                    <a:pt x="2670" y="17047"/>
                    <a:pt x="3145" y="16858"/>
                    <a:pt x="3561" y="16643"/>
                  </a:cubicBezTo>
                  <a:cubicBezTo>
                    <a:pt x="6780" y="14980"/>
                    <a:pt x="9037" y="11800"/>
                    <a:pt x="10149" y="8353"/>
                  </a:cubicBezTo>
                  <a:cubicBezTo>
                    <a:pt x="10624" y="6877"/>
                    <a:pt x="10910" y="5307"/>
                    <a:pt x="10661" y="3777"/>
                  </a:cubicBezTo>
                  <a:cubicBezTo>
                    <a:pt x="10453" y="2484"/>
                    <a:pt x="9438" y="0"/>
                    <a:pt x="78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2;p7"/>
            <p:cNvSpPr/>
            <p:nvPr/>
          </p:nvSpPr>
          <p:spPr>
            <a:xfrm>
              <a:off x="2244713" y="3319575"/>
              <a:ext cx="166300" cy="262000"/>
            </a:xfrm>
            <a:custGeom>
              <a:rect b="b" l="l" r="r" t="t"/>
              <a:pathLst>
                <a:path extrusionOk="0" h="10480" w="6652">
                  <a:moveTo>
                    <a:pt x="4923" y="0"/>
                  </a:moveTo>
                  <a:cubicBezTo>
                    <a:pt x="4568" y="0"/>
                    <a:pt x="4200" y="153"/>
                    <a:pt x="3873" y="433"/>
                  </a:cubicBezTo>
                  <a:cubicBezTo>
                    <a:pt x="1916" y="2110"/>
                    <a:pt x="882" y="5784"/>
                    <a:pt x="233" y="8168"/>
                  </a:cubicBezTo>
                  <a:cubicBezTo>
                    <a:pt x="114" y="8610"/>
                    <a:pt x="1" y="9070"/>
                    <a:pt x="82" y="9520"/>
                  </a:cubicBezTo>
                  <a:cubicBezTo>
                    <a:pt x="165" y="9971"/>
                    <a:pt x="492" y="10408"/>
                    <a:pt x="945" y="10471"/>
                  </a:cubicBezTo>
                  <a:cubicBezTo>
                    <a:pt x="985" y="10477"/>
                    <a:pt x="1024" y="10479"/>
                    <a:pt x="1064" y="10479"/>
                  </a:cubicBezTo>
                  <a:cubicBezTo>
                    <a:pt x="1344" y="10479"/>
                    <a:pt x="1617" y="10350"/>
                    <a:pt x="1862" y="10205"/>
                  </a:cubicBezTo>
                  <a:cubicBezTo>
                    <a:pt x="3916" y="8992"/>
                    <a:pt x="5063" y="6686"/>
                    <a:pt x="5783" y="4412"/>
                  </a:cubicBezTo>
                  <a:cubicBezTo>
                    <a:pt x="6111" y="3376"/>
                    <a:pt x="6651" y="1731"/>
                    <a:pt x="6038" y="702"/>
                  </a:cubicBezTo>
                  <a:cubicBezTo>
                    <a:pt x="5749" y="219"/>
                    <a:pt x="5346" y="0"/>
                    <a:pt x="492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" name="Google Shape;333;p7"/>
            <p:cNvSpPr/>
            <p:nvPr/>
          </p:nvSpPr>
          <p:spPr>
            <a:xfrm>
              <a:off x="2334663" y="3359550"/>
              <a:ext cx="47275" cy="42950"/>
            </a:xfrm>
            <a:custGeom>
              <a:rect b="b" l="l" r="r" t="t"/>
              <a:pathLst>
                <a:path extrusionOk="0" h="1718" w="1891">
                  <a:moveTo>
                    <a:pt x="960" y="0"/>
                  </a:moveTo>
                  <a:cubicBezTo>
                    <a:pt x="595" y="0"/>
                    <a:pt x="226" y="228"/>
                    <a:pt x="125" y="591"/>
                  </a:cubicBezTo>
                  <a:cubicBezTo>
                    <a:pt x="1" y="1042"/>
                    <a:pt x="218" y="1528"/>
                    <a:pt x="677" y="1678"/>
                  </a:cubicBezTo>
                  <a:cubicBezTo>
                    <a:pt x="759" y="1705"/>
                    <a:pt x="845" y="1718"/>
                    <a:pt x="932" y="1718"/>
                  </a:cubicBezTo>
                  <a:cubicBezTo>
                    <a:pt x="1296" y="1718"/>
                    <a:pt x="1665" y="1489"/>
                    <a:pt x="1764" y="1126"/>
                  </a:cubicBezTo>
                  <a:cubicBezTo>
                    <a:pt x="1890" y="677"/>
                    <a:pt x="1673" y="189"/>
                    <a:pt x="1212" y="39"/>
                  </a:cubicBezTo>
                  <a:cubicBezTo>
                    <a:pt x="1131" y="13"/>
                    <a:pt x="1045" y="0"/>
                    <a:pt x="96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" name="Google Shape;334;p7"/>
            <p:cNvSpPr/>
            <p:nvPr/>
          </p:nvSpPr>
          <p:spPr>
            <a:xfrm>
              <a:off x="2319513" y="3438625"/>
              <a:ext cx="26800" cy="24475"/>
            </a:xfrm>
            <a:custGeom>
              <a:rect b="b" l="l" r="r" t="t"/>
              <a:pathLst>
                <a:path extrusionOk="0" h="979" w="1072">
                  <a:moveTo>
                    <a:pt x="531" y="1"/>
                  </a:moveTo>
                  <a:cubicBezTo>
                    <a:pt x="417" y="1"/>
                    <a:pt x="302" y="40"/>
                    <a:pt x="209" y="122"/>
                  </a:cubicBezTo>
                  <a:cubicBezTo>
                    <a:pt x="6" y="302"/>
                    <a:pt x="0" y="610"/>
                    <a:pt x="167" y="816"/>
                  </a:cubicBezTo>
                  <a:cubicBezTo>
                    <a:pt x="260" y="929"/>
                    <a:pt x="382" y="978"/>
                    <a:pt x="506" y="978"/>
                  </a:cubicBezTo>
                  <a:cubicBezTo>
                    <a:pt x="670" y="978"/>
                    <a:pt x="838" y="893"/>
                    <a:pt x="946" y="760"/>
                  </a:cubicBezTo>
                  <a:cubicBezTo>
                    <a:pt x="1072" y="607"/>
                    <a:pt x="1043" y="366"/>
                    <a:pt x="938" y="215"/>
                  </a:cubicBezTo>
                  <a:cubicBezTo>
                    <a:pt x="843" y="75"/>
                    <a:pt x="688" y="1"/>
                    <a:pt x="5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" name="Google Shape;335;p7"/>
            <p:cNvSpPr/>
            <p:nvPr/>
          </p:nvSpPr>
          <p:spPr>
            <a:xfrm>
              <a:off x="2270588" y="3484500"/>
              <a:ext cx="58025" cy="41050"/>
            </a:xfrm>
            <a:custGeom>
              <a:rect b="b" l="l" r="r" t="t"/>
              <a:pathLst>
                <a:path extrusionOk="0" h="1642" w="2321">
                  <a:moveTo>
                    <a:pt x="1145" y="0"/>
                  </a:moveTo>
                  <a:cubicBezTo>
                    <a:pt x="331" y="0"/>
                    <a:pt x="0" y="1300"/>
                    <a:pt x="907" y="1597"/>
                  </a:cubicBezTo>
                  <a:cubicBezTo>
                    <a:pt x="1001" y="1628"/>
                    <a:pt x="1090" y="1641"/>
                    <a:pt x="1174" y="1641"/>
                  </a:cubicBezTo>
                  <a:cubicBezTo>
                    <a:pt x="1988" y="1641"/>
                    <a:pt x="2321" y="340"/>
                    <a:pt x="1413" y="45"/>
                  </a:cubicBezTo>
                  <a:cubicBezTo>
                    <a:pt x="1319" y="14"/>
                    <a:pt x="1229" y="0"/>
                    <a:pt x="114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" name="Google Shape;336;p7"/>
            <p:cNvSpPr/>
            <p:nvPr/>
          </p:nvSpPr>
          <p:spPr>
            <a:xfrm>
              <a:off x="2072263" y="3603325"/>
              <a:ext cx="97025" cy="82275"/>
            </a:xfrm>
            <a:custGeom>
              <a:rect b="b" l="l" r="r" t="t"/>
              <a:pathLst>
                <a:path extrusionOk="0" h="3291" w="3881">
                  <a:moveTo>
                    <a:pt x="103" y="1"/>
                  </a:moveTo>
                  <a:cubicBezTo>
                    <a:pt x="51" y="1"/>
                    <a:pt x="0" y="68"/>
                    <a:pt x="21" y="127"/>
                  </a:cubicBezTo>
                  <a:cubicBezTo>
                    <a:pt x="386" y="1130"/>
                    <a:pt x="713" y="1788"/>
                    <a:pt x="1572" y="2462"/>
                  </a:cubicBezTo>
                  <a:cubicBezTo>
                    <a:pt x="1980" y="2781"/>
                    <a:pt x="2642" y="3290"/>
                    <a:pt x="3224" y="3290"/>
                  </a:cubicBezTo>
                  <a:cubicBezTo>
                    <a:pt x="3414" y="3290"/>
                    <a:pt x="3596" y="3236"/>
                    <a:pt x="3757" y="3103"/>
                  </a:cubicBezTo>
                  <a:cubicBezTo>
                    <a:pt x="3875" y="3004"/>
                    <a:pt x="3880" y="2852"/>
                    <a:pt x="3830" y="2723"/>
                  </a:cubicBezTo>
                  <a:cubicBezTo>
                    <a:pt x="3590" y="2101"/>
                    <a:pt x="2599" y="2033"/>
                    <a:pt x="2067" y="1715"/>
                  </a:cubicBezTo>
                  <a:cubicBezTo>
                    <a:pt x="1400" y="1312"/>
                    <a:pt x="597" y="672"/>
                    <a:pt x="160" y="34"/>
                  </a:cubicBezTo>
                  <a:cubicBezTo>
                    <a:pt x="143" y="10"/>
                    <a:pt x="123" y="1"/>
                    <a:pt x="103" y="1"/>
                  </a:cubicBezTo>
                  <a:close/>
                </a:path>
              </a:pathLst>
            </a:custGeom>
            <a:solidFill>
              <a:srgbClr val="245A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" name="Google Shape;337;p7"/>
            <p:cNvSpPr/>
            <p:nvPr/>
          </p:nvSpPr>
          <p:spPr>
            <a:xfrm>
              <a:off x="753913" y="2583100"/>
              <a:ext cx="538625" cy="473225"/>
            </a:xfrm>
            <a:custGeom>
              <a:rect b="b" l="l" r="r" t="t"/>
              <a:pathLst>
                <a:path extrusionOk="0" h="18929" w="21545">
                  <a:moveTo>
                    <a:pt x="13506" y="1"/>
                  </a:moveTo>
                  <a:cubicBezTo>
                    <a:pt x="12791" y="1"/>
                    <a:pt x="12037" y="115"/>
                    <a:pt x="11253" y="362"/>
                  </a:cubicBezTo>
                  <a:cubicBezTo>
                    <a:pt x="6477" y="1866"/>
                    <a:pt x="0" y="9380"/>
                    <a:pt x="1727" y="14550"/>
                  </a:cubicBezTo>
                  <a:cubicBezTo>
                    <a:pt x="2522" y="16929"/>
                    <a:pt x="4960" y="18485"/>
                    <a:pt x="7446" y="18837"/>
                  </a:cubicBezTo>
                  <a:cubicBezTo>
                    <a:pt x="7879" y="18899"/>
                    <a:pt x="8316" y="18929"/>
                    <a:pt x="8752" y="18929"/>
                  </a:cubicBezTo>
                  <a:cubicBezTo>
                    <a:pt x="11011" y="18929"/>
                    <a:pt x="13265" y="18127"/>
                    <a:pt x="15092" y="16783"/>
                  </a:cubicBezTo>
                  <a:cubicBezTo>
                    <a:pt x="17271" y="15180"/>
                    <a:pt x="18861" y="12845"/>
                    <a:pt x="19788" y="10304"/>
                  </a:cubicBezTo>
                  <a:cubicBezTo>
                    <a:pt x="21545" y="5495"/>
                    <a:pt x="18464" y="1"/>
                    <a:pt x="1350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" name="Google Shape;338;p7"/>
            <p:cNvSpPr/>
            <p:nvPr/>
          </p:nvSpPr>
          <p:spPr>
            <a:xfrm>
              <a:off x="798313" y="2678600"/>
              <a:ext cx="337550" cy="328900"/>
            </a:xfrm>
            <a:custGeom>
              <a:rect b="b" l="l" r="r" t="t"/>
              <a:pathLst>
                <a:path extrusionOk="0" h="13156" w="13502">
                  <a:moveTo>
                    <a:pt x="8427" y="0"/>
                  </a:moveTo>
                  <a:cubicBezTo>
                    <a:pt x="7705" y="0"/>
                    <a:pt x="6943" y="188"/>
                    <a:pt x="6173" y="608"/>
                  </a:cubicBezTo>
                  <a:cubicBezTo>
                    <a:pt x="3257" y="2204"/>
                    <a:pt x="1" y="7941"/>
                    <a:pt x="1792" y="11088"/>
                  </a:cubicBezTo>
                  <a:cubicBezTo>
                    <a:pt x="2572" y="12455"/>
                    <a:pt x="4210" y="13155"/>
                    <a:pt x="5791" y="13155"/>
                  </a:cubicBezTo>
                  <a:cubicBezTo>
                    <a:pt x="5885" y="13155"/>
                    <a:pt x="5979" y="13153"/>
                    <a:pt x="6073" y="13148"/>
                  </a:cubicBezTo>
                  <a:cubicBezTo>
                    <a:pt x="7870" y="13050"/>
                    <a:pt x="9580" y="12149"/>
                    <a:pt x="10794" y="10823"/>
                  </a:cubicBezTo>
                  <a:cubicBezTo>
                    <a:pt x="12009" y="9496"/>
                    <a:pt x="12745" y="7770"/>
                    <a:pt x="13023" y="5992"/>
                  </a:cubicBezTo>
                  <a:cubicBezTo>
                    <a:pt x="13501" y="2922"/>
                    <a:pt x="11278" y="0"/>
                    <a:pt x="8427" y="0"/>
                  </a:cubicBezTo>
                  <a:close/>
                </a:path>
              </a:pathLst>
            </a:custGeom>
            <a:solidFill>
              <a:srgbClr val="245A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" name="Google Shape;339;p7"/>
            <p:cNvSpPr/>
            <p:nvPr/>
          </p:nvSpPr>
          <p:spPr>
            <a:xfrm>
              <a:off x="853363" y="2764700"/>
              <a:ext cx="145025" cy="141375"/>
            </a:xfrm>
            <a:custGeom>
              <a:rect b="b" l="l" r="r" t="t"/>
              <a:pathLst>
                <a:path extrusionOk="0" h="5655" w="5801">
                  <a:moveTo>
                    <a:pt x="3622" y="1"/>
                  </a:moveTo>
                  <a:cubicBezTo>
                    <a:pt x="3312" y="1"/>
                    <a:pt x="2984" y="81"/>
                    <a:pt x="2654" y="262"/>
                  </a:cubicBezTo>
                  <a:cubicBezTo>
                    <a:pt x="1398" y="949"/>
                    <a:pt x="0" y="3412"/>
                    <a:pt x="770" y="4766"/>
                  </a:cubicBezTo>
                  <a:cubicBezTo>
                    <a:pt x="1105" y="5354"/>
                    <a:pt x="1809" y="5654"/>
                    <a:pt x="2492" y="5654"/>
                  </a:cubicBezTo>
                  <a:cubicBezTo>
                    <a:pt x="2532" y="5654"/>
                    <a:pt x="2571" y="5653"/>
                    <a:pt x="2611" y="5651"/>
                  </a:cubicBezTo>
                  <a:cubicBezTo>
                    <a:pt x="3383" y="5610"/>
                    <a:pt x="4116" y="5222"/>
                    <a:pt x="4638" y="4651"/>
                  </a:cubicBezTo>
                  <a:cubicBezTo>
                    <a:pt x="5160" y="4082"/>
                    <a:pt x="5478" y="3341"/>
                    <a:pt x="5595" y="2575"/>
                  </a:cubicBezTo>
                  <a:cubicBezTo>
                    <a:pt x="5800" y="1256"/>
                    <a:pt x="4846" y="1"/>
                    <a:pt x="362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" name="Google Shape;340;p7"/>
            <p:cNvSpPr/>
            <p:nvPr/>
          </p:nvSpPr>
          <p:spPr>
            <a:xfrm>
              <a:off x="555138" y="2044550"/>
              <a:ext cx="1476450" cy="1992025"/>
            </a:xfrm>
            <a:custGeom>
              <a:rect b="b" l="l" r="r" t="t"/>
              <a:pathLst>
                <a:path extrusionOk="0" h="79681" w="59058">
                  <a:moveTo>
                    <a:pt x="38060" y="1"/>
                  </a:moveTo>
                  <a:cubicBezTo>
                    <a:pt x="35295" y="1"/>
                    <a:pt x="32340" y="187"/>
                    <a:pt x="29828" y="774"/>
                  </a:cubicBezTo>
                  <a:cubicBezTo>
                    <a:pt x="32550" y="1963"/>
                    <a:pt x="34749" y="4522"/>
                    <a:pt x="36311" y="7156"/>
                  </a:cubicBezTo>
                  <a:cubicBezTo>
                    <a:pt x="39860" y="13148"/>
                    <a:pt x="41472" y="20268"/>
                    <a:pt x="40856" y="27207"/>
                  </a:cubicBezTo>
                  <a:cubicBezTo>
                    <a:pt x="40703" y="28912"/>
                    <a:pt x="40347" y="30748"/>
                    <a:pt x="39069" y="31892"/>
                  </a:cubicBezTo>
                  <a:cubicBezTo>
                    <a:pt x="38003" y="32849"/>
                    <a:pt x="36566" y="33100"/>
                    <a:pt x="35097" y="33100"/>
                  </a:cubicBezTo>
                  <a:cubicBezTo>
                    <a:pt x="34410" y="33100"/>
                    <a:pt x="33716" y="33045"/>
                    <a:pt x="33050" y="32982"/>
                  </a:cubicBezTo>
                  <a:lnTo>
                    <a:pt x="33050" y="32982"/>
                  </a:lnTo>
                  <a:cubicBezTo>
                    <a:pt x="34730" y="36019"/>
                    <a:pt x="32908" y="39907"/>
                    <a:pt x="30320" y="42219"/>
                  </a:cubicBezTo>
                  <a:cubicBezTo>
                    <a:pt x="25792" y="46269"/>
                    <a:pt x="19358" y="47406"/>
                    <a:pt x="13277" y="47406"/>
                  </a:cubicBezTo>
                  <a:cubicBezTo>
                    <a:pt x="13220" y="47406"/>
                    <a:pt x="13162" y="47406"/>
                    <a:pt x="13105" y="47406"/>
                  </a:cubicBezTo>
                  <a:lnTo>
                    <a:pt x="13105" y="47406"/>
                  </a:lnTo>
                  <a:cubicBezTo>
                    <a:pt x="15809" y="51466"/>
                    <a:pt x="13853" y="57308"/>
                    <a:pt x="10071" y="60385"/>
                  </a:cubicBezTo>
                  <a:cubicBezTo>
                    <a:pt x="7365" y="62588"/>
                    <a:pt x="4010" y="63708"/>
                    <a:pt x="548" y="64392"/>
                  </a:cubicBezTo>
                  <a:cubicBezTo>
                    <a:pt x="378" y="68412"/>
                    <a:pt x="213" y="72437"/>
                    <a:pt x="0" y="76343"/>
                  </a:cubicBezTo>
                  <a:cubicBezTo>
                    <a:pt x="1940" y="78178"/>
                    <a:pt x="4405" y="79460"/>
                    <a:pt x="7066" y="79680"/>
                  </a:cubicBezTo>
                  <a:cubicBezTo>
                    <a:pt x="12274" y="71166"/>
                    <a:pt x="20518" y="63498"/>
                    <a:pt x="28862" y="58025"/>
                  </a:cubicBezTo>
                  <a:cubicBezTo>
                    <a:pt x="32871" y="59225"/>
                    <a:pt x="38295" y="59846"/>
                    <a:pt x="42481" y="59889"/>
                  </a:cubicBezTo>
                  <a:cubicBezTo>
                    <a:pt x="42559" y="59890"/>
                    <a:pt x="42637" y="59890"/>
                    <a:pt x="42715" y="59890"/>
                  </a:cubicBezTo>
                  <a:cubicBezTo>
                    <a:pt x="46826" y="59890"/>
                    <a:pt x="51050" y="58775"/>
                    <a:pt x="54157" y="56087"/>
                  </a:cubicBezTo>
                  <a:cubicBezTo>
                    <a:pt x="57318" y="53346"/>
                    <a:pt x="59058" y="48789"/>
                    <a:pt x="57785" y="44803"/>
                  </a:cubicBezTo>
                  <a:cubicBezTo>
                    <a:pt x="57230" y="43077"/>
                    <a:pt x="56164" y="41548"/>
                    <a:pt x="54927" y="40221"/>
                  </a:cubicBezTo>
                  <a:cubicBezTo>
                    <a:pt x="52877" y="38018"/>
                    <a:pt x="50316" y="36294"/>
                    <a:pt x="47502" y="35222"/>
                  </a:cubicBezTo>
                  <a:cubicBezTo>
                    <a:pt x="49880" y="33722"/>
                    <a:pt x="52176" y="31320"/>
                    <a:pt x="54552" y="29816"/>
                  </a:cubicBezTo>
                  <a:cubicBezTo>
                    <a:pt x="53280" y="19359"/>
                    <a:pt x="48976" y="8334"/>
                    <a:pt x="42357" y="135"/>
                  </a:cubicBezTo>
                  <a:cubicBezTo>
                    <a:pt x="41053" y="57"/>
                    <a:pt x="39586" y="1"/>
                    <a:pt x="380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" name="Google Shape;341;p7"/>
            <p:cNvSpPr/>
            <p:nvPr/>
          </p:nvSpPr>
          <p:spPr>
            <a:xfrm>
              <a:off x="589063" y="3280975"/>
              <a:ext cx="130450" cy="107200"/>
            </a:xfrm>
            <a:custGeom>
              <a:rect b="b" l="l" r="r" t="t"/>
              <a:pathLst>
                <a:path extrusionOk="0" h="4288" w="5218">
                  <a:moveTo>
                    <a:pt x="1" y="0"/>
                  </a:moveTo>
                  <a:lnTo>
                    <a:pt x="428" y="790"/>
                  </a:lnTo>
                  <a:cubicBezTo>
                    <a:pt x="989" y="1515"/>
                    <a:pt x="1551" y="2242"/>
                    <a:pt x="2114" y="2966"/>
                  </a:cubicBezTo>
                  <a:cubicBezTo>
                    <a:pt x="2478" y="3437"/>
                    <a:pt x="2865" y="3924"/>
                    <a:pt x="3411" y="4166"/>
                  </a:cubicBezTo>
                  <a:cubicBezTo>
                    <a:pt x="3593" y="4246"/>
                    <a:pt x="3797" y="4287"/>
                    <a:pt x="3999" y="4287"/>
                  </a:cubicBezTo>
                  <a:cubicBezTo>
                    <a:pt x="4402" y="4287"/>
                    <a:pt x="4797" y="4123"/>
                    <a:pt x="4986" y="3774"/>
                  </a:cubicBezTo>
                  <a:cubicBezTo>
                    <a:pt x="5218" y="3344"/>
                    <a:pt x="5056" y="2783"/>
                    <a:pt x="4729" y="2418"/>
                  </a:cubicBezTo>
                  <a:cubicBezTo>
                    <a:pt x="4401" y="2053"/>
                    <a:pt x="3943" y="1839"/>
                    <a:pt x="3498" y="1634"/>
                  </a:cubicBezTo>
                  <a:cubicBezTo>
                    <a:pt x="2331" y="1093"/>
                    <a:pt x="1165" y="550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" name="Google Shape;342;p7"/>
            <p:cNvSpPr/>
            <p:nvPr/>
          </p:nvSpPr>
          <p:spPr>
            <a:xfrm>
              <a:off x="1796038" y="2713375"/>
              <a:ext cx="94475" cy="84300"/>
            </a:xfrm>
            <a:custGeom>
              <a:rect b="b" l="l" r="r" t="t"/>
              <a:pathLst>
                <a:path extrusionOk="0" h="3372" w="3779">
                  <a:moveTo>
                    <a:pt x="1887" y="1"/>
                  </a:moveTo>
                  <a:cubicBezTo>
                    <a:pt x="1178" y="1"/>
                    <a:pt x="519" y="453"/>
                    <a:pt x="288" y="1164"/>
                  </a:cubicBezTo>
                  <a:cubicBezTo>
                    <a:pt x="0" y="2048"/>
                    <a:pt x="481" y="2999"/>
                    <a:pt x="1367" y="3288"/>
                  </a:cubicBezTo>
                  <a:cubicBezTo>
                    <a:pt x="1540" y="3344"/>
                    <a:pt x="1716" y="3371"/>
                    <a:pt x="1889" y="3371"/>
                  </a:cubicBezTo>
                  <a:cubicBezTo>
                    <a:pt x="2599" y="3371"/>
                    <a:pt x="3259" y="2921"/>
                    <a:pt x="3491" y="2209"/>
                  </a:cubicBezTo>
                  <a:cubicBezTo>
                    <a:pt x="3778" y="1325"/>
                    <a:pt x="3295" y="374"/>
                    <a:pt x="2412" y="85"/>
                  </a:cubicBezTo>
                  <a:cubicBezTo>
                    <a:pt x="2238" y="28"/>
                    <a:pt x="2061" y="1"/>
                    <a:pt x="18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" name="Google Shape;343;p7"/>
            <p:cNvSpPr/>
            <p:nvPr/>
          </p:nvSpPr>
          <p:spPr>
            <a:xfrm>
              <a:off x="1816788" y="2731925"/>
              <a:ext cx="52975" cy="47250"/>
            </a:xfrm>
            <a:custGeom>
              <a:rect b="b" l="l" r="r" t="t"/>
              <a:pathLst>
                <a:path extrusionOk="0" h="1890" w="2119">
                  <a:moveTo>
                    <a:pt x="1059" y="0"/>
                  </a:moveTo>
                  <a:cubicBezTo>
                    <a:pt x="660" y="0"/>
                    <a:pt x="290" y="254"/>
                    <a:pt x="160" y="652"/>
                  </a:cubicBezTo>
                  <a:cubicBezTo>
                    <a:pt x="0" y="1147"/>
                    <a:pt x="269" y="1681"/>
                    <a:pt x="766" y="1842"/>
                  </a:cubicBezTo>
                  <a:cubicBezTo>
                    <a:pt x="863" y="1874"/>
                    <a:pt x="961" y="1889"/>
                    <a:pt x="1058" y="1889"/>
                  </a:cubicBezTo>
                  <a:cubicBezTo>
                    <a:pt x="1455" y="1889"/>
                    <a:pt x="1825" y="1636"/>
                    <a:pt x="1956" y="1239"/>
                  </a:cubicBezTo>
                  <a:cubicBezTo>
                    <a:pt x="2119" y="744"/>
                    <a:pt x="1848" y="210"/>
                    <a:pt x="1352" y="47"/>
                  </a:cubicBezTo>
                  <a:cubicBezTo>
                    <a:pt x="1255" y="15"/>
                    <a:pt x="1156" y="0"/>
                    <a:pt x="1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" name="Google Shape;344;p7"/>
            <p:cNvSpPr/>
            <p:nvPr/>
          </p:nvSpPr>
          <p:spPr>
            <a:xfrm>
              <a:off x="2081738" y="2806700"/>
              <a:ext cx="94525" cy="84250"/>
            </a:xfrm>
            <a:custGeom>
              <a:rect b="b" l="l" r="r" t="t"/>
              <a:pathLst>
                <a:path extrusionOk="0" h="3370" w="3781">
                  <a:moveTo>
                    <a:pt x="1891" y="1"/>
                  </a:moveTo>
                  <a:cubicBezTo>
                    <a:pt x="1181" y="1"/>
                    <a:pt x="521" y="452"/>
                    <a:pt x="290" y="1161"/>
                  </a:cubicBezTo>
                  <a:cubicBezTo>
                    <a:pt x="1" y="2047"/>
                    <a:pt x="483" y="2998"/>
                    <a:pt x="1369" y="3286"/>
                  </a:cubicBezTo>
                  <a:cubicBezTo>
                    <a:pt x="1542" y="3342"/>
                    <a:pt x="1718" y="3369"/>
                    <a:pt x="1891" y="3369"/>
                  </a:cubicBezTo>
                  <a:cubicBezTo>
                    <a:pt x="2601" y="3369"/>
                    <a:pt x="3261" y="2919"/>
                    <a:pt x="3493" y="2209"/>
                  </a:cubicBezTo>
                  <a:cubicBezTo>
                    <a:pt x="3780" y="1323"/>
                    <a:pt x="3297" y="373"/>
                    <a:pt x="2414" y="84"/>
                  </a:cubicBezTo>
                  <a:cubicBezTo>
                    <a:pt x="2240" y="28"/>
                    <a:pt x="2064" y="1"/>
                    <a:pt x="189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" name="Google Shape;345;p7"/>
            <p:cNvSpPr/>
            <p:nvPr/>
          </p:nvSpPr>
          <p:spPr>
            <a:xfrm>
              <a:off x="2102538" y="2825175"/>
              <a:ext cx="52975" cy="47250"/>
            </a:xfrm>
            <a:custGeom>
              <a:rect b="b" l="l" r="r" t="t"/>
              <a:pathLst>
                <a:path extrusionOk="0" h="1890" w="2119">
                  <a:moveTo>
                    <a:pt x="1058" y="1"/>
                  </a:moveTo>
                  <a:cubicBezTo>
                    <a:pt x="661" y="1"/>
                    <a:pt x="291" y="254"/>
                    <a:pt x="160" y="651"/>
                  </a:cubicBezTo>
                  <a:cubicBezTo>
                    <a:pt x="0" y="1149"/>
                    <a:pt x="269" y="1681"/>
                    <a:pt x="765" y="1843"/>
                  </a:cubicBezTo>
                  <a:cubicBezTo>
                    <a:pt x="862" y="1874"/>
                    <a:pt x="961" y="1889"/>
                    <a:pt x="1057" y="1889"/>
                  </a:cubicBezTo>
                  <a:cubicBezTo>
                    <a:pt x="1454" y="1889"/>
                    <a:pt x="1824" y="1637"/>
                    <a:pt x="1956" y="1238"/>
                  </a:cubicBezTo>
                  <a:cubicBezTo>
                    <a:pt x="2119" y="743"/>
                    <a:pt x="1847" y="211"/>
                    <a:pt x="1350" y="48"/>
                  </a:cubicBezTo>
                  <a:cubicBezTo>
                    <a:pt x="1253" y="16"/>
                    <a:pt x="1155" y="1"/>
                    <a:pt x="10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" name="Google Shape;346;p7"/>
            <p:cNvSpPr/>
            <p:nvPr/>
          </p:nvSpPr>
          <p:spPr>
            <a:xfrm>
              <a:off x="1990238" y="2285925"/>
              <a:ext cx="94500" cy="84275"/>
            </a:xfrm>
            <a:custGeom>
              <a:rect b="b" l="l" r="r" t="t"/>
              <a:pathLst>
                <a:path extrusionOk="0" h="3371" w="3780">
                  <a:moveTo>
                    <a:pt x="1889" y="1"/>
                  </a:moveTo>
                  <a:cubicBezTo>
                    <a:pt x="1179" y="1"/>
                    <a:pt x="519" y="451"/>
                    <a:pt x="288" y="1163"/>
                  </a:cubicBezTo>
                  <a:cubicBezTo>
                    <a:pt x="0" y="2048"/>
                    <a:pt x="481" y="2999"/>
                    <a:pt x="1366" y="3287"/>
                  </a:cubicBezTo>
                  <a:cubicBezTo>
                    <a:pt x="1540" y="3343"/>
                    <a:pt x="1715" y="3370"/>
                    <a:pt x="1888" y="3370"/>
                  </a:cubicBezTo>
                  <a:cubicBezTo>
                    <a:pt x="2598" y="3370"/>
                    <a:pt x="3258" y="2919"/>
                    <a:pt x="3491" y="2208"/>
                  </a:cubicBezTo>
                  <a:cubicBezTo>
                    <a:pt x="3780" y="1324"/>
                    <a:pt x="3298" y="374"/>
                    <a:pt x="2412" y="84"/>
                  </a:cubicBezTo>
                  <a:cubicBezTo>
                    <a:pt x="2238" y="28"/>
                    <a:pt x="2062" y="1"/>
                    <a:pt x="188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" name="Google Shape;347;p7"/>
            <p:cNvSpPr/>
            <p:nvPr/>
          </p:nvSpPr>
          <p:spPr>
            <a:xfrm>
              <a:off x="2011013" y="2304450"/>
              <a:ext cx="52950" cy="47225"/>
            </a:xfrm>
            <a:custGeom>
              <a:rect b="b" l="l" r="r" t="t"/>
              <a:pathLst>
                <a:path extrusionOk="0" h="1889" w="2118">
                  <a:moveTo>
                    <a:pt x="1059" y="0"/>
                  </a:moveTo>
                  <a:cubicBezTo>
                    <a:pt x="662" y="0"/>
                    <a:pt x="290" y="253"/>
                    <a:pt x="161" y="651"/>
                  </a:cubicBezTo>
                  <a:cubicBezTo>
                    <a:pt x="0" y="1146"/>
                    <a:pt x="271" y="1679"/>
                    <a:pt x="766" y="1842"/>
                  </a:cubicBezTo>
                  <a:cubicBezTo>
                    <a:pt x="862" y="1873"/>
                    <a:pt x="960" y="1888"/>
                    <a:pt x="1057" y="1888"/>
                  </a:cubicBezTo>
                  <a:cubicBezTo>
                    <a:pt x="1455" y="1888"/>
                    <a:pt x="1826" y="1635"/>
                    <a:pt x="1956" y="1237"/>
                  </a:cubicBezTo>
                  <a:cubicBezTo>
                    <a:pt x="2118" y="742"/>
                    <a:pt x="1847" y="209"/>
                    <a:pt x="1352" y="47"/>
                  </a:cubicBezTo>
                  <a:cubicBezTo>
                    <a:pt x="1255" y="15"/>
                    <a:pt x="1156" y="0"/>
                    <a:pt x="1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" name="Google Shape;348;p7"/>
            <p:cNvSpPr/>
            <p:nvPr/>
          </p:nvSpPr>
          <p:spPr>
            <a:xfrm>
              <a:off x="1532613" y="2067425"/>
              <a:ext cx="94500" cy="84250"/>
            </a:xfrm>
            <a:custGeom>
              <a:rect b="b" l="l" r="r" t="t"/>
              <a:pathLst>
                <a:path extrusionOk="0" h="3370" w="3780">
                  <a:moveTo>
                    <a:pt x="1890" y="0"/>
                  </a:moveTo>
                  <a:cubicBezTo>
                    <a:pt x="1180" y="0"/>
                    <a:pt x="520" y="451"/>
                    <a:pt x="289" y="1162"/>
                  </a:cubicBezTo>
                  <a:cubicBezTo>
                    <a:pt x="0" y="2048"/>
                    <a:pt x="482" y="2999"/>
                    <a:pt x="1366" y="3287"/>
                  </a:cubicBezTo>
                  <a:cubicBezTo>
                    <a:pt x="1540" y="3343"/>
                    <a:pt x="1716" y="3370"/>
                    <a:pt x="1889" y="3370"/>
                  </a:cubicBezTo>
                  <a:cubicBezTo>
                    <a:pt x="2599" y="3370"/>
                    <a:pt x="3260" y="2919"/>
                    <a:pt x="3492" y="2208"/>
                  </a:cubicBezTo>
                  <a:cubicBezTo>
                    <a:pt x="3780" y="1325"/>
                    <a:pt x="3299" y="374"/>
                    <a:pt x="2414" y="84"/>
                  </a:cubicBezTo>
                  <a:cubicBezTo>
                    <a:pt x="2240" y="27"/>
                    <a:pt x="2063" y="0"/>
                    <a:pt x="189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" name="Google Shape;349;p7"/>
            <p:cNvSpPr/>
            <p:nvPr/>
          </p:nvSpPr>
          <p:spPr>
            <a:xfrm>
              <a:off x="1553413" y="2085975"/>
              <a:ext cx="52950" cy="47250"/>
            </a:xfrm>
            <a:custGeom>
              <a:rect b="b" l="l" r="r" t="t"/>
              <a:pathLst>
                <a:path extrusionOk="0" h="1890" w="2118">
                  <a:moveTo>
                    <a:pt x="1060" y="0"/>
                  </a:moveTo>
                  <a:cubicBezTo>
                    <a:pt x="662" y="0"/>
                    <a:pt x="292" y="253"/>
                    <a:pt x="161" y="651"/>
                  </a:cubicBezTo>
                  <a:cubicBezTo>
                    <a:pt x="1" y="1147"/>
                    <a:pt x="271" y="1679"/>
                    <a:pt x="766" y="1842"/>
                  </a:cubicBezTo>
                  <a:cubicBezTo>
                    <a:pt x="864" y="1874"/>
                    <a:pt x="963" y="1890"/>
                    <a:pt x="1060" y="1890"/>
                  </a:cubicBezTo>
                  <a:cubicBezTo>
                    <a:pt x="1457" y="1890"/>
                    <a:pt x="1827" y="1636"/>
                    <a:pt x="1956" y="1237"/>
                  </a:cubicBezTo>
                  <a:cubicBezTo>
                    <a:pt x="2118" y="741"/>
                    <a:pt x="1848" y="207"/>
                    <a:pt x="1353" y="47"/>
                  </a:cubicBezTo>
                  <a:cubicBezTo>
                    <a:pt x="1255" y="15"/>
                    <a:pt x="1157" y="0"/>
                    <a:pt x="10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" name="Google Shape;350;p7"/>
            <p:cNvSpPr/>
            <p:nvPr/>
          </p:nvSpPr>
          <p:spPr>
            <a:xfrm>
              <a:off x="633213" y="3885425"/>
              <a:ext cx="94475" cy="84275"/>
            </a:xfrm>
            <a:custGeom>
              <a:rect b="b" l="l" r="r" t="t"/>
              <a:pathLst>
                <a:path extrusionOk="0" h="3371" w="3779">
                  <a:moveTo>
                    <a:pt x="1888" y="1"/>
                  </a:moveTo>
                  <a:cubicBezTo>
                    <a:pt x="1179" y="1"/>
                    <a:pt x="519" y="451"/>
                    <a:pt x="288" y="1163"/>
                  </a:cubicBezTo>
                  <a:cubicBezTo>
                    <a:pt x="0" y="2048"/>
                    <a:pt x="482" y="3000"/>
                    <a:pt x="1366" y="3287"/>
                  </a:cubicBezTo>
                  <a:cubicBezTo>
                    <a:pt x="1540" y="3343"/>
                    <a:pt x="1716" y="3370"/>
                    <a:pt x="1889" y="3370"/>
                  </a:cubicBezTo>
                  <a:cubicBezTo>
                    <a:pt x="2598" y="3370"/>
                    <a:pt x="3258" y="2920"/>
                    <a:pt x="3490" y="2208"/>
                  </a:cubicBezTo>
                  <a:cubicBezTo>
                    <a:pt x="3778" y="1324"/>
                    <a:pt x="3294" y="375"/>
                    <a:pt x="2412" y="84"/>
                  </a:cubicBezTo>
                  <a:cubicBezTo>
                    <a:pt x="2238" y="28"/>
                    <a:pt x="2062" y="1"/>
                    <a:pt x="188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" name="Google Shape;351;p7"/>
            <p:cNvSpPr/>
            <p:nvPr/>
          </p:nvSpPr>
          <p:spPr>
            <a:xfrm>
              <a:off x="653863" y="3903950"/>
              <a:ext cx="53075" cy="47225"/>
            </a:xfrm>
            <a:custGeom>
              <a:rect b="b" l="l" r="r" t="t"/>
              <a:pathLst>
                <a:path extrusionOk="0" h="1889" w="2123">
                  <a:moveTo>
                    <a:pt x="1062" y="0"/>
                  </a:moveTo>
                  <a:cubicBezTo>
                    <a:pt x="664" y="0"/>
                    <a:pt x="295" y="253"/>
                    <a:pt x="164" y="651"/>
                  </a:cubicBezTo>
                  <a:cubicBezTo>
                    <a:pt x="1" y="1146"/>
                    <a:pt x="273" y="1679"/>
                    <a:pt x="769" y="1842"/>
                  </a:cubicBezTo>
                  <a:cubicBezTo>
                    <a:pt x="866" y="1874"/>
                    <a:pt x="964" y="1889"/>
                    <a:pt x="1061" y="1889"/>
                  </a:cubicBezTo>
                  <a:cubicBezTo>
                    <a:pt x="1458" y="1889"/>
                    <a:pt x="1828" y="1635"/>
                    <a:pt x="1959" y="1237"/>
                  </a:cubicBezTo>
                  <a:cubicBezTo>
                    <a:pt x="2122" y="742"/>
                    <a:pt x="1851" y="209"/>
                    <a:pt x="1356" y="47"/>
                  </a:cubicBezTo>
                  <a:cubicBezTo>
                    <a:pt x="1258" y="15"/>
                    <a:pt x="1159" y="0"/>
                    <a:pt x="10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" name="Google Shape;352;p7"/>
            <p:cNvSpPr/>
            <p:nvPr/>
          </p:nvSpPr>
          <p:spPr>
            <a:xfrm>
              <a:off x="891488" y="2338175"/>
              <a:ext cx="353350" cy="161300"/>
            </a:xfrm>
            <a:custGeom>
              <a:rect b="b" l="l" r="r" t="t"/>
              <a:pathLst>
                <a:path extrusionOk="0" h="6452" w="14134">
                  <a:moveTo>
                    <a:pt x="5501" y="0"/>
                  </a:moveTo>
                  <a:cubicBezTo>
                    <a:pt x="3530" y="0"/>
                    <a:pt x="1601" y="214"/>
                    <a:pt x="0" y="666"/>
                  </a:cubicBezTo>
                  <a:cubicBezTo>
                    <a:pt x="836" y="2546"/>
                    <a:pt x="2060" y="4313"/>
                    <a:pt x="2923" y="6212"/>
                  </a:cubicBezTo>
                  <a:cubicBezTo>
                    <a:pt x="6659" y="6291"/>
                    <a:pt x="10397" y="6373"/>
                    <a:pt x="14134" y="6451"/>
                  </a:cubicBezTo>
                  <a:cubicBezTo>
                    <a:pt x="14054" y="4896"/>
                    <a:pt x="13878" y="3349"/>
                    <a:pt x="13606" y="1816"/>
                  </a:cubicBezTo>
                  <a:cubicBezTo>
                    <a:pt x="13574" y="1639"/>
                    <a:pt x="13539" y="1453"/>
                    <a:pt x="13420" y="1317"/>
                  </a:cubicBezTo>
                  <a:cubicBezTo>
                    <a:pt x="13284" y="1161"/>
                    <a:pt x="13070" y="1104"/>
                    <a:pt x="12869" y="1055"/>
                  </a:cubicBezTo>
                  <a:cubicBezTo>
                    <a:pt x="10776" y="372"/>
                    <a:pt x="8102" y="0"/>
                    <a:pt x="550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" name="Google Shape;353;p7"/>
            <p:cNvSpPr/>
            <p:nvPr/>
          </p:nvSpPr>
          <p:spPr>
            <a:xfrm>
              <a:off x="941713" y="2374850"/>
              <a:ext cx="33100" cy="47775"/>
            </a:xfrm>
            <a:custGeom>
              <a:rect b="b" l="l" r="r" t="t"/>
              <a:pathLst>
                <a:path extrusionOk="0" h="1911" w="1324">
                  <a:moveTo>
                    <a:pt x="222" y="0"/>
                  </a:moveTo>
                  <a:cubicBezTo>
                    <a:pt x="104" y="0"/>
                    <a:pt x="1" y="100"/>
                    <a:pt x="20" y="246"/>
                  </a:cubicBezTo>
                  <a:cubicBezTo>
                    <a:pt x="53" y="527"/>
                    <a:pt x="163" y="751"/>
                    <a:pt x="284" y="1005"/>
                  </a:cubicBezTo>
                  <a:cubicBezTo>
                    <a:pt x="402" y="1255"/>
                    <a:pt x="510" y="1512"/>
                    <a:pt x="658" y="1747"/>
                  </a:cubicBezTo>
                  <a:cubicBezTo>
                    <a:pt x="730" y="1862"/>
                    <a:pt x="833" y="1910"/>
                    <a:pt x="933" y="1910"/>
                  </a:cubicBezTo>
                  <a:cubicBezTo>
                    <a:pt x="1134" y="1910"/>
                    <a:pt x="1324" y="1714"/>
                    <a:pt x="1221" y="1461"/>
                  </a:cubicBezTo>
                  <a:cubicBezTo>
                    <a:pt x="1117" y="1205"/>
                    <a:pt x="971" y="966"/>
                    <a:pt x="838" y="724"/>
                  </a:cubicBezTo>
                  <a:cubicBezTo>
                    <a:pt x="702" y="478"/>
                    <a:pt x="586" y="258"/>
                    <a:pt x="379" y="65"/>
                  </a:cubicBezTo>
                  <a:cubicBezTo>
                    <a:pt x="330" y="20"/>
                    <a:pt x="275" y="0"/>
                    <a:pt x="222" y="0"/>
                  </a:cubicBezTo>
                  <a:close/>
                </a:path>
              </a:pathLst>
            </a:custGeom>
            <a:solidFill>
              <a:srgbClr val="85E2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" name="Google Shape;354;p7"/>
            <p:cNvSpPr/>
            <p:nvPr/>
          </p:nvSpPr>
          <p:spPr>
            <a:xfrm>
              <a:off x="973313" y="2371400"/>
              <a:ext cx="25300" cy="39225"/>
            </a:xfrm>
            <a:custGeom>
              <a:rect b="b" l="l" r="r" t="t"/>
              <a:pathLst>
                <a:path extrusionOk="0" h="1569" w="1012">
                  <a:moveTo>
                    <a:pt x="194" y="0"/>
                  </a:moveTo>
                  <a:cubicBezTo>
                    <a:pt x="171" y="0"/>
                    <a:pt x="144" y="12"/>
                    <a:pt x="133" y="33"/>
                  </a:cubicBezTo>
                  <a:cubicBezTo>
                    <a:pt x="95" y="111"/>
                    <a:pt x="47" y="201"/>
                    <a:pt x="30" y="281"/>
                  </a:cubicBezTo>
                  <a:cubicBezTo>
                    <a:pt x="0" y="413"/>
                    <a:pt x="47" y="537"/>
                    <a:pt x="90" y="661"/>
                  </a:cubicBezTo>
                  <a:cubicBezTo>
                    <a:pt x="181" y="911"/>
                    <a:pt x="266" y="1170"/>
                    <a:pt x="381" y="1412"/>
                  </a:cubicBezTo>
                  <a:cubicBezTo>
                    <a:pt x="434" y="1521"/>
                    <a:pt x="536" y="1568"/>
                    <a:pt x="640" y="1568"/>
                  </a:cubicBezTo>
                  <a:cubicBezTo>
                    <a:pt x="823" y="1568"/>
                    <a:pt x="1012" y="1421"/>
                    <a:pt x="949" y="1207"/>
                  </a:cubicBezTo>
                  <a:cubicBezTo>
                    <a:pt x="874" y="952"/>
                    <a:pt x="768" y="703"/>
                    <a:pt x="668" y="456"/>
                  </a:cubicBezTo>
                  <a:cubicBezTo>
                    <a:pt x="625" y="352"/>
                    <a:pt x="587" y="227"/>
                    <a:pt x="497" y="153"/>
                  </a:cubicBezTo>
                  <a:cubicBezTo>
                    <a:pt x="427" y="91"/>
                    <a:pt x="301" y="38"/>
                    <a:pt x="215" y="4"/>
                  </a:cubicBezTo>
                  <a:cubicBezTo>
                    <a:pt x="209" y="1"/>
                    <a:pt x="202" y="0"/>
                    <a:pt x="194" y="0"/>
                  </a:cubicBezTo>
                  <a:close/>
                </a:path>
              </a:pathLst>
            </a:custGeom>
            <a:solidFill>
              <a:srgbClr val="85E2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" name="Google Shape;355;p7"/>
            <p:cNvSpPr/>
            <p:nvPr/>
          </p:nvSpPr>
          <p:spPr>
            <a:xfrm>
              <a:off x="1003813" y="2362850"/>
              <a:ext cx="28525" cy="39300"/>
            </a:xfrm>
            <a:custGeom>
              <a:rect b="b" l="l" r="r" t="t"/>
              <a:pathLst>
                <a:path extrusionOk="0" h="1572" w="1141">
                  <a:moveTo>
                    <a:pt x="276" y="1"/>
                  </a:moveTo>
                  <a:cubicBezTo>
                    <a:pt x="142" y="1"/>
                    <a:pt x="0" y="123"/>
                    <a:pt x="43" y="272"/>
                  </a:cubicBezTo>
                  <a:cubicBezTo>
                    <a:pt x="171" y="695"/>
                    <a:pt x="328" y="1113"/>
                    <a:pt x="587" y="1475"/>
                  </a:cubicBezTo>
                  <a:cubicBezTo>
                    <a:pt x="636" y="1542"/>
                    <a:pt x="707" y="1571"/>
                    <a:pt x="781" y="1571"/>
                  </a:cubicBezTo>
                  <a:cubicBezTo>
                    <a:pt x="954" y="1571"/>
                    <a:pt x="1140" y="1411"/>
                    <a:pt x="1079" y="1224"/>
                  </a:cubicBezTo>
                  <a:cubicBezTo>
                    <a:pt x="942" y="802"/>
                    <a:pt x="694" y="429"/>
                    <a:pt x="428" y="76"/>
                  </a:cubicBezTo>
                  <a:cubicBezTo>
                    <a:pt x="389" y="23"/>
                    <a:pt x="333" y="1"/>
                    <a:pt x="276" y="1"/>
                  </a:cubicBezTo>
                  <a:close/>
                </a:path>
              </a:pathLst>
            </a:custGeom>
            <a:solidFill>
              <a:srgbClr val="85E2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" name="Google Shape;356;p7"/>
            <p:cNvSpPr/>
            <p:nvPr/>
          </p:nvSpPr>
          <p:spPr>
            <a:xfrm>
              <a:off x="1328188" y="3391125"/>
              <a:ext cx="94550" cy="84250"/>
            </a:xfrm>
            <a:custGeom>
              <a:rect b="b" l="l" r="r" t="t"/>
              <a:pathLst>
                <a:path extrusionOk="0" h="3370" w="3782">
                  <a:moveTo>
                    <a:pt x="1891" y="0"/>
                  </a:moveTo>
                  <a:cubicBezTo>
                    <a:pt x="1181" y="0"/>
                    <a:pt x="520" y="451"/>
                    <a:pt x="288" y="1162"/>
                  </a:cubicBezTo>
                  <a:cubicBezTo>
                    <a:pt x="0" y="2046"/>
                    <a:pt x="482" y="2997"/>
                    <a:pt x="1367" y="3286"/>
                  </a:cubicBezTo>
                  <a:cubicBezTo>
                    <a:pt x="1540" y="3343"/>
                    <a:pt x="1717" y="3370"/>
                    <a:pt x="1890" y="3370"/>
                  </a:cubicBezTo>
                  <a:cubicBezTo>
                    <a:pt x="2600" y="3370"/>
                    <a:pt x="3260" y="2919"/>
                    <a:pt x="3491" y="2208"/>
                  </a:cubicBezTo>
                  <a:cubicBezTo>
                    <a:pt x="3781" y="1324"/>
                    <a:pt x="3298" y="372"/>
                    <a:pt x="2414" y="83"/>
                  </a:cubicBezTo>
                  <a:cubicBezTo>
                    <a:pt x="2240" y="27"/>
                    <a:pt x="2064" y="0"/>
                    <a:pt x="18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" name="Google Shape;357;p7"/>
            <p:cNvSpPr/>
            <p:nvPr/>
          </p:nvSpPr>
          <p:spPr>
            <a:xfrm>
              <a:off x="1348963" y="3409625"/>
              <a:ext cx="53000" cy="47250"/>
            </a:xfrm>
            <a:custGeom>
              <a:rect b="b" l="l" r="r" t="t"/>
              <a:pathLst>
                <a:path extrusionOk="0" h="1890" w="2120">
                  <a:moveTo>
                    <a:pt x="1060" y="1"/>
                  </a:moveTo>
                  <a:cubicBezTo>
                    <a:pt x="663" y="1"/>
                    <a:pt x="293" y="254"/>
                    <a:pt x="162" y="652"/>
                  </a:cubicBezTo>
                  <a:cubicBezTo>
                    <a:pt x="1" y="1147"/>
                    <a:pt x="271" y="1681"/>
                    <a:pt x="767" y="1843"/>
                  </a:cubicBezTo>
                  <a:cubicBezTo>
                    <a:pt x="864" y="1874"/>
                    <a:pt x="963" y="1889"/>
                    <a:pt x="1060" y="1889"/>
                  </a:cubicBezTo>
                  <a:cubicBezTo>
                    <a:pt x="1457" y="1889"/>
                    <a:pt x="1826" y="1637"/>
                    <a:pt x="1957" y="1239"/>
                  </a:cubicBezTo>
                  <a:cubicBezTo>
                    <a:pt x="2119" y="744"/>
                    <a:pt x="1849" y="210"/>
                    <a:pt x="1352" y="47"/>
                  </a:cubicBezTo>
                  <a:cubicBezTo>
                    <a:pt x="1255" y="16"/>
                    <a:pt x="1157" y="1"/>
                    <a:pt x="10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58" name="Google Shape;358;p7"/>
          <p:cNvGrpSpPr/>
          <p:nvPr/>
        </p:nvGrpSpPr>
        <p:grpSpPr>
          <a:xfrm rot="401786">
            <a:off x="1610189" y="3211662"/>
            <a:ext cx="1039046" cy="1489737"/>
            <a:chOff x="6224263" y="1126225"/>
            <a:chExt cx="1156125" cy="1657600"/>
          </a:xfrm>
        </p:grpSpPr>
        <p:sp>
          <p:nvSpPr>
            <p:cNvPr id="359" name="Google Shape;359;p7"/>
            <p:cNvSpPr/>
            <p:nvPr/>
          </p:nvSpPr>
          <p:spPr>
            <a:xfrm>
              <a:off x="6534363" y="1126225"/>
              <a:ext cx="426675" cy="954650"/>
            </a:xfrm>
            <a:custGeom>
              <a:rect b="b" l="l" r="r" t="t"/>
              <a:pathLst>
                <a:path extrusionOk="0" h="38186" w="17067">
                  <a:moveTo>
                    <a:pt x="3471" y="0"/>
                  </a:moveTo>
                  <a:cubicBezTo>
                    <a:pt x="1554" y="0"/>
                    <a:pt x="0" y="1554"/>
                    <a:pt x="0" y="3471"/>
                  </a:cubicBezTo>
                  <a:lnTo>
                    <a:pt x="0" y="34713"/>
                  </a:lnTo>
                  <a:cubicBezTo>
                    <a:pt x="0" y="36630"/>
                    <a:pt x="1554" y="38185"/>
                    <a:pt x="3471" y="38185"/>
                  </a:cubicBezTo>
                  <a:lnTo>
                    <a:pt x="13596" y="38185"/>
                  </a:lnTo>
                  <a:cubicBezTo>
                    <a:pt x="15513" y="38185"/>
                    <a:pt x="17067" y="36630"/>
                    <a:pt x="17067" y="34713"/>
                  </a:cubicBezTo>
                  <a:lnTo>
                    <a:pt x="17067" y="3471"/>
                  </a:lnTo>
                  <a:cubicBezTo>
                    <a:pt x="17067" y="1554"/>
                    <a:pt x="15513" y="0"/>
                    <a:pt x="1359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" name="Google Shape;360;p7"/>
            <p:cNvSpPr/>
            <p:nvPr/>
          </p:nvSpPr>
          <p:spPr>
            <a:xfrm>
              <a:off x="6531963" y="1127100"/>
              <a:ext cx="426675" cy="843725"/>
            </a:xfrm>
            <a:custGeom>
              <a:rect b="b" l="l" r="r" t="t"/>
              <a:pathLst>
                <a:path extrusionOk="0" h="33749" w="17067">
                  <a:moveTo>
                    <a:pt x="3471" y="1"/>
                  </a:moveTo>
                  <a:cubicBezTo>
                    <a:pt x="1554" y="1"/>
                    <a:pt x="1" y="1554"/>
                    <a:pt x="1" y="3471"/>
                  </a:cubicBezTo>
                  <a:lnTo>
                    <a:pt x="1" y="33748"/>
                  </a:lnTo>
                  <a:cubicBezTo>
                    <a:pt x="4995" y="33173"/>
                    <a:pt x="9866" y="31723"/>
                    <a:pt x="14890" y="31362"/>
                  </a:cubicBezTo>
                  <a:cubicBezTo>
                    <a:pt x="15610" y="31309"/>
                    <a:pt x="16339" y="31281"/>
                    <a:pt x="17067" y="31275"/>
                  </a:cubicBezTo>
                  <a:lnTo>
                    <a:pt x="17067" y="3471"/>
                  </a:lnTo>
                  <a:cubicBezTo>
                    <a:pt x="17067" y="1554"/>
                    <a:pt x="15512" y="1"/>
                    <a:pt x="135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" name="Google Shape;361;p7"/>
            <p:cNvSpPr/>
            <p:nvPr/>
          </p:nvSpPr>
          <p:spPr>
            <a:xfrm>
              <a:off x="6502713" y="1907250"/>
              <a:ext cx="491800" cy="65100"/>
            </a:xfrm>
            <a:custGeom>
              <a:rect b="b" l="l" r="r" t="t"/>
              <a:pathLst>
                <a:path extrusionOk="0" h="2604" w="19672">
                  <a:moveTo>
                    <a:pt x="0" y="0"/>
                  </a:moveTo>
                  <a:lnTo>
                    <a:pt x="0" y="2604"/>
                  </a:lnTo>
                  <a:lnTo>
                    <a:pt x="19672" y="2604"/>
                  </a:lnTo>
                  <a:lnTo>
                    <a:pt x="1967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" name="Google Shape;362;p7"/>
            <p:cNvSpPr/>
            <p:nvPr/>
          </p:nvSpPr>
          <p:spPr>
            <a:xfrm>
              <a:off x="6601988" y="1445000"/>
              <a:ext cx="122300" cy="472650"/>
            </a:xfrm>
            <a:custGeom>
              <a:rect b="b" l="l" r="r" t="t"/>
              <a:pathLst>
                <a:path extrusionOk="0" h="18906" w="4892">
                  <a:moveTo>
                    <a:pt x="415" y="1"/>
                  </a:moveTo>
                  <a:cubicBezTo>
                    <a:pt x="187" y="1"/>
                    <a:pt x="1" y="187"/>
                    <a:pt x="1" y="416"/>
                  </a:cubicBezTo>
                  <a:lnTo>
                    <a:pt x="1" y="5876"/>
                  </a:lnTo>
                  <a:cubicBezTo>
                    <a:pt x="1" y="7093"/>
                    <a:pt x="576" y="8268"/>
                    <a:pt x="1538" y="9013"/>
                  </a:cubicBezTo>
                  <a:lnTo>
                    <a:pt x="3261" y="10345"/>
                  </a:lnTo>
                  <a:cubicBezTo>
                    <a:pt x="3763" y="10733"/>
                    <a:pt x="4062" y="11343"/>
                    <a:pt x="4062" y="11977"/>
                  </a:cubicBezTo>
                  <a:lnTo>
                    <a:pt x="4062" y="18490"/>
                  </a:lnTo>
                  <a:cubicBezTo>
                    <a:pt x="4062" y="18719"/>
                    <a:pt x="4248" y="18905"/>
                    <a:pt x="4477" y="18905"/>
                  </a:cubicBezTo>
                  <a:cubicBezTo>
                    <a:pt x="4706" y="18905"/>
                    <a:pt x="4892" y="18719"/>
                    <a:pt x="4892" y="18490"/>
                  </a:cubicBezTo>
                  <a:lnTo>
                    <a:pt x="4892" y="11977"/>
                  </a:lnTo>
                  <a:cubicBezTo>
                    <a:pt x="4892" y="11089"/>
                    <a:pt x="4474" y="10235"/>
                    <a:pt x="3770" y="9691"/>
                  </a:cubicBezTo>
                  <a:lnTo>
                    <a:pt x="2049" y="8358"/>
                  </a:lnTo>
                  <a:cubicBezTo>
                    <a:pt x="1285" y="7769"/>
                    <a:pt x="830" y="6840"/>
                    <a:pt x="830" y="5876"/>
                  </a:cubicBezTo>
                  <a:lnTo>
                    <a:pt x="830" y="416"/>
                  </a:lnTo>
                  <a:cubicBezTo>
                    <a:pt x="830" y="187"/>
                    <a:pt x="644" y="1"/>
                    <a:pt x="41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" name="Google Shape;363;p7"/>
            <p:cNvSpPr/>
            <p:nvPr/>
          </p:nvSpPr>
          <p:spPr>
            <a:xfrm>
              <a:off x="6575813" y="1405675"/>
              <a:ext cx="75900" cy="75900"/>
            </a:xfrm>
            <a:custGeom>
              <a:rect b="b" l="l" r="r" t="t"/>
              <a:pathLst>
                <a:path extrusionOk="0" h="3036" w="3036">
                  <a:moveTo>
                    <a:pt x="1518" y="0"/>
                  </a:moveTo>
                  <a:cubicBezTo>
                    <a:pt x="680" y="0"/>
                    <a:pt x="0" y="680"/>
                    <a:pt x="0" y="1518"/>
                  </a:cubicBezTo>
                  <a:cubicBezTo>
                    <a:pt x="0" y="2356"/>
                    <a:pt x="680" y="3036"/>
                    <a:pt x="1518" y="3036"/>
                  </a:cubicBezTo>
                  <a:cubicBezTo>
                    <a:pt x="2357" y="3036"/>
                    <a:pt x="3036" y="2356"/>
                    <a:pt x="3036" y="1518"/>
                  </a:cubicBezTo>
                  <a:cubicBezTo>
                    <a:pt x="3036" y="680"/>
                    <a:pt x="2357" y="0"/>
                    <a:pt x="15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" name="Google Shape;364;p7"/>
            <p:cNvSpPr/>
            <p:nvPr/>
          </p:nvSpPr>
          <p:spPr>
            <a:xfrm>
              <a:off x="6769038" y="1445975"/>
              <a:ext cx="122300" cy="472625"/>
            </a:xfrm>
            <a:custGeom>
              <a:rect b="b" l="l" r="r" t="t"/>
              <a:pathLst>
                <a:path extrusionOk="0" h="18905" w="4892">
                  <a:moveTo>
                    <a:pt x="4477" y="0"/>
                  </a:moveTo>
                  <a:cubicBezTo>
                    <a:pt x="4248" y="0"/>
                    <a:pt x="4062" y="186"/>
                    <a:pt x="4062" y="415"/>
                  </a:cubicBezTo>
                  <a:lnTo>
                    <a:pt x="4062" y="5877"/>
                  </a:lnTo>
                  <a:cubicBezTo>
                    <a:pt x="4062" y="6841"/>
                    <a:pt x="3607" y="7768"/>
                    <a:pt x="2844" y="8359"/>
                  </a:cubicBezTo>
                  <a:lnTo>
                    <a:pt x="1122" y="9691"/>
                  </a:lnTo>
                  <a:cubicBezTo>
                    <a:pt x="421" y="10234"/>
                    <a:pt x="1" y="11090"/>
                    <a:pt x="1" y="11978"/>
                  </a:cubicBezTo>
                  <a:lnTo>
                    <a:pt x="1" y="18490"/>
                  </a:lnTo>
                  <a:cubicBezTo>
                    <a:pt x="1" y="18719"/>
                    <a:pt x="188" y="18905"/>
                    <a:pt x="417" y="18905"/>
                  </a:cubicBezTo>
                  <a:cubicBezTo>
                    <a:pt x="643" y="18905"/>
                    <a:pt x="829" y="18722"/>
                    <a:pt x="832" y="18490"/>
                  </a:cubicBezTo>
                  <a:lnTo>
                    <a:pt x="832" y="11978"/>
                  </a:lnTo>
                  <a:cubicBezTo>
                    <a:pt x="832" y="11343"/>
                    <a:pt x="1132" y="10734"/>
                    <a:pt x="1633" y="10346"/>
                  </a:cubicBezTo>
                  <a:lnTo>
                    <a:pt x="3354" y="9013"/>
                  </a:lnTo>
                  <a:cubicBezTo>
                    <a:pt x="4316" y="8267"/>
                    <a:pt x="4892" y="7096"/>
                    <a:pt x="4892" y="5877"/>
                  </a:cubicBezTo>
                  <a:lnTo>
                    <a:pt x="4892" y="415"/>
                  </a:lnTo>
                  <a:cubicBezTo>
                    <a:pt x="4892" y="186"/>
                    <a:pt x="4706" y="0"/>
                    <a:pt x="447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65;p7"/>
            <p:cNvSpPr/>
            <p:nvPr/>
          </p:nvSpPr>
          <p:spPr>
            <a:xfrm>
              <a:off x="6841613" y="1406625"/>
              <a:ext cx="75950" cy="75950"/>
            </a:xfrm>
            <a:custGeom>
              <a:rect b="b" l="l" r="r" t="t"/>
              <a:pathLst>
                <a:path extrusionOk="0" h="3038" w="3038">
                  <a:moveTo>
                    <a:pt x="1519" y="1"/>
                  </a:moveTo>
                  <a:cubicBezTo>
                    <a:pt x="680" y="1"/>
                    <a:pt x="0" y="680"/>
                    <a:pt x="0" y="1520"/>
                  </a:cubicBezTo>
                  <a:cubicBezTo>
                    <a:pt x="0" y="2358"/>
                    <a:pt x="680" y="3038"/>
                    <a:pt x="1519" y="3038"/>
                  </a:cubicBezTo>
                  <a:cubicBezTo>
                    <a:pt x="2358" y="3038"/>
                    <a:pt x="3037" y="2358"/>
                    <a:pt x="3037" y="1520"/>
                  </a:cubicBezTo>
                  <a:cubicBezTo>
                    <a:pt x="3037" y="680"/>
                    <a:pt x="2358" y="1"/>
                    <a:pt x="15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" name="Google Shape;366;p7"/>
            <p:cNvSpPr/>
            <p:nvPr/>
          </p:nvSpPr>
          <p:spPr>
            <a:xfrm>
              <a:off x="6873963" y="1595150"/>
              <a:ext cx="50350" cy="45850"/>
            </a:xfrm>
            <a:custGeom>
              <a:rect b="b" l="l" r="r" t="t"/>
              <a:pathLst>
                <a:path extrusionOk="0" h="1834" w="2014">
                  <a:moveTo>
                    <a:pt x="1007" y="1"/>
                  </a:moveTo>
                  <a:cubicBezTo>
                    <a:pt x="772" y="1"/>
                    <a:pt x="537" y="90"/>
                    <a:pt x="358" y="269"/>
                  </a:cubicBezTo>
                  <a:cubicBezTo>
                    <a:pt x="1" y="627"/>
                    <a:pt x="1" y="1208"/>
                    <a:pt x="358" y="1565"/>
                  </a:cubicBezTo>
                  <a:cubicBezTo>
                    <a:pt x="537" y="1744"/>
                    <a:pt x="772" y="1833"/>
                    <a:pt x="1007" y="1833"/>
                  </a:cubicBezTo>
                  <a:cubicBezTo>
                    <a:pt x="1242" y="1833"/>
                    <a:pt x="1477" y="1744"/>
                    <a:pt x="1656" y="1565"/>
                  </a:cubicBezTo>
                  <a:cubicBezTo>
                    <a:pt x="2013" y="1208"/>
                    <a:pt x="2013" y="627"/>
                    <a:pt x="1656" y="269"/>
                  </a:cubicBezTo>
                  <a:cubicBezTo>
                    <a:pt x="1477" y="90"/>
                    <a:pt x="1242" y="1"/>
                    <a:pt x="10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" name="Google Shape;367;p7"/>
            <p:cNvSpPr/>
            <p:nvPr/>
          </p:nvSpPr>
          <p:spPr>
            <a:xfrm>
              <a:off x="6883163" y="1281750"/>
              <a:ext cx="40850" cy="251875"/>
            </a:xfrm>
            <a:custGeom>
              <a:rect b="b" l="l" r="r" t="t"/>
              <a:pathLst>
                <a:path extrusionOk="0" h="10075" w="1634">
                  <a:moveTo>
                    <a:pt x="817" y="1"/>
                  </a:moveTo>
                  <a:cubicBezTo>
                    <a:pt x="367" y="1"/>
                    <a:pt x="0" y="367"/>
                    <a:pt x="0" y="817"/>
                  </a:cubicBezTo>
                  <a:lnTo>
                    <a:pt x="0" y="9257"/>
                  </a:lnTo>
                  <a:cubicBezTo>
                    <a:pt x="0" y="9709"/>
                    <a:pt x="367" y="10074"/>
                    <a:pt x="817" y="10074"/>
                  </a:cubicBezTo>
                  <a:cubicBezTo>
                    <a:pt x="1268" y="10074"/>
                    <a:pt x="1634" y="9708"/>
                    <a:pt x="1634" y="9257"/>
                  </a:cubicBezTo>
                  <a:lnTo>
                    <a:pt x="1634" y="817"/>
                  </a:lnTo>
                  <a:cubicBezTo>
                    <a:pt x="1634" y="365"/>
                    <a:pt x="1268" y="1"/>
                    <a:pt x="8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" name="Google Shape;368;p7"/>
            <p:cNvSpPr/>
            <p:nvPr/>
          </p:nvSpPr>
          <p:spPr>
            <a:xfrm>
              <a:off x="6734838" y="1418750"/>
              <a:ext cx="20775" cy="492350"/>
            </a:xfrm>
            <a:custGeom>
              <a:rect b="b" l="l" r="r" t="t"/>
              <a:pathLst>
                <a:path extrusionOk="0" h="19694" w="831">
                  <a:moveTo>
                    <a:pt x="416" y="1"/>
                  </a:moveTo>
                  <a:cubicBezTo>
                    <a:pt x="187" y="1"/>
                    <a:pt x="1" y="187"/>
                    <a:pt x="1" y="416"/>
                  </a:cubicBezTo>
                  <a:lnTo>
                    <a:pt x="1" y="19279"/>
                  </a:lnTo>
                  <a:cubicBezTo>
                    <a:pt x="1" y="19507"/>
                    <a:pt x="187" y="19693"/>
                    <a:pt x="416" y="19693"/>
                  </a:cubicBezTo>
                  <a:cubicBezTo>
                    <a:pt x="645" y="19693"/>
                    <a:pt x="831" y="19507"/>
                    <a:pt x="831" y="19277"/>
                  </a:cubicBezTo>
                  <a:lnTo>
                    <a:pt x="831" y="416"/>
                  </a:lnTo>
                  <a:cubicBezTo>
                    <a:pt x="831" y="187"/>
                    <a:pt x="645" y="1"/>
                    <a:pt x="41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" name="Google Shape;369;p7"/>
            <p:cNvSpPr/>
            <p:nvPr/>
          </p:nvSpPr>
          <p:spPr>
            <a:xfrm>
              <a:off x="6705888" y="1349300"/>
              <a:ext cx="78400" cy="71400"/>
            </a:xfrm>
            <a:custGeom>
              <a:rect b="b" l="l" r="r" t="t"/>
              <a:pathLst>
                <a:path extrusionOk="0" h="2856" w="3136">
                  <a:moveTo>
                    <a:pt x="1568" y="0"/>
                  </a:moveTo>
                  <a:cubicBezTo>
                    <a:pt x="1203" y="0"/>
                    <a:pt x="837" y="140"/>
                    <a:pt x="558" y="418"/>
                  </a:cubicBezTo>
                  <a:cubicBezTo>
                    <a:pt x="0" y="976"/>
                    <a:pt x="0" y="1879"/>
                    <a:pt x="558" y="2437"/>
                  </a:cubicBezTo>
                  <a:cubicBezTo>
                    <a:pt x="837" y="2716"/>
                    <a:pt x="1203" y="2855"/>
                    <a:pt x="1568" y="2855"/>
                  </a:cubicBezTo>
                  <a:cubicBezTo>
                    <a:pt x="1934" y="2855"/>
                    <a:pt x="2299" y="2716"/>
                    <a:pt x="2578" y="2437"/>
                  </a:cubicBezTo>
                  <a:cubicBezTo>
                    <a:pt x="3136" y="1879"/>
                    <a:pt x="3136" y="976"/>
                    <a:pt x="2578" y="418"/>
                  </a:cubicBezTo>
                  <a:cubicBezTo>
                    <a:pt x="2299" y="140"/>
                    <a:pt x="1934" y="0"/>
                    <a:pt x="15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" name="Google Shape;370;p7"/>
            <p:cNvSpPr/>
            <p:nvPr/>
          </p:nvSpPr>
          <p:spPr>
            <a:xfrm>
              <a:off x="6664838" y="2067725"/>
              <a:ext cx="147350" cy="42575"/>
            </a:xfrm>
            <a:custGeom>
              <a:rect b="b" l="l" r="r" t="t"/>
              <a:pathLst>
                <a:path extrusionOk="0" h="1703" w="5894">
                  <a:moveTo>
                    <a:pt x="851" y="0"/>
                  </a:moveTo>
                  <a:cubicBezTo>
                    <a:pt x="382" y="0"/>
                    <a:pt x="0" y="383"/>
                    <a:pt x="0" y="851"/>
                  </a:cubicBezTo>
                  <a:cubicBezTo>
                    <a:pt x="0" y="1320"/>
                    <a:pt x="382" y="1702"/>
                    <a:pt x="851" y="1702"/>
                  </a:cubicBezTo>
                  <a:lnTo>
                    <a:pt x="5043" y="1702"/>
                  </a:lnTo>
                  <a:cubicBezTo>
                    <a:pt x="5510" y="1702"/>
                    <a:pt x="5894" y="1320"/>
                    <a:pt x="5894" y="851"/>
                  </a:cubicBezTo>
                  <a:cubicBezTo>
                    <a:pt x="5894" y="383"/>
                    <a:pt x="5510" y="0"/>
                    <a:pt x="50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" name="Google Shape;371;p7"/>
            <p:cNvSpPr/>
            <p:nvPr/>
          </p:nvSpPr>
          <p:spPr>
            <a:xfrm>
              <a:off x="6664838" y="2139775"/>
              <a:ext cx="147350" cy="42575"/>
            </a:xfrm>
            <a:custGeom>
              <a:rect b="b" l="l" r="r" t="t"/>
              <a:pathLst>
                <a:path extrusionOk="0" h="1703" w="5894">
                  <a:moveTo>
                    <a:pt x="851" y="1"/>
                  </a:moveTo>
                  <a:cubicBezTo>
                    <a:pt x="382" y="1"/>
                    <a:pt x="0" y="384"/>
                    <a:pt x="0" y="852"/>
                  </a:cubicBezTo>
                  <a:cubicBezTo>
                    <a:pt x="0" y="1321"/>
                    <a:pt x="382" y="1703"/>
                    <a:pt x="851" y="1703"/>
                  </a:cubicBezTo>
                  <a:lnTo>
                    <a:pt x="5043" y="1703"/>
                  </a:lnTo>
                  <a:cubicBezTo>
                    <a:pt x="5510" y="1703"/>
                    <a:pt x="5894" y="1320"/>
                    <a:pt x="5894" y="852"/>
                  </a:cubicBezTo>
                  <a:cubicBezTo>
                    <a:pt x="5894" y="384"/>
                    <a:pt x="5510" y="1"/>
                    <a:pt x="50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" name="Google Shape;372;p7"/>
            <p:cNvSpPr/>
            <p:nvPr/>
          </p:nvSpPr>
          <p:spPr>
            <a:xfrm>
              <a:off x="6389988" y="2164600"/>
              <a:ext cx="699075" cy="231950"/>
            </a:xfrm>
            <a:custGeom>
              <a:rect b="b" l="l" r="r" t="t"/>
              <a:pathLst>
                <a:path extrusionOk="0" h="9278" w="27963">
                  <a:moveTo>
                    <a:pt x="1009" y="0"/>
                  </a:moveTo>
                  <a:cubicBezTo>
                    <a:pt x="425" y="0"/>
                    <a:pt x="0" y="491"/>
                    <a:pt x="0" y="1073"/>
                  </a:cubicBezTo>
                  <a:lnTo>
                    <a:pt x="0" y="8239"/>
                  </a:lnTo>
                  <a:cubicBezTo>
                    <a:pt x="0" y="8821"/>
                    <a:pt x="425" y="9277"/>
                    <a:pt x="1009" y="9277"/>
                  </a:cubicBezTo>
                  <a:lnTo>
                    <a:pt x="26861" y="9277"/>
                  </a:lnTo>
                  <a:cubicBezTo>
                    <a:pt x="27445" y="9277"/>
                    <a:pt x="27963" y="8821"/>
                    <a:pt x="27963" y="8239"/>
                  </a:cubicBezTo>
                  <a:lnTo>
                    <a:pt x="27963" y="1073"/>
                  </a:lnTo>
                  <a:cubicBezTo>
                    <a:pt x="27963" y="491"/>
                    <a:pt x="27445" y="0"/>
                    <a:pt x="2686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" name="Google Shape;373;p7"/>
            <p:cNvSpPr/>
            <p:nvPr/>
          </p:nvSpPr>
          <p:spPr>
            <a:xfrm>
              <a:off x="6885563" y="2258875"/>
              <a:ext cx="110450" cy="110450"/>
            </a:xfrm>
            <a:custGeom>
              <a:rect b="b" l="l" r="r" t="t"/>
              <a:pathLst>
                <a:path extrusionOk="0" h="4418" w="4418">
                  <a:moveTo>
                    <a:pt x="2209" y="0"/>
                  </a:moveTo>
                  <a:cubicBezTo>
                    <a:pt x="989" y="0"/>
                    <a:pt x="0" y="990"/>
                    <a:pt x="0" y="2209"/>
                  </a:cubicBezTo>
                  <a:cubicBezTo>
                    <a:pt x="0" y="3429"/>
                    <a:pt x="989" y="4418"/>
                    <a:pt x="2209" y="4418"/>
                  </a:cubicBezTo>
                  <a:cubicBezTo>
                    <a:pt x="3428" y="4418"/>
                    <a:pt x="4418" y="3429"/>
                    <a:pt x="4418" y="2209"/>
                  </a:cubicBezTo>
                  <a:cubicBezTo>
                    <a:pt x="4418" y="990"/>
                    <a:pt x="3431" y="0"/>
                    <a:pt x="220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" name="Google Shape;374;p7"/>
            <p:cNvSpPr/>
            <p:nvPr/>
          </p:nvSpPr>
          <p:spPr>
            <a:xfrm>
              <a:off x="6444563" y="2290800"/>
              <a:ext cx="248975" cy="64800"/>
            </a:xfrm>
            <a:custGeom>
              <a:rect b="b" l="l" r="r" t="t"/>
              <a:pathLst>
                <a:path extrusionOk="0" h="2592" w="9959">
                  <a:moveTo>
                    <a:pt x="0" y="1"/>
                  </a:moveTo>
                  <a:lnTo>
                    <a:pt x="0" y="2591"/>
                  </a:lnTo>
                  <a:lnTo>
                    <a:pt x="9958" y="2591"/>
                  </a:lnTo>
                  <a:lnTo>
                    <a:pt x="995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" name="Google Shape;375;p7"/>
            <p:cNvSpPr/>
            <p:nvPr/>
          </p:nvSpPr>
          <p:spPr>
            <a:xfrm>
              <a:off x="6447963" y="2232825"/>
              <a:ext cx="64775" cy="30725"/>
            </a:xfrm>
            <a:custGeom>
              <a:rect b="b" l="l" r="r" t="t"/>
              <a:pathLst>
                <a:path extrusionOk="0" h="1229" w="2591">
                  <a:moveTo>
                    <a:pt x="0" y="1"/>
                  </a:moveTo>
                  <a:lnTo>
                    <a:pt x="0" y="1228"/>
                  </a:lnTo>
                  <a:lnTo>
                    <a:pt x="2591" y="1228"/>
                  </a:lnTo>
                  <a:lnTo>
                    <a:pt x="259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" name="Google Shape;376;p7"/>
            <p:cNvSpPr/>
            <p:nvPr/>
          </p:nvSpPr>
          <p:spPr>
            <a:xfrm>
              <a:off x="6363888" y="2251400"/>
              <a:ext cx="233200" cy="229175"/>
            </a:xfrm>
            <a:custGeom>
              <a:rect b="b" l="l" r="r" t="t"/>
              <a:pathLst>
                <a:path extrusionOk="0" h="9167" w="9328">
                  <a:moveTo>
                    <a:pt x="8419" y="1"/>
                  </a:moveTo>
                  <a:cubicBezTo>
                    <a:pt x="8207" y="1"/>
                    <a:pt x="7995" y="81"/>
                    <a:pt x="7834" y="242"/>
                  </a:cubicBezTo>
                  <a:lnTo>
                    <a:pt x="322" y="7755"/>
                  </a:lnTo>
                  <a:cubicBezTo>
                    <a:pt x="0" y="8077"/>
                    <a:pt x="0" y="8603"/>
                    <a:pt x="322" y="8925"/>
                  </a:cubicBezTo>
                  <a:cubicBezTo>
                    <a:pt x="483" y="9086"/>
                    <a:pt x="695" y="9167"/>
                    <a:pt x="907" y="9167"/>
                  </a:cubicBezTo>
                  <a:cubicBezTo>
                    <a:pt x="1119" y="9167"/>
                    <a:pt x="1331" y="9086"/>
                    <a:pt x="1492" y="8925"/>
                  </a:cubicBezTo>
                  <a:lnTo>
                    <a:pt x="9005" y="1414"/>
                  </a:lnTo>
                  <a:cubicBezTo>
                    <a:pt x="9327" y="1092"/>
                    <a:pt x="9327" y="564"/>
                    <a:pt x="9005" y="242"/>
                  </a:cubicBezTo>
                  <a:cubicBezTo>
                    <a:pt x="8844" y="81"/>
                    <a:pt x="8632" y="1"/>
                    <a:pt x="84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" name="Google Shape;377;p7"/>
            <p:cNvSpPr/>
            <p:nvPr/>
          </p:nvSpPr>
          <p:spPr>
            <a:xfrm>
              <a:off x="6298888" y="2559200"/>
              <a:ext cx="78825" cy="77800"/>
            </a:xfrm>
            <a:custGeom>
              <a:rect b="b" l="l" r="r" t="t"/>
              <a:pathLst>
                <a:path extrusionOk="0" h="3112" w="3153">
                  <a:moveTo>
                    <a:pt x="227" y="1"/>
                  </a:moveTo>
                  <a:cubicBezTo>
                    <a:pt x="175" y="1"/>
                    <a:pt x="122" y="21"/>
                    <a:pt x="82" y="61"/>
                  </a:cubicBezTo>
                  <a:cubicBezTo>
                    <a:pt x="1" y="142"/>
                    <a:pt x="1" y="271"/>
                    <a:pt x="82" y="351"/>
                  </a:cubicBezTo>
                  <a:lnTo>
                    <a:pt x="2782" y="3051"/>
                  </a:lnTo>
                  <a:cubicBezTo>
                    <a:pt x="2822" y="3091"/>
                    <a:pt x="2874" y="3112"/>
                    <a:pt x="2926" y="3112"/>
                  </a:cubicBezTo>
                  <a:cubicBezTo>
                    <a:pt x="2979" y="3112"/>
                    <a:pt x="3031" y="3091"/>
                    <a:pt x="3072" y="3051"/>
                  </a:cubicBezTo>
                  <a:cubicBezTo>
                    <a:pt x="3152" y="2970"/>
                    <a:pt x="3152" y="2842"/>
                    <a:pt x="3072" y="2762"/>
                  </a:cubicBezTo>
                  <a:lnTo>
                    <a:pt x="371" y="61"/>
                  </a:lnTo>
                  <a:cubicBezTo>
                    <a:pt x="331" y="21"/>
                    <a:pt x="279" y="1"/>
                    <a:pt x="2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" name="Google Shape;378;p7"/>
            <p:cNvSpPr/>
            <p:nvPr/>
          </p:nvSpPr>
          <p:spPr>
            <a:xfrm>
              <a:off x="6276438" y="2640275"/>
              <a:ext cx="105700" cy="10225"/>
            </a:xfrm>
            <a:custGeom>
              <a:rect b="b" l="l" r="r" t="t"/>
              <a:pathLst>
                <a:path extrusionOk="0" h="409" w="4228">
                  <a:moveTo>
                    <a:pt x="204" y="1"/>
                  </a:moveTo>
                  <a:cubicBezTo>
                    <a:pt x="91" y="1"/>
                    <a:pt x="1" y="92"/>
                    <a:pt x="1" y="205"/>
                  </a:cubicBezTo>
                  <a:cubicBezTo>
                    <a:pt x="1" y="317"/>
                    <a:pt x="91" y="408"/>
                    <a:pt x="204" y="408"/>
                  </a:cubicBezTo>
                  <a:lnTo>
                    <a:pt x="4023" y="408"/>
                  </a:lnTo>
                  <a:cubicBezTo>
                    <a:pt x="4136" y="408"/>
                    <a:pt x="4228" y="318"/>
                    <a:pt x="4228" y="205"/>
                  </a:cubicBezTo>
                  <a:cubicBezTo>
                    <a:pt x="4228" y="92"/>
                    <a:pt x="4136" y="1"/>
                    <a:pt x="40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" name="Google Shape;379;p7"/>
            <p:cNvSpPr/>
            <p:nvPr/>
          </p:nvSpPr>
          <p:spPr>
            <a:xfrm>
              <a:off x="6312588" y="2647850"/>
              <a:ext cx="78775" cy="77775"/>
            </a:xfrm>
            <a:custGeom>
              <a:rect b="b" l="l" r="r" t="t"/>
              <a:pathLst>
                <a:path extrusionOk="0" h="3111" w="3151">
                  <a:moveTo>
                    <a:pt x="2926" y="1"/>
                  </a:moveTo>
                  <a:cubicBezTo>
                    <a:pt x="2873" y="1"/>
                    <a:pt x="2821" y="21"/>
                    <a:pt x="2782" y="61"/>
                  </a:cubicBezTo>
                  <a:lnTo>
                    <a:pt x="81" y="2762"/>
                  </a:lnTo>
                  <a:cubicBezTo>
                    <a:pt x="1" y="2842"/>
                    <a:pt x="1" y="2971"/>
                    <a:pt x="81" y="3051"/>
                  </a:cubicBezTo>
                  <a:cubicBezTo>
                    <a:pt x="121" y="3091"/>
                    <a:pt x="173" y="3111"/>
                    <a:pt x="226" y="3111"/>
                  </a:cubicBezTo>
                  <a:cubicBezTo>
                    <a:pt x="278" y="3111"/>
                    <a:pt x="331" y="3091"/>
                    <a:pt x="371" y="3051"/>
                  </a:cubicBezTo>
                  <a:lnTo>
                    <a:pt x="3071" y="351"/>
                  </a:lnTo>
                  <a:cubicBezTo>
                    <a:pt x="3151" y="270"/>
                    <a:pt x="3151" y="141"/>
                    <a:pt x="3071" y="61"/>
                  </a:cubicBezTo>
                  <a:cubicBezTo>
                    <a:pt x="3031" y="21"/>
                    <a:pt x="2978" y="1"/>
                    <a:pt x="29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" name="Google Shape;380;p7"/>
            <p:cNvSpPr/>
            <p:nvPr/>
          </p:nvSpPr>
          <p:spPr>
            <a:xfrm>
              <a:off x="6404338" y="2559200"/>
              <a:ext cx="78725" cy="77800"/>
            </a:xfrm>
            <a:custGeom>
              <a:rect b="b" l="l" r="r" t="t"/>
              <a:pathLst>
                <a:path extrusionOk="0" h="3112" w="3149">
                  <a:moveTo>
                    <a:pt x="2924" y="1"/>
                  </a:moveTo>
                  <a:cubicBezTo>
                    <a:pt x="2871" y="1"/>
                    <a:pt x="2819" y="21"/>
                    <a:pt x="2778" y="61"/>
                  </a:cubicBezTo>
                  <a:lnTo>
                    <a:pt x="79" y="2762"/>
                  </a:lnTo>
                  <a:cubicBezTo>
                    <a:pt x="0" y="2842"/>
                    <a:pt x="0" y="2970"/>
                    <a:pt x="79" y="3051"/>
                  </a:cubicBezTo>
                  <a:cubicBezTo>
                    <a:pt x="119" y="3091"/>
                    <a:pt x="171" y="3112"/>
                    <a:pt x="223" y="3112"/>
                  </a:cubicBezTo>
                  <a:cubicBezTo>
                    <a:pt x="275" y="3112"/>
                    <a:pt x="328" y="3091"/>
                    <a:pt x="368" y="3051"/>
                  </a:cubicBezTo>
                  <a:lnTo>
                    <a:pt x="3069" y="351"/>
                  </a:lnTo>
                  <a:cubicBezTo>
                    <a:pt x="3149" y="271"/>
                    <a:pt x="3149" y="142"/>
                    <a:pt x="3069" y="61"/>
                  </a:cubicBezTo>
                  <a:cubicBezTo>
                    <a:pt x="3028" y="21"/>
                    <a:pt x="2976" y="1"/>
                    <a:pt x="29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" name="Google Shape;381;p7"/>
            <p:cNvSpPr/>
            <p:nvPr/>
          </p:nvSpPr>
          <p:spPr>
            <a:xfrm>
              <a:off x="6402563" y="2640275"/>
              <a:ext cx="105725" cy="10225"/>
            </a:xfrm>
            <a:custGeom>
              <a:rect b="b" l="l" r="r" t="t"/>
              <a:pathLst>
                <a:path extrusionOk="0" h="409" w="4229">
                  <a:moveTo>
                    <a:pt x="206" y="1"/>
                  </a:moveTo>
                  <a:cubicBezTo>
                    <a:pt x="93" y="1"/>
                    <a:pt x="1" y="92"/>
                    <a:pt x="1" y="205"/>
                  </a:cubicBezTo>
                  <a:cubicBezTo>
                    <a:pt x="1" y="318"/>
                    <a:pt x="93" y="408"/>
                    <a:pt x="206" y="408"/>
                  </a:cubicBezTo>
                  <a:lnTo>
                    <a:pt x="4025" y="408"/>
                  </a:lnTo>
                  <a:cubicBezTo>
                    <a:pt x="4027" y="408"/>
                    <a:pt x="4028" y="408"/>
                    <a:pt x="4030" y="408"/>
                  </a:cubicBezTo>
                  <a:cubicBezTo>
                    <a:pt x="4139" y="408"/>
                    <a:pt x="4228" y="317"/>
                    <a:pt x="4228" y="205"/>
                  </a:cubicBezTo>
                  <a:cubicBezTo>
                    <a:pt x="4228" y="92"/>
                    <a:pt x="4137" y="1"/>
                    <a:pt x="40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" name="Google Shape;382;p7"/>
            <p:cNvSpPr/>
            <p:nvPr/>
          </p:nvSpPr>
          <p:spPr>
            <a:xfrm>
              <a:off x="6390638" y="2647850"/>
              <a:ext cx="78800" cy="77775"/>
            </a:xfrm>
            <a:custGeom>
              <a:rect b="b" l="l" r="r" t="t"/>
              <a:pathLst>
                <a:path extrusionOk="0" h="3111" w="3152">
                  <a:moveTo>
                    <a:pt x="226" y="1"/>
                  </a:moveTo>
                  <a:cubicBezTo>
                    <a:pt x="174" y="1"/>
                    <a:pt x="122" y="21"/>
                    <a:pt x="82" y="61"/>
                  </a:cubicBezTo>
                  <a:cubicBezTo>
                    <a:pt x="0" y="141"/>
                    <a:pt x="0" y="270"/>
                    <a:pt x="82" y="351"/>
                  </a:cubicBezTo>
                  <a:lnTo>
                    <a:pt x="2781" y="3051"/>
                  </a:lnTo>
                  <a:cubicBezTo>
                    <a:pt x="2821" y="3091"/>
                    <a:pt x="2873" y="3111"/>
                    <a:pt x="2926" y="3111"/>
                  </a:cubicBezTo>
                  <a:cubicBezTo>
                    <a:pt x="2978" y="3111"/>
                    <a:pt x="3031" y="3091"/>
                    <a:pt x="3072" y="3051"/>
                  </a:cubicBezTo>
                  <a:cubicBezTo>
                    <a:pt x="3152" y="2971"/>
                    <a:pt x="3152" y="2842"/>
                    <a:pt x="3072" y="2762"/>
                  </a:cubicBezTo>
                  <a:lnTo>
                    <a:pt x="371" y="61"/>
                  </a:lnTo>
                  <a:cubicBezTo>
                    <a:pt x="331" y="21"/>
                    <a:pt x="278" y="1"/>
                    <a:pt x="2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" name="Google Shape;383;p7"/>
            <p:cNvSpPr/>
            <p:nvPr/>
          </p:nvSpPr>
          <p:spPr>
            <a:xfrm>
              <a:off x="6388938" y="2643675"/>
              <a:ext cx="10225" cy="105700"/>
            </a:xfrm>
            <a:custGeom>
              <a:rect b="b" l="l" r="r" t="t"/>
              <a:pathLst>
                <a:path extrusionOk="0" h="4228" w="409">
                  <a:moveTo>
                    <a:pt x="204" y="1"/>
                  </a:moveTo>
                  <a:cubicBezTo>
                    <a:pt x="92" y="1"/>
                    <a:pt x="1" y="92"/>
                    <a:pt x="1" y="205"/>
                  </a:cubicBezTo>
                  <a:lnTo>
                    <a:pt x="1" y="4025"/>
                  </a:lnTo>
                  <a:cubicBezTo>
                    <a:pt x="1" y="4136"/>
                    <a:pt x="92" y="4228"/>
                    <a:pt x="204" y="4228"/>
                  </a:cubicBezTo>
                  <a:cubicBezTo>
                    <a:pt x="317" y="4228"/>
                    <a:pt x="409" y="4138"/>
                    <a:pt x="409" y="4025"/>
                  </a:cubicBezTo>
                  <a:lnTo>
                    <a:pt x="409" y="205"/>
                  </a:lnTo>
                  <a:cubicBezTo>
                    <a:pt x="409" y="92"/>
                    <a:pt x="317" y="1"/>
                    <a:pt x="2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" name="Google Shape;384;p7"/>
            <p:cNvSpPr/>
            <p:nvPr/>
          </p:nvSpPr>
          <p:spPr>
            <a:xfrm>
              <a:off x="6224263" y="2492250"/>
              <a:ext cx="331750" cy="291575"/>
            </a:xfrm>
            <a:custGeom>
              <a:rect b="b" l="l" r="r" t="t"/>
              <a:pathLst>
                <a:path extrusionOk="0" h="11663" w="13270">
                  <a:moveTo>
                    <a:pt x="6629" y="2611"/>
                  </a:moveTo>
                  <a:cubicBezTo>
                    <a:pt x="7864" y="2611"/>
                    <a:pt x="9044" y="3323"/>
                    <a:pt x="9578" y="4520"/>
                  </a:cubicBezTo>
                  <a:cubicBezTo>
                    <a:pt x="10302" y="6142"/>
                    <a:pt x="9571" y="8050"/>
                    <a:pt x="7947" y="8774"/>
                  </a:cubicBezTo>
                  <a:cubicBezTo>
                    <a:pt x="7522" y="8963"/>
                    <a:pt x="7078" y="9053"/>
                    <a:pt x="6640" y="9053"/>
                  </a:cubicBezTo>
                  <a:cubicBezTo>
                    <a:pt x="5406" y="9053"/>
                    <a:pt x="4226" y="8341"/>
                    <a:pt x="3693" y="7143"/>
                  </a:cubicBezTo>
                  <a:cubicBezTo>
                    <a:pt x="2970" y="5521"/>
                    <a:pt x="3701" y="3611"/>
                    <a:pt x="5323" y="2889"/>
                  </a:cubicBezTo>
                  <a:cubicBezTo>
                    <a:pt x="5748" y="2700"/>
                    <a:pt x="6192" y="2611"/>
                    <a:pt x="6629" y="2611"/>
                  </a:cubicBezTo>
                  <a:close/>
                  <a:moveTo>
                    <a:pt x="6626" y="1"/>
                  </a:moveTo>
                  <a:cubicBezTo>
                    <a:pt x="5834" y="1"/>
                    <a:pt x="5030" y="163"/>
                    <a:pt x="4262" y="506"/>
                  </a:cubicBezTo>
                  <a:cubicBezTo>
                    <a:pt x="1324" y="1815"/>
                    <a:pt x="0" y="5269"/>
                    <a:pt x="1309" y="8206"/>
                  </a:cubicBezTo>
                  <a:cubicBezTo>
                    <a:pt x="2276" y="10373"/>
                    <a:pt x="4411" y="11662"/>
                    <a:pt x="6644" y="11662"/>
                  </a:cubicBezTo>
                  <a:cubicBezTo>
                    <a:pt x="7436" y="11662"/>
                    <a:pt x="8240" y="11500"/>
                    <a:pt x="9008" y="11157"/>
                  </a:cubicBezTo>
                  <a:cubicBezTo>
                    <a:pt x="11945" y="9848"/>
                    <a:pt x="13270" y="6394"/>
                    <a:pt x="11961" y="3458"/>
                  </a:cubicBezTo>
                  <a:cubicBezTo>
                    <a:pt x="10995" y="1290"/>
                    <a:pt x="8859" y="1"/>
                    <a:pt x="662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" name="Google Shape;385;p7"/>
            <p:cNvSpPr/>
            <p:nvPr/>
          </p:nvSpPr>
          <p:spPr>
            <a:xfrm>
              <a:off x="6368463" y="2442950"/>
              <a:ext cx="47750" cy="181150"/>
            </a:xfrm>
            <a:custGeom>
              <a:rect b="b" l="l" r="r" t="t"/>
              <a:pathLst>
                <a:path extrusionOk="0" h="7246" w="1910">
                  <a:moveTo>
                    <a:pt x="956" y="0"/>
                  </a:moveTo>
                  <a:cubicBezTo>
                    <a:pt x="428" y="0"/>
                    <a:pt x="0" y="212"/>
                    <a:pt x="0" y="474"/>
                  </a:cubicBezTo>
                  <a:lnTo>
                    <a:pt x="0" y="6771"/>
                  </a:lnTo>
                  <a:cubicBezTo>
                    <a:pt x="0" y="7033"/>
                    <a:pt x="428" y="7246"/>
                    <a:pt x="956" y="7246"/>
                  </a:cubicBezTo>
                  <a:cubicBezTo>
                    <a:pt x="1484" y="7246"/>
                    <a:pt x="1910" y="7033"/>
                    <a:pt x="1910" y="6771"/>
                  </a:cubicBezTo>
                  <a:lnTo>
                    <a:pt x="1910" y="474"/>
                  </a:lnTo>
                  <a:cubicBezTo>
                    <a:pt x="1910" y="212"/>
                    <a:pt x="1484" y="0"/>
                    <a:pt x="95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" name="Google Shape;386;p7"/>
            <p:cNvSpPr/>
            <p:nvPr/>
          </p:nvSpPr>
          <p:spPr>
            <a:xfrm>
              <a:off x="6362838" y="2431000"/>
              <a:ext cx="56425" cy="56425"/>
            </a:xfrm>
            <a:custGeom>
              <a:rect b="b" l="l" r="r" t="t"/>
              <a:pathLst>
                <a:path extrusionOk="0" h="2257" w="2257">
                  <a:moveTo>
                    <a:pt x="1129" y="0"/>
                  </a:moveTo>
                  <a:cubicBezTo>
                    <a:pt x="507" y="0"/>
                    <a:pt x="1" y="504"/>
                    <a:pt x="1" y="1129"/>
                  </a:cubicBezTo>
                  <a:cubicBezTo>
                    <a:pt x="1" y="1753"/>
                    <a:pt x="507" y="2256"/>
                    <a:pt x="1129" y="2256"/>
                  </a:cubicBezTo>
                  <a:cubicBezTo>
                    <a:pt x="1752" y="2256"/>
                    <a:pt x="2257" y="1750"/>
                    <a:pt x="2257" y="1129"/>
                  </a:cubicBezTo>
                  <a:cubicBezTo>
                    <a:pt x="2257" y="505"/>
                    <a:pt x="1752" y="0"/>
                    <a:pt x="112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" name="Google Shape;387;p7"/>
            <p:cNvSpPr/>
            <p:nvPr/>
          </p:nvSpPr>
          <p:spPr>
            <a:xfrm>
              <a:off x="6361638" y="2604350"/>
              <a:ext cx="63675" cy="63675"/>
            </a:xfrm>
            <a:custGeom>
              <a:rect b="b" l="l" r="r" t="t"/>
              <a:pathLst>
                <a:path extrusionOk="0" h="2547" w="2547">
                  <a:moveTo>
                    <a:pt x="1273" y="0"/>
                  </a:moveTo>
                  <a:cubicBezTo>
                    <a:pt x="571" y="0"/>
                    <a:pt x="0" y="571"/>
                    <a:pt x="0" y="1273"/>
                  </a:cubicBezTo>
                  <a:cubicBezTo>
                    <a:pt x="0" y="1977"/>
                    <a:pt x="571" y="2546"/>
                    <a:pt x="1273" y="2546"/>
                  </a:cubicBezTo>
                  <a:cubicBezTo>
                    <a:pt x="1976" y="2546"/>
                    <a:pt x="2546" y="1977"/>
                    <a:pt x="2546" y="1273"/>
                  </a:cubicBezTo>
                  <a:cubicBezTo>
                    <a:pt x="2546" y="569"/>
                    <a:pt x="1976" y="0"/>
                    <a:pt x="12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" name="Google Shape;388;p7"/>
            <p:cNvSpPr/>
            <p:nvPr/>
          </p:nvSpPr>
          <p:spPr>
            <a:xfrm>
              <a:off x="7029513" y="2282650"/>
              <a:ext cx="219525" cy="215750"/>
            </a:xfrm>
            <a:custGeom>
              <a:rect b="b" l="l" r="r" t="t"/>
              <a:pathLst>
                <a:path extrusionOk="0" h="8630" w="8781">
                  <a:moveTo>
                    <a:pt x="854" y="0"/>
                  </a:moveTo>
                  <a:cubicBezTo>
                    <a:pt x="654" y="0"/>
                    <a:pt x="454" y="76"/>
                    <a:pt x="302" y="228"/>
                  </a:cubicBezTo>
                  <a:cubicBezTo>
                    <a:pt x="0" y="533"/>
                    <a:pt x="0" y="1028"/>
                    <a:pt x="302" y="1331"/>
                  </a:cubicBezTo>
                  <a:lnTo>
                    <a:pt x="7373" y="8402"/>
                  </a:lnTo>
                  <a:cubicBezTo>
                    <a:pt x="7525" y="8554"/>
                    <a:pt x="7725" y="8629"/>
                    <a:pt x="7924" y="8629"/>
                  </a:cubicBezTo>
                  <a:cubicBezTo>
                    <a:pt x="8124" y="8629"/>
                    <a:pt x="8324" y="8554"/>
                    <a:pt x="8476" y="8402"/>
                  </a:cubicBezTo>
                  <a:cubicBezTo>
                    <a:pt x="8781" y="8097"/>
                    <a:pt x="8781" y="7602"/>
                    <a:pt x="8476" y="7299"/>
                  </a:cubicBezTo>
                  <a:lnTo>
                    <a:pt x="1406" y="228"/>
                  </a:lnTo>
                  <a:cubicBezTo>
                    <a:pt x="1254" y="76"/>
                    <a:pt x="1054" y="0"/>
                    <a:pt x="85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" name="Google Shape;389;p7"/>
            <p:cNvSpPr/>
            <p:nvPr/>
          </p:nvSpPr>
          <p:spPr>
            <a:xfrm>
              <a:off x="7235988" y="2572400"/>
              <a:ext cx="74125" cy="73225"/>
            </a:xfrm>
            <a:custGeom>
              <a:rect b="b" l="l" r="r" t="t"/>
              <a:pathLst>
                <a:path extrusionOk="0" h="2929" w="2965">
                  <a:moveTo>
                    <a:pt x="2754" y="1"/>
                  </a:moveTo>
                  <a:cubicBezTo>
                    <a:pt x="2705" y="1"/>
                    <a:pt x="2656" y="20"/>
                    <a:pt x="2619" y="58"/>
                  </a:cubicBezTo>
                  <a:lnTo>
                    <a:pt x="75" y="2600"/>
                  </a:lnTo>
                  <a:cubicBezTo>
                    <a:pt x="1" y="2676"/>
                    <a:pt x="1" y="2797"/>
                    <a:pt x="75" y="2872"/>
                  </a:cubicBezTo>
                  <a:cubicBezTo>
                    <a:pt x="113" y="2910"/>
                    <a:pt x="163" y="2928"/>
                    <a:pt x="212" y="2928"/>
                  </a:cubicBezTo>
                  <a:cubicBezTo>
                    <a:pt x="261" y="2928"/>
                    <a:pt x="310" y="2910"/>
                    <a:pt x="347" y="2872"/>
                  </a:cubicBezTo>
                  <a:lnTo>
                    <a:pt x="2891" y="330"/>
                  </a:lnTo>
                  <a:cubicBezTo>
                    <a:pt x="2965" y="254"/>
                    <a:pt x="2965" y="132"/>
                    <a:pt x="2891" y="58"/>
                  </a:cubicBezTo>
                  <a:cubicBezTo>
                    <a:pt x="2853" y="20"/>
                    <a:pt x="2803" y="1"/>
                    <a:pt x="27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" name="Google Shape;390;p7"/>
            <p:cNvSpPr/>
            <p:nvPr/>
          </p:nvSpPr>
          <p:spPr>
            <a:xfrm>
              <a:off x="7231838" y="2648675"/>
              <a:ext cx="99575" cy="9700"/>
            </a:xfrm>
            <a:custGeom>
              <a:rect b="b" l="l" r="r" t="t"/>
              <a:pathLst>
                <a:path extrusionOk="0" h="388" w="3983">
                  <a:moveTo>
                    <a:pt x="193" y="1"/>
                  </a:moveTo>
                  <a:cubicBezTo>
                    <a:pt x="87" y="1"/>
                    <a:pt x="1" y="90"/>
                    <a:pt x="1" y="194"/>
                  </a:cubicBezTo>
                  <a:cubicBezTo>
                    <a:pt x="1" y="300"/>
                    <a:pt x="85" y="387"/>
                    <a:pt x="193" y="387"/>
                  </a:cubicBezTo>
                  <a:lnTo>
                    <a:pt x="3789" y="387"/>
                  </a:lnTo>
                  <a:cubicBezTo>
                    <a:pt x="3895" y="387"/>
                    <a:pt x="3982" y="301"/>
                    <a:pt x="3982" y="194"/>
                  </a:cubicBezTo>
                  <a:cubicBezTo>
                    <a:pt x="3982" y="90"/>
                    <a:pt x="3896" y="1"/>
                    <a:pt x="378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" name="Google Shape;391;p7"/>
            <p:cNvSpPr/>
            <p:nvPr/>
          </p:nvSpPr>
          <p:spPr>
            <a:xfrm>
              <a:off x="7223163" y="2655875"/>
              <a:ext cx="74150" cy="73200"/>
            </a:xfrm>
            <a:custGeom>
              <a:rect b="b" l="l" r="r" t="t"/>
              <a:pathLst>
                <a:path extrusionOk="0" h="2928" w="2966">
                  <a:moveTo>
                    <a:pt x="212" y="0"/>
                  </a:moveTo>
                  <a:cubicBezTo>
                    <a:pt x="162" y="0"/>
                    <a:pt x="113" y="19"/>
                    <a:pt x="76" y="56"/>
                  </a:cubicBezTo>
                  <a:cubicBezTo>
                    <a:pt x="0" y="132"/>
                    <a:pt x="0" y="254"/>
                    <a:pt x="76" y="328"/>
                  </a:cubicBezTo>
                  <a:lnTo>
                    <a:pt x="2618" y="2871"/>
                  </a:lnTo>
                  <a:cubicBezTo>
                    <a:pt x="2656" y="2909"/>
                    <a:pt x="2705" y="2927"/>
                    <a:pt x="2755" y="2927"/>
                  </a:cubicBezTo>
                  <a:cubicBezTo>
                    <a:pt x="2804" y="2927"/>
                    <a:pt x="2853" y="2909"/>
                    <a:pt x="2890" y="2871"/>
                  </a:cubicBezTo>
                  <a:cubicBezTo>
                    <a:pt x="2966" y="2796"/>
                    <a:pt x="2966" y="2674"/>
                    <a:pt x="2890" y="2600"/>
                  </a:cubicBezTo>
                  <a:lnTo>
                    <a:pt x="348" y="56"/>
                  </a:lnTo>
                  <a:cubicBezTo>
                    <a:pt x="310" y="19"/>
                    <a:pt x="261" y="0"/>
                    <a:pt x="2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" name="Google Shape;392;p7"/>
            <p:cNvSpPr/>
            <p:nvPr/>
          </p:nvSpPr>
          <p:spPr>
            <a:xfrm>
              <a:off x="7136788" y="2572400"/>
              <a:ext cx="74175" cy="73225"/>
            </a:xfrm>
            <a:custGeom>
              <a:rect b="b" l="l" r="r" t="t"/>
              <a:pathLst>
                <a:path extrusionOk="0" h="2929" w="2967">
                  <a:moveTo>
                    <a:pt x="211" y="1"/>
                  </a:moveTo>
                  <a:cubicBezTo>
                    <a:pt x="162" y="1"/>
                    <a:pt x="113" y="20"/>
                    <a:pt x="75" y="58"/>
                  </a:cubicBezTo>
                  <a:cubicBezTo>
                    <a:pt x="1" y="132"/>
                    <a:pt x="1" y="254"/>
                    <a:pt x="75" y="330"/>
                  </a:cubicBezTo>
                  <a:lnTo>
                    <a:pt x="2618" y="2872"/>
                  </a:lnTo>
                  <a:cubicBezTo>
                    <a:pt x="2656" y="2910"/>
                    <a:pt x="2705" y="2928"/>
                    <a:pt x="2754" y="2928"/>
                  </a:cubicBezTo>
                  <a:cubicBezTo>
                    <a:pt x="2803" y="2928"/>
                    <a:pt x="2852" y="2910"/>
                    <a:pt x="2890" y="2872"/>
                  </a:cubicBezTo>
                  <a:cubicBezTo>
                    <a:pt x="2966" y="2797"/>
                    <a:pt x="2966" y="2676"/>
                    <a:pt x="2890" y="2600"/>
                  </a:cubicBezTo>
                  <a:lnTo>
                    <a:pt x="347" y="58"/>
                  </a:lnTo>
                  <a:cubicBezTo>
                    <a:pt x="310" y="20"/>
                    <a:pt x="261" y="1"/>
                    <a:pt x="2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" name="Google Shape;393;p7"/>
            <p:cNvSpPr/>
            <p:nvPr/>
          </p:nvSpPr>
          <p:spPr>
            <a:xfrm>
              <a:off x="7113038" y="2648675"/>
              <a:ext cx="99550" cy="9700"/>
            </a:xfrm>
            <a:custGeom>
              <a:rect b="b" l="l" r="r" t="t"/>
              <a:pathLst>
                <a:path extrusionOk="0" h="388" w="3982">
                  <a:moveTo>
                    <a:pt x="194" y="1"/>
                  </a:moveTo>
                  <a:cubicBezTo>
                    <a:pt x="87" y="1"/>
                    <a:pt x="1" y="90"/>
                    <a:pt x="1" y="194"/>
                  </a:cubicBezTo>
                  <a:cubicBezTo>
                    <a:pt x="1" y="300"/>
                    <a:pt x="87" y="387"/>
                    <a:pt x="194" y="387"/>
                  </a:cubicBezTo>
                  <a:lnTo>
                    <a:pt x="3789" y="387"/>
                  </a:lnTo>
                  <a:cubicBezTo>
                    <a:pt x="3896" y="387"/>
                    <a:pt x="3982" y="300"/>
                    <a:pt x="3982" y="194"/>
                  </a:cubicBezTo>
                  <a:cubicBezTo>
                    <a:pt x="3982" y="87"/>
                    <a:pt x="3896" y="1"/>
                    <a:pt x="378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" name="Google Shape;394;p7"/>
            <p:cNvSpPr/>
            <p:nvPr/>
          </p:nvSpPr>
          <p:spPr>
            <a:xfrm>
              <a:off x="7149638" y="2655875"/>
              <a:ext cx="74125" cy="73200"/>
            </a:xfrm>
            <a:custGeom>
              <a:rect b="b" l="l" r="r" t="t"/>
              <a:pathLst>
                <a:path extrusionOk="0" h="2928" w="2965">
                  <a:moveTo>
                    <a:pt x="2753" y="0"/>
                  </a:moveTo>
                  <a:cubicBezTo>
                    <a:pt x="2704" y="0"/>
                    <a:pt x="2655" y="19"/>
                    <a:pt x="2618" y="56"/>
                  </a:cubicBezTo>
                  <a:lnTo>
                    <a:pt x="75" y="2600"/>
                  </a:lnTo>
                  <a:cubicBezTo>
                    <a:pt x="0" y="2674"/>
                    <a:pt x="0" y="2796"/>
                    <a:pt x="75" y="2871"/>
                  </a:cubicBezTo>
                  <a:cubicBezTo>
                    <a:pt x="112" y="2909"/>
                    <a:pt x="162" y="2927"/>
                    <a:pt x="211" y="2927"/>
                  </a:cubicBezTo>
                  <a:cubicBezTo>
                    <a:pt x="260" y="2927"/>
                    <a:pt x="309" y="2909"/>
                    <a:pt x="346" y="2871"/>
                  </a:cubicBezTo>
                  <a:lnTo>
                    <a:pt x="2890" y="328"/>
                  </a:lnTo>
                  <a:cubicBezTo>
                    <a:pt x="2964" y="254"/>
                    <a:pt x="2964" y="132"/>
                    <a:pt x="2890" y="56"/>
                  </a:cubicBezTo>
                  <a:cubicBezTo>
                    <a:pt x="2852" y="19"/>
                    <a:pt x="2803" y="0"/>
                    <a:pt x="27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" name="Google Shape;395;p7"/>
            <p:cNvSpPr/>
            <p:nvPr/>
          </p:nvSpPr>
          <p:spPr>
            <a:xfrm>
              <a:off x="7215788" y="2651875"/>
              <a:ext cx="9675" cy="99575"/>
            </a:xfrm>
            <a:custGeom>
              <a:rect b="b" l="l" r="r" t="t"/>
              <a:pathLst>
                <a:path extrusionOk="0" h="3983" w="387">
                  <a:moveTo>
                    <a:pt x="194" y="0"/>
                  </a:moveTo>
                  <a:cubicBezTo>
                    <a:pt x="88" y="0"/>
                    <a:pt x="1" y="86"/>
                    <a:pt x="1" y="193"/>
                  </a:cubicBezTo>
                  <a:lnTo>
                    <a:pt x="1" y="3790"/>
                  </a:lnTo>
                  <a:cubicBezTo>
                    <a:pt x="1" y="3895"/>
                    <a:pt x="86" y="3983"/>
                    <a:pt x="194" y="3983"/>
                  </a:cubicBezTo>
                  <a:cubicBezTo>
                    <a:pt x="301" y="3983"/>
                    <a:pt x="387" y="3897"/>
                    <a:pt x="387" y="3790"/>
                  </a:cubicBezTo>
                  <a:lnTo>
                    <a:pt x="387" y="193"/>
                  </a:lnTo>
                  <a:cubicBezTo>
                    <a:pt x="387" y="87"/>
                    <a:pt x="301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" name="Google Shape;396;p7"/>
            <p:cNvSpPr/>
            <p:nvPr/>
          </p:nvSpPr>
          <p:spPr>
            <a:xfrm>
              <a:off x="7068138" y="2509350"/>
              <a:ext cx="312250" cy="274450"/>
            </a:xfrm>
            <a:custGeom>
              <a:rect b="b" l="l" r="r" t="t"/>
              <a:pathLst>
                <a:path extrusionOk="0" h="10978" w="12490">
                  <a:moveTo>
                    <a:pt x="6252" y="2458"/>
                  </a:moveTo>
                  <a:cubicBezTo>
                    <a:pt x="6663" y="2458"/>
                    <a:pt x="7081" y="2542"/>
                    <a:pt x="7480" y="2720"/>
                  </a:cubicBezTo>
                  <a:cubicBezTo>
                    <a:pt x="9007" y="3399"/>
                    <a:pt x="9696" y="5196"/>
                    <a:pt x="9014" y="6724"/>
                  </a:cubicBezTo>
                  <a:cubicBezTo>
                    <a:pt x="8511" y="7852"/>
                    <a:pt x="7402" y="8522"/>
                    <a:pt x="6241" y="8522"/>
                  </a:cubicBezTo>
                  <a:cubicBezTo>
                    <a:pt x="5829" y="8522"/>
                    <a:pt x="5411" y="8437"/>
                    <a:pt x="5011" y="8259"/>
                  </a:cubicBezTo>
                  <a:cubicBezTo>
                    <a:pt x="3483" y="7579"/>
                    <a:pt x="2795" y="5781"/>
                    <a:pt x="3476" y="4256"/>
                  </a:cubicBezTo>
                  <a:cubicBezTo>
                    <a:pt x="3979" y="3129"/>
                    <a:pt x="5090" y="2458"/>
                    <a:pt x="6252" y="2458"/>
                  </a:cubicBezTo>
                  <a:close/>
                  <a:moveTo>
                    <a:pt x="6252" y="1"/>
                  </a:moveTo>
                  <a:cubicBezTo>
                    <a:pt x="4150" y="1"/>
                    <a:pt x="2142" y="1214"/>
                    <a:pt x="1232" y="3255"/>
                  </a:cubicBezTo>
                  <a:cubicBezTo>
                    <a:pt x="0" y="6020"/>
                    <a:pt x="1246" y="9270"/>
                    <a:pt x="4011" y="10502"/>
                  </a:cubicBezTo>
                  <a:cubicBezTo>
                    <a:pt x="4735" y="10825"/>
                    <a:pt x="5492" y="10978"/>
                    <a:pt x="6238" y="10978"/>
                  </a:cubicBezTo>
                  <a:cubicBezTo>
                    <a:pt x="8340" y="10978"/>
                    <a:pt x="10349" y="9764"/>
                    <a:pt x="11258" y="7724"/>
                  </a:cubicBezTo>
                  <a:cubicBezTo>
                    <a:pt x="12490" y="4959"/>
                    <a:pt x="11244" y="1709"/>
                    <a:pt x="8480" y="477"/>
                  </a:cubicBezTo>
                  <a:cubicBezTo>
                    <a:pt x="7756" y="154"/>
                    <a:pt x="6998" y="1"/>
                    <a:pt x="625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" name="Google Shape;397;p7"/>
            <p:cNvSpPr/>
            <p:nvPr/>
          </p:nvSpPr>
          <p:spPr>
            <a:xfrm>
              <a:off x="7199738" y="2462975"/>
              <a:ext cx="44975" cy="170525"/>
            </a:xfrm>
            <a:custGeom>
              <a:rect b="b" l="l" r="r" t="t"/>
              <a:pathLst>
                <a:path extrusionOk="0" h="6821" w="1799">
                  <a:moveTo>
                    <a:pt x="900" y="0"/>
                  </a:moveTo>
                  <a:cubicBezTo>
                    <a:pt x="402" y="0"/>
                    <a:pt x="0" y="200"/>
                    <a:pt x="0" y="447"/>
                  </a:cubicBezTo>
                  <a:lnTo>
                    <a:pt x="0" y="6375"/>
                  </a:lnTo>
                  <a:cubicBezTo>
                    <a:pt x="0" y="6621"/>
                    <a:pt x="402" y="6821"/>
                    <a:pt x="900" y="6821"/>
                  </a:cubicBezTo>
                  <a:cubicBezTo>
                    <a:pt x="1397" y="6821"/>
                    <a:pt x="1799" y="6621"/>
                    <a:pt x="1799" y="6375"/>
                  </a:cubicBezTo>
                  <a:lnTo>
                    <a:pt x="1799" y="447"/>
                  </a:lnTo>
                  <a:cubicBezTo>
                    <a:pt x="1799" y="200"/>
                    <a:pt x="1397" y="0"/>
                    <a:pt x="90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" name="Google Shape;398;p7"/>
            <p:cNvSpPr/>
            <p:nvPr/>
          </p:nvSpPr>
          <p:spPr>
            <a:xfrm>
              <a:off x="7196838" y="2451700"/>
              <a:ext cx="53125" cy="53125"/>
            </a:xfrm>
            <a:custGeom>
              <a:rect b="b" l="l" r="r" t="t"/>
              <a:pathLst>
                <a:path extrusionOk="0" h="2125" w="2125">
                  <a:moveTo>
                    <a:pt x="1062" y="1"/>
                  </a:moveTo>
                  <a:cubicBezTo>
                    <a:pt x="475" y="1"/>
                    <a:pt x="0" y="475"/>
                    <a:pt x="0" y="1062"/>
                  </a:cubicBezTo>
                  <a:cubicBezTo>
                    <a:pt x="0" y="1649"/>
                    <a:pt x="475" y="2125"/>
                    <a:pt x="1062" y="2125"/>
                  </a:cubicBezTo>
                  <a:cubicBezTo>
                    <a:pt x="1648" y="2125"/>
                    <a:pt x="2125" y="1649"/>
                    <a:pt x="2125" y="1062"/>
                  </a:cubicBezTo>
                  <a:cubicBezTo>
                    <a:pt x="2125" y="475"/>
                    <a:pt x="1648" y="1"/>
                    <a:pt x="106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" name="Google Shape;399;p7"/>
            <p:cNvSpPr/>
            <p:nvPr/>
          </p:nvSpPr>
          <p:spPr>
            <a:xfrm>
              <a:off x="7191188" y="2614900"/>
              <a:ext cx="59925" cy="59925"/>
            </a:xfrm>
            <a:custGeom>
              <a:rect b="b" l="l" r="r" t="t"/>
              <a:pathLst>
                <a:path extrusionOk="0" h="2397" w="2397">
                  <a:moveTo>
                    <a:pt x="1197" y="0"/>
                  </a:moveTo>
                  <a:cubicBezTo>
                    <a:pt x="535" y="0"/>
                    <a:pt x="0" y="536"/>
                    <a:pt x="0" y="1199"/>
                  </a:cubicBezTo>
                  <a:cubicBezTo>
                    <a:pt x="0" y="1860"/>
                    <a:pt x="537" y="2396"/>
                    <a:pt x="1199" y="2396"/>
                  </a:cubicBezTo>
                  <a:cubicBezTo>
                    <a:pt x="1860" y="2396"/>
                    <a:pt x="2397" y="1860"/>
                    <a:pt x="2397" y="1199"/>
                  </a:cubicBezTo>
                  <a:cubicBezTo>
                    <a:pt x="2397" y="536"/>
                    <a:pt x="1860" y="0"/>
                    <a:pt x="1199" y="0"/>
                  </a:cubicBezTo>
                  <a:cubicBezTo>
                    <a:pt x="1198" y="0"/>
                    <a:pt x="1197" y="0"/>
                    <a:pt x="11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" name="Google Shape;400;p7"/>
            <p:cNvSpPr/>
            <p:nvPr/>
          </p:nvSpPr>
          <p:spPr>
            <a:xfrm>
              <a:off x="6769013" y="2248025"/>
              <a:ext cx="39325" cy="198775"/>
            </a:xfrm>
            <a:custGeom>
              <a:rect b="b" l="l" r="r" t="t"/>
              <a:pathLst>
                <a:path extrusionOk="0" h="7951" w="1573">
                  <a:moveTo>
                    <a:pt x="764" y="1"/>
                  </a:moveTo>
                  <a:cubicBezTo>
                    <a:pt x="343" y="1"/>
                    <a:pt x="0" y="344"/>
                    <a:pt x="0" y="763"/>
                  </a:cubicBezTo>
                  <a:lnTo>
                    <a:pt x="0" y="7186"/>
                  </a:lnTo>
                  <a:cubicBezTo>
                    <a:pt x="0" y="7607"/>
                    <a:pt x="343" y="7950"/>
                    <a:pt x="764" y="7950"/>
                  </a:cubicBezTo>
                  <a:lnTo>
                    <a:pt x="808" y="7950"/>
                  </a:lnTo>
                  <a:cubicBezTo>
                    <a:pt x="1228" y="7950"/>
                    <a:pt x="1571" y="7607"/>
                    <a:pt x="1572" y="7186"/>
                  </a:cubicBezTo>
                  <a:lnTo>
                    <a:pt x="1572" y="763"/>
                  </a:lnTo>
                  <a:cubicBezTo>
                    <a:pt x="1572" y="344"/>
                    <a:pt x="1229" y="1"/>
                    <a:pt x="8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" name="Google Shape;401;p7"/>
            <p:cNvSpPr/>
            <p:nvPr/>
          </p:nvSpPr>
          <p:spPr>
            <a:xfrm>
              <a:off x="6695038" y="2559200"/>
              <a:ext cx="78750" cy="77800"/>
            </a:xfrm>
            <a:custGeom>
              <a:rect b="b" l="l" r="r" t="t"/>
              <a:pathLst>
                <a:path extrusionOk="0" h="3112" w="3150">
                  <a:moveTo>
                    <a:pt x="225" y="1"/>
                  </a:moveTo>
                  <a:cubicBezTo>
                    <a:pt x="173" y="1"/>
                    <a:pt x="121" y="21"/>
                    <a:pt x="81" y="61"/>
                  </a:cubicBezTo>
                  <a:cubicBezTo>
                    <a:pt x="1" y="142"/>
                    <a:pt x="1" y="271"/>
                    <a:pt x="81" y="351"/>
                  </a:cubicBezTo>
                  <a:lnTo>
                    <a:pt x="2780" y="3051"/>
                  </a:lnTo>
                  <a:cubicBezTo>
                    <a:pt x="2821" y="3091"/>
                    <a:pt x="2874" y="3112"/>
                    <a:pt x="2926" y="3112"/>
                  </a:cubicBezTo>
                  <a:cubicBezTo>
                    <a:pt x="2978" y="3112"/>
                    <a:pt x="3031" y="3091"/>
                    <a:pt x="3071" y="3051"/>
                  </a:cubicBezTo>
                  <a:cubicBezTo>
                    <a:pt x="3149" y="2970"/>
                    <a:pt x="3149" y="2842"/>
                    <a:pt x="3071" y="2762"/>
                  </a:cubicBezTo>
                  <a:lnTo>
                    <a:pt x="370" y="61"/>
                  </a:lnTo>
                  <a:cubicBezTo>
                    <a:pt x="330" y="21"/>
                    <a:pt x="278" y="1"/>
                    <a:pt x="2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" name="Google Shape;402;p7"/>
            <p:cNvSpPr/>
            <p:nvPr/>
          </p:nvSpPr>
          <p:spPr>
            <a:xfrm>
              <a:off x="6672513" y="2640275"/>
              <a:ext cx="105700" cy="10225"/>
            </a:xfrm>
            <a:custGeom>
              <a:rect b="b" l="l" r="r" t="t"/>
              <a:pathLst>
                <a:path extrusionOk="0" h="409" w="4228">
                  <a:moveTo>
                    <a:pt x="204" y="1"/>
                  </a:moveTo>
                  <a:cubicBezTo>
                    <a:pt x="91" y="1"/>
                    <a:pt x="1" y="92"/>
                    <a:pt x="1" y="205"/>
                  </a:cubicBezTo>
                  <a:cubicBezTo>
                    <a:pt x="1" y="317"/>
                    <a:pt x="91" y="408"/>
                    <a:pt x="204" y="408"/>
                  </a:cubicBezTo>
                  <a:lnTo>
                    <a:pt x="4023" y="408"/>
                  </a:lnTo>
                  <a:cubicBezTo>
                    <a:pt x="4136" y="408"/>
                    <a:pt x="4228" y="318"/>
                    <a:pt x="4228" y="205"/>
                  </a:cubicBezTo>
                  <a:cubicBezTo>
                    <a:pt x="4228" y="92"/>
                    <a:pt x="4136" y="1"/>
                    <a:pt x="40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" name="Google Shape;403;p7"/>
            <p:cNvSpPr/>
            <p:nvPr/>
          </p:nvSpPr>
          <p:spPr>
            <a:xfrm>
              <a:off x="6708663" y="2647850"/>
              <a:ext cx="78775" cy="77775"/>
            </a:xfrm>
            <a:custGeom>
              <a:rect b="b" l="l" r="r" t="t"/>
              <a:pathLst>
                <a:path extrusionOk="0" h="3111" w="3151">
                  <a:moveTo>
                    <a:pt x="2926" y="1"/>
                  </a:moveTo>
                  <a:cubicBezTo>
                    <a:pt x="2874" y="1"/>
                    <a:pt x="2822" y="21"/>
                    <a:pt x="2782" y="61"/>
                  </a:cubicBezTo>
                  <a:lnTo>
                    <a:pt x="81" y="2762"/>
                  </a:lnTo>
                  <a:cubicBezTo>
                    <a:pt x="1" y="2842"/>
                    <a:pt x="1" y="2971"/>
                    <a:pt x="81" y="3051"/>
                  </a:cubicBezTo>
                  <a:cubicBezTo>
                    <a:pt x="121" y="3091"/>
                    <a:pt x="173" y="3111"/>
                    <a:pt x="226" y="3111"/>
                  </a:cubicBezTo>
                  <a:cubicBezTo>
                    <a:pt x="278" y="3111"/>
                    <a:pt x="331" y="3091"/>
                    <a:pt x="371" y="3051"/>
                  </a:cubicBezTo>
                  <a:lnTo>
                    <a:pt x="3071" y="351"/>
                  </a:lnTo>
                  <a:cubicBezTo>
                    <a:pt x="3151" y="270"/>
                    <a:pt x="3151" y="141"/>
                    <a:pt x="3071" y="61"/>
                  </a:cubicBezTo>
                  <a:cubicBezTo>
                    <a:pt x="3031" y="21"/>
                    <a:pt x="2978" y="1"/>
                    <a:pt x="29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" name="Google Shape;404;p7"/>
            <p:cNvSpPr/>
            <p:nvPr/>
          </p:nvSpPr>
          <p:spPr>
            <a:xfrm>
              <a:off x="6800413" y="2559200"/>
              <a:ext cx="78775" cy="77800"/>
            </a:xfrm>
            <a:custGeom>
              <a:rect b="b" l="l" r="r" t="t"/>
              <a:pathLst>
                <a:path extrusionOk="0" h="3112" w="3151">
                  <a:moveTo>
                    <a:pt x="2926" y="1"/>
                  </a:moveTo>
                  <a:cubicBezTo>
                    <a:pt x="2873" y="1"/>
                    <a:pt x="2821" y="21"/>
                    <a:pt x="2781" y="61"/>
                  </a:cubicBezTo>
                  <a:lnTo>
                    <a:pt x="80" y="2762"/>
                  </a:lnTo>
                  <a:cubicBezTo>
                    <a:pt x="0" y="2842"/>
                    <a:pt x="0" y="2970"/>
                    <a:pt x="80" y="3051"/>
                  </a:cubicBezTo>
                  <a:cubicBezTo>
                    <a:pt x="120" y="3091"/>
                    <a:pt x="173" y="3112"/>
                    <a:pt x="225" y="3112"/>
                  </a:cubicBezTo>
                  <a:cubicBezTo>
                    <a:pt x="277" y="3112"/>
                    <a:pt x="330" y="3091"/>
                    <a:pt x="371" y="3051"/>
                  </a:cubicBezTo>
                  <a:lnTo>
                    <a:pt x="3070" y="351"/>
                  </a:lnTo>
                  <a:cubicBezTo>
                    <a:pt x="3150" y="271"/>
                    <a:pt x="3150" y="142"/>
                    <a:pt x="3070" y="61"/>
                  </a:cubicBezTo>
                  <a:cubicBezTo>
                    <a:pt x="3030" y="21"/>
                    <a:pt x="2978" y="1"/>
                    <a:pt x="29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" name="Google Shape;405;p7"/>
            <p:cNvSpPr/>
            <p:nvPr/>
          </p:nvSpPr>
          <p:spPr>
            <a:xfrm>
              <a:off x="6798688" y="2640275"/>
              <a:ext cx="105700" cy="10225"/>
            </a:xfrm>
            <a:custGeom>
              <a:rect b="b" l="l" r="r" t="t"/>
              <a:pathLst>
                <a:path extrusionOk="0" h="409" w="4228">
                  <a:moveTo>
                    <a:pt x="205" y="1"/>
                  </a:moveTo>
                  <a:cubicBezTo>
                    <a:pt x="92" y="1"/>
                    <a:pt x="0" y="92"/>
                    <a:pt x="0" y="205"/>
                  </a:cubicBezTo>
                  <a:cubicBezTo>
                    <a:pt x="0" y="318"/>
                    <a:pt x="92" y="408"/>
                    <a:pt x="205" y="408"/>
                  </a:cubicBezTo>
                  <a:lnTo>
                    <a:pt x="4025" y="408"/>
                  </a:lnTo>
                  <a:cubicBezTo>
                    <a:pt x="4026" y="408"/>
                    <a:pt x="4028" y="408"/>
                    <a:pt x="4029" y="408"/>
                  </a:cubicBezTo>
                  <a:cubicBezTo>
                    <a:pt x="4137" y="408"/>
                    <a:pt x="4228" y="317"/>
                    <a:pt x="4228" y="205"/>
                  </a:cubicBezTo>
                  <a:cubicBezTo>
                    <a:pt x="4228" y="92"/>
                    <a:pt x="4138" y="1"/>
                    <a:pt x="40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" name="Google Shape;406;p7"/>
            <p:cNvSpPr/>
            <p:nvPr/>
          </p:nvSpPr>
          <p:spPr>
            <a:xfrm>
              <a:off x="6786788" y="2647850"/>
              <a:ext cx="78775" cy="77775"/>
            </a:xfrm>
            <a:custGeom>
              <a:rect b="b" l="l" r="r" t="t"/>
              <a:pathLst>
                <a:path extrusionOk="0" h="3111" w="3151">
                  <a:moveTo>
                    <a:pt x="224" y="1"/>
                  </a:moveTo>
                  <a:cubicBezTo>
                    <a:pt x="172" y="1"/>
                    <a:pt x="120" y="21"/>
                    <a:pt x="80" y="61"/>
                  </a:cubicBezTo>
                  <a:cubicBezTo>
                    <a:pt x="0" y="141"/>
                    <a:pt x="0" y="270"/>
                    <a:pt x="80" y="351"/>
                  </a:cubicBezTo>
                  <a:lnTo>
                    <a:pt x="2780" y="3051"/>
                  </a:lnTo>
                  <a:cubicBezTo>
                    <a:pt x="2820" y="3091"/>
                    <a:pt x="2873" y="3111"/>
                    <a:pt x="2925" y="3111"/>
                  </a:cubicBezTo>
                  <a:cubicBezTo>
                    <a:pt x="2978" y="3111"/>
                    <a:pt x="3030" y="3091"/>
                    <a:pt x="3070" y="3051"/>
                  </a:cubicBezTo>
                  <a:cubicBezTo>
                    <a:pt x="3150" y="2971"/>
                    <a:pt x="3150" y="2842"/>
                    <a:pt x="3070" y="2762"/>
                  </a:cubicBezTo>
                  <a:lnTo>
                    <a:pt x="369" y="61"/>
                  </a:lnTo>
                  <a:cubicBezTo>
                    <a:pt x="329" y="21"/>
                    <a:pt x="277" y="1"/>
                    <a:pt x="2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" name="Google Shape;407;p7"/>
            <p:cNvSpPr/>
            <p:nvPr/>
          </p:nvSpPr>
          <p:spPr>
            <a:xfrm>
              <a:off x="6785063" y="2643675"/>
              <a:ext cx="10225" cy="105700"/>
            </a:xfrm>
            <a:custGeom>
              <a:rect b="b" l="l" r="r" t="t"/>
              <a:pathLst>
                <a:path extrusionOk="0" h="4228" w="409">
                  <a:moveTo>
                    <a:pt x="205" y="1"/>
                  </a:moveTo>
                  <a:cubicBezTo>
                    <a:pt x="92" y="1"/>
                    <a:pt x="0" y="92"/>
                    <a:pt x="0" y="205"/>
                  </a:cubicBezTo>
                  <a:lnTo>
                    <a:pt x="0" y="4025"/>
                  </a:lnTo>
                  <a:cubicBezTo>
                    <a:pt x="0" y="4136"/>
                    <a:pt x="92" y="4228"/>
                    <a:pt x="205" y="4228"/>
                  </a:cubicBezTo>
                  <a:cubicBezTo>
                    <a:pt x="317" y="4228"/>
                    <a:pt x="408" y="4138"/>
                    <a:pt x="408" y="4025"/>
                  </a:cubicBezTo>
                  <a:lnTo>
                    <a:pt x="408" y="205"/>
                  </a:lnTo>
                  <a:cubicBezTo>
                    <a:pt x="408" y="92"/>
                    <a:pt x="317" y="1"/>
                    <a:pt x="20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" name="Google Shape;408;p7"/>
            <p:cNvSpPr/>
            <p:nvPr/>
          </p:nvSpPr>
          <p:spPr>
            <a:xfrm>
              <a:off x="6620363" y="2492250"/>
              <a:ext cx="331775" cy="291575"/>
            </a:xfrm>
            <a:custGeom>
              <a:rect b="b" l="l" r="r" t="t"/>
              <a:pathLst>
                <a:path extrusionOk="0" h="11663" w="13271">
                  <a:moveTo>
                    <a:pt x="6630" y="2611"/>
                  </a:moveTo>
                  <a:cubicBezTo>
                    <a:pt x="7864" y="2611"/>
                    <a:pt x="9045" y="3323"/>
                    <a:pt x="9578" y="4520"/>
                  </a:cubicBezTo>
                  <a:cubicBezTo>
                    <a:pt x="10301" y="6142"/>
                    <a:pt x="9570" y="8050"/>
                    <a:pt x="7947" y="8774"/>
                  </a:cubicBezTo>
                  <a:cubicBezTo>
                    <a:pt x="7523" y="8963"/>
                    <a:pt x="7078" y="9053"/>
                    <a:pt x="6641" y="9053"/>
                  </a:cubicBezTo>
                  <a:cubicBezTo>
                    <a:pt x="5407" y="9053"/>
                    <a:pt x="4226" y="8341"/>
                    <a:pt x="3693" y="7143"/>
                  </a:cubicBezTo>
                  <a:cubicBezTo>
                    <a:pt x="2971" y="5521"/>
                    <a:pt x="3703" y="3611"/>
                    <a:pt x="5324" y="2889"/>
                  </a:cubicBezTo>
                  <a:cubicBezTo>
                    <a:pt x="5748" y="2700"/>
                    <a:pt x="6192" y="2611"/>
                    <a:pt x="6630" y="2611"/>
                  </a:cubicBezTo>
                  <a:close/>
                  <a:moveTo>
                    <a:pt x="6627" y="1"/>
                  </a:moveTo>
                  <a:cubicBezTo>
                    <a:pt x="5835" y="1"/>
                    <a:pt x="5031" y="163"/>
                    <a:pt x="4262" y="506"/>
                  </a:cubicBezTo>
                  <a:cubicBezTo>
                    <a:pt x="1324" y="1815"/>
                    <a:pt x="1" y="5269"/>
                    <a:pt x="1310" y="8206"/>
                  </a:cubicBezTo>
                  <a:cubicBezTo>
                    <a:pt x="2276" y="10373"/>
                    <a:pt x="4411" y="11662"/>
                    <a:pt x="6644" y="11662"/>
                  </a:cubicBezTo>
                  <a:cubicBezTo>
                    <a:pt x="7436" y="11662"/>
                    <a:pt x="8241" y="11500"/>
                    <a:pt x="9010" y="11157"/>
                  </a:cubicBezTo>
                  <a:cubicBezTo>
                    <a:pt x="11946" y="9848"/>
                    <a:pt x="13270" y="6394"/>
                    <a:pt x="11961" y="3458"/>
                  </a:cubicBezTo>
                  <a:cubicBezTo>
                    <a:pt x="10995" y="1290"/>
                    <a:pt x="8860" y="1"/>
                    <a:pt x="662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" name="Google Shape;409;p7"/>
            <p:cNvSpPr/>
            <p:nvPr/>
          </p:nvSpPr>
          <p:spPr>
            <a:xfrm>
              <a:off x="6764538" y="2442950"/>
              <a:ext cx="47775" cy="181150"/>
            </a:xfrm>
            <a:custGeom>
              <a:rect b="b" l="l" r="r" t="t"/>
              <a:pathLst>
                <a:path extrusionOk="0" h="7246" w="1911">
                  <a:moveTo>
                    <a:pt x="956" y="0"/>
                  </a:moveTo>
                  <a:cubicBezTo>
                    <a:pt x="428" y="0"/>
                    <a:pt x="0" y="212"/>
                    <a:pt x="0" y="474"/>
                  </a:cubicBezTo>
                  <a:lnTo>
                    <a:pt x="0" y="6771"/>
                  </a:lnTo>
                  <a:cubicBezTo>
                    <a:pt x="0" y="7033"/>
                    <a:pt x="428" y="7246"/>
                    <a:pt x="956" y="7246"/>
                  </a:cubicBezTo>
                  <a:cubicBezTo>
                    <a:pt x="1484" y="7246"/>
                    <a:pt x="1910" y="7033"/>
                    <a:pt x="1910" y="6771"/>
                  </a:cubicBezTo>
                  <a:lnTo>
                    <a:pt x="1910" y="474"/>
                  </a:lnTo>
                  <a:cubicBezTo>
                    <a:pt x="1910" y="212"/>
                    <a:pt x="1484" y="0"/>
                    <a:pt x="95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" name="Google Shape;410;p7"/>
            <p:cNvSpPr/>
            <p:nvPr/>
          </p:nvSpPr>
          <p:spPr>
            <a:xfrm>
              <a:off x="6758963" y="2431000"/>
              <a:ext cx="56450" cy="56425"/>
            </a:xfrm>
            <a:custGeom>
              <a:rect b="b" l="l" r="r" t="t"/>
              <a:pathLst>
                <a:path extrusionOk="0" h="2257" w="2258">
                  <a:moveTo>
                    <a:pt x="1129" y="0"/>
                  </a:moveTo>
                  <a:cubicBezTo>
                    <a:pt x="505" y="0"/>
                    <a:pt x="0" y="504"/>
                    <a:pt x="0" y="1129"/>
                  </a:cubicBezTo>
                  <a:cubicBezTo>
                    <a:pt x="0" y="1753"/>
                    <a:pt x="507" y="2256"/>
                    <a:pt x="1129" y="2256"/>
                  </a:cubicBezTo>
                  <a:cubicBezTo>
                    <a:pt x="1751" y="2256"/>
                    <a:pt x="2258" y="1750"/>
                    <a:pt x="2258" y="1129"/>
                  </a:cubicBezTo>
                  <a:cubicBezTo>
                    <a:pt x="2258" y="505"/>
                    <a:pt x="1751" y="0"/>
                    <a:pt x="112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" name="Google Shape;411;p7"/>
            <p:cNvSpPr/>
            <p:nvPr/>
          </p:nvSpPr>
          <p:spPr>
            <a:xfrm>
              <a:off x="6757713" y="2604350"/>
              <a:ext cx="63675" cy="63675"/>
            </a:xfrm>
            <a:custGeom>
              <a:rect b="b" l="l" r="r" t="t"/>
              <a:pathLst>
                <a:path extrusionOk="0" h="2547" w="2547">
                  <a:moveTo>
                    <a:pt x="1273" y="0"/>
                  </a:moveTo>
                  <a:cubicBezTo>
                    <a:pt x="571" y="0"/>
                    <a:pt x="0" y="571"/>
                    <a:pt x="0" y="1273"/>
                  </a:cubicBezTo>
                  <a:cubicBezTo>
                    <a:pt x="0" y="1977"/>
                    <a:pt x="571" y="2546"/>
                    <a:pt x="1273" y="2546"/>
                  </a:cubicBezTo>
                  <a:cubicBezTo>
                    <a:pt x="1976" y="2546"/>
                    <a:pt x="2546" y="1977"/>
                    <a:pt x="2546" y="1273"/>
                  </a:cubicBezTo>
                  <a:cubicBezTo>
                    <a:pt x="2546" y="569"/>
                    <a:pt x="1976" y="0"/>
                    <a:pt x="12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" name="Google Shape;412;p7"/>
            <p:cNvSpPr/>
            <p:nvPr/>
          </p:nvSpPr>
          <p:spPr>
            <a:xfrm>
              <a:off x="6579038" y="1203475"/>
              <a:ext cx="66775" cy="51825"/>
            </a:xfrm>
            <a:custGeom>
              <a:rect b="b" l="l" r="r" t="t"/>
              <a:pathLst>
                <a:path extrusionOk="0" h="2073" w="2671">
                  <a:moveTo>
                    <a:pt x="1336" y="0"/>
                  </a:moveTo>
                  <a:cubicBezTo>
                    <a:pt x="2" y="2"/>
                    <a:pt x="0" y="2073"/>
                    <a:pt x="1336" y="2073"/>
                  </a:cubicBezTo>
                  <a:cubicBezTo>
                    <a:pt x="2668" y="2073"/>
                    <a:pt x="2671" y="0"/>
                    <a:pt x="13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" name="Google Shape;413;p7"/>
            <p:cNvSpPr/>
            <p:nvPr/>
          </p:nvSpPr>
          <p:spPr>
            <a:xfrm>
              <a:off x="6665963" y="1249275"/>
              <a:ext cx="50100" cy="38900"/>
            </a:xfrm>
            <a:custGeom>
              <a:rect b="b" l="l" r="r" t="t"/>
              <a:pathLst>
                <a:path extrusionOk="0" h="1556" w="2004">
                  <a:moveTo>
                    <a:pt x="1002" y="1"/>
                  </a:moveTo>
                  <a:cubicBezTo>
                    <a:pt x="2" y="1"/>
                    <a:pt x="1" y="1556"/>
                    <a:pt x="1002" y="1556"/>
                  </a:cubicBezTo>
                  <a:cubicBezTo>
                    <a:pt x="2002" y="1556"/>
                    <a:pt x="2004" y="1"/>
                    <a:pt x="10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" name="Google Shape;414;p7"/>
            <p:cNvSpPr/>
            <p:nvPr/>
          </p:nvSpPr>
          <p:spPr>
            <a:xfrm>
              <a:off x="6873263" y="2047225"/>
              <a:ext cx="45975" cy="38825"/>
            </a:xfrm>
            <a:custGeom>
              <a:rect b="b" l="l" r="r" t="t"/>
              <a:pathLst>
                <a:path extrusionOk="0" h="1553" w="1839">
                  <a:moveTo>
                    <a:pt x="797" y="0"/>
                  </a:moveTo>
                  <a:cubicBezTo>
                    <a:pt x="391" y="0"/>
                    <a:pt x="0" y="358"/>
                    <a:pt x="20" y="776"/>
                  </a:cubicBezTo>
                  <a:cubicBezTo>
                    <a:pt x="40" y="1196"/>
                    <a:pt x="362" y="1552"/>
                    <a:pt x="797" y="1552"/>
                  </a:cubicBezTo>
                  <a:lnTo>
                    <a:pt x="1043" y="1552"/>
                  </a:lnTo>
                  <a:cubicBezTo>
                    <a:pt x="1449" y="1552"/>
                    <a:pt x="1838" y="1195"/>
                    <a:pt x="1820" y="776"/>
                  </a:cubicBezTo>
                  <a:cubicBezTo>
                    <a:pt x="1801" y="355"/>
                    <a:pt x="1478" y="0"/>
                    <a:pt x="10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415" name="Google Shape;415;p7"/>
          <p:cNvPicPr preferRelativeResize="0"/>
          <p:nvPr/>
        </p:nvPicPr>
        <p:blipFill rotWithShape="1">
          <a:blip r:embed="rId2">
            <a:alphaModFix amt="14000"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16" name="Google Shape;416;p7"/>
          <p:cNvGrpSpPr/>
          <p:nvPr/>
        </p:nvGrpSpPr>
        <p:grpSpPr>
          <a:xfrm>
            <a:off x="372025" y="321975"/>
            <a:ext cx="8400000" cy="4503300"/>
            <a:chOff x="372025" y="321975"/>
            <a:chExt cx="8400000" cy="4503300"/>
          </a:xfrm>
        </p:grpSpPr>
        <p:grpSp>
          <p:nvGrpSpPr>
            <p:cNvPr id="417" name="Google Shape;417;p7"/>
            <p:cNvGrpSpPr/>
            <p:nvPr/>
          </p:nvGrpSpPr>
          <p:grpSpPr>
            <a:xfrm>
              <a:off x="372025" y="321975"/>
              <a:ext cx="8400000" cy="4503300"/>
              <a:chOff x="372025" y="321975"/>
              <a:chExt cx="8400000" cy="4503300"/>
            </a:xfrm>
          </p:grpSpPr>
          <p:sp>
            <p:nvSpPr>
              <p:cNvPr id="418" name="Google Shape;418;p7"/>
              <p:cNvSpPr/>
              <p:nvPr/>
            </p:nvSpPr>
            <p:spPr>
              <a:xfrm>
                <a:off x="372375" y="324675"/>
                <a:ext cx="8394900" cy="4500600"/>
              </a:xfrm>
              <a:prstGeom prst="rect">
                <a:avLst/>
              </a:prstGeom>
              <a:solidFill>
                <a:srgbClr val="7C7C7C">
                  <a:alpha val="14117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419" name="Google Shape;419;p7"/>
              <p:cNvGrpSpPr/>
              <p:nvPr/>
            </p:nvGrpSpPr>
            <p:grpSpPr>
              <a:xfrm>
                <a:off x="372025" y="321975"/>
                <a:ext cx="8400000" cy="4499700"/>
                <a:chOff x="372025" y="321975"/>
                <a:chExt cx="8400000" cy="4499700"/>
              </a:xfrm>
            </p:grpSpPr>
            <p:sp>
              <p:nvSpPr>
                <p:cNvPr id="420" name="Google Shape;420;p7"/>
                <p:cNvSpPr/>
                <p:nvPr/>
              </p:nvSpPr>
              <p:spPr>
                <a:xfrm>
                  <a:off x="372025" y="321975"/>
                  <a:ext cx="8400000" cy="44997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1" name="Google Shape;421;p7"/>
                <p:cNvSpPr/>
                <p:nvPr/>
              </p:nvSpPr>
              <p:spPr>
                <a:xfrm>
                  <a:off x="372025" y="321975"/>
                  <a:ext cx="8400000" cy="2181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2" name="Google Shape;422;p7"/>
                <p:cNvSpPr/>
                <p:nvPr/>
              </p:nvSpPr>
              <p:spPr>
                <a:xfrm>
                  <a:off x="48645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3" name="Google Shape;423;p7"/>
                <p:cNvSpPr/>
                <p:nvPr/>
              </p:nvSpPr>
              <p:spPr>
                <a:xfrm>
                  <a:off x="66990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4" name="Google Shape;424;p7"/>
                <p:cNvSpPr/>
                <p:nvPr/>
              </p:nvSpPr>
              <p:spPr>
                <a:xfrm>
                  <a:off x="85335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5" name="Google Shape;425;p7"/>
                <p:cNvSpPr/>
                <p:nvPr/>
              </p:nvSpPr>
              <p:spPr>
                <a:xfrm>
                  <a:off x="8537750" y="380900"/>
                  <a:ext cx="100200" cy="1002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cxnSp>
              <p:nvCxnSpPr>
                <p:cNvPr id="426" name="Google Shape;426;p7"/>
                <p:cNvCxnSpPr/>
                <p:nvPr/>
              </p:nvCxnSpPr>
              <p:spPr>
                <a:xfrm>
                  <a:off x="7498375" y="431000"/>
                  <a:ext cx="10395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</p:grpSp>
        </p:grpSp>
        <p:cxnSp>
          <p:nvCxnSpPr>
            <p:cNvPr id="427" name="Google Shape;427;p7"/>
            <p:cNvCxnSpPr/>
            <p:nvPr/>
          </p:nvCxnSpPr>
          <p:spPr>
            <a:xfrm>
              <a:off x="372025" y="1104300"/>
              <a:ext cx="8400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428" name="Google Shape;428;p7"/>
          <p:cNvSpPr txBox="1"/>
          <p:nvPr>
            <p:ph idx="1" type="subTitle"/>
          </p:nvPr>
        </p:nvSpPr>
        <p:spPr>
          <a:xfrm>
            <a:off x="1359525" y="1645625"/>
            <a:ext cx="2907600" cy="4632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Zen Dots"/>
              <a:buNone/>
              <a:defRPr sz="1600">
                <a:solidFill>
                  <a:schemeClr val="lt2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Zen Dots"/>
              <a:buNone/>
              <a:defRPr sz="1600">
                <a:solidFill>
                  <a:schemeClr val="lt2"/>
                </a:solidFill>
                <a:latin typeface="Zen Dots"/>
                <a:ea typeface="Zen Dots"/>
                <a:cs typeface="Zen Dots"/>
                <a:sym typeface="Zen Dots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Zen Dots"/>
              <a:buNone/>
              <a:defRPr sz="1600">
                <a:solidFill>
                  <a:schemeClr val="lt2"/>
                </a:solidFill>
                <a:latin typeface="Zen Dots"/>
                <a:ea typeface="Zen Dots"/>
                <a:cs typeface="Zen Dots"/>
                <a:sym typeface="Zen Dots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Zen Dots"/>
              <a:buNone/>
              <a:defRPr sz="1600">
                <a:solidFill>
                  <a:schemeClr val="lt2"/>
                </a:solidFill>
                <a:latin typeface="Zen Dots"/>
                <a:ea typeface="Zen Dots"/>
                <a:cs typeface="Zen Dots"/>
                <a:sym typeface="Zen Dots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Zen Dots"/>
              <a:buNone/>
              <a:defRPr sz="1600">
                <a:solidFill>
                  <a:schemeClr val="lt2"/>
                </a:solidFill>
                <a:latin typeface="Zen Dots"/>
                <a:ea typeface="Zen Dots"/>
                <a:cs typeface="Zen Dots"/>
                <a:sym typeface="Zen Dots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Zen Dots"/>
              <a:buNone/>
              <a:defRPr sz="1600">
                <a:solidFill>
                  <a:schemeClr val="lt2"/>
                </a:solidFill>
                <a:latin typeface="Zen Dots"/>
                <a:ea typeface="Zen Dots"/>
                <a:cs typeface="Zen Dots"/>
                <a:sym typeface="Zen Dots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Zen Dots"/>
              <a:buNone/>
              <a:defRPr sz="1600">
                <a:solidFill>
                  <a:schemeClr val="lt2"/>
                </a:solidFill>
                <a:latin typeface="Zen Dots"/>
                <a:ea typeface="Zen Dots"/>
                <a:cs typeface="Zen Dots"/>
                <a:sym typeface="Zen Dots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Zen Dots"/>
              <a:buNone/>
              <a:defRPr sz="1600">
                <a:solidFill>
                  <a:schemeClr val="lt2"/>
                </a:solidFill>
                <a:latin typeface="Zen Dots"/>
                <a:ea typeface="Zen Dots"/>
                <a:cs typeface="Zen Dots"/>
                <a:sym typeface="Zen Dots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600"/>
              <a:buFont typeface="Zen Dots"/>
              <a:buNone/>
              <a:defRPr sz="1600">
                <a:solidFill>
                  <a:schemeClr val="lt2"/>
                </a:solidFill>
                <a:latin typeface="Zen Dots"/>
                <a:ea typeface="Zen Dots"/>
                <a:cs typeface="Zen Dots"/>
                <a:sym typeface="Zen Dots"/>
              </a:defRPr>
            </a:lvl9pPr>
          </a:lstStyle>
          <a:p/>
        </p:txBody>
      </p:sp>
      <p:sp>
        <p:nvSpPr>
          <p:cNvPr id="429" name="Google Shape;429;p7"/>
          <p:cNvSpPr txBox="1"/>
          <p:nvPr>
            <p:ph idx="2" type="subTitle"/>
          </p:nvPr>
        </p:nvSpPr>
        <p:spPr>
          <a:xfrm>
            <a:off x="4876875" y="3506050"/>
            <a:ext cx="2907600" cy="4632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Zen Dots"/>
              <a:buNone/>
              <a:defRPr sz="1600">
                <a:solidFill>
                  <a:schemeClr val="lt2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Zen Dots"/>
              <a:buNone/>
              <a:defRPr sz="1600">
                <a:solidFill>
                  <a:schemeClr val="lt2"/>
                </a:solidFill>
                <a:latin typeface="Zen Dots"/>
                <a:ea typeface="Zen Dots"/>
                <a:cs typeface="Zen Dots"/>
                <a:sym typeface="Zen Dots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Zen Dots"/>
              <a:buNone/>
              <a:defRPr sz="1600">
                <a:solidFill>
                  <a:schemeClr val="lt2"/>
                </a:solidFill>
                <a:latin typeface="Zen Dots"/>
                <a:ea typeface="Zen Dots"/>
                <a:cs typeface="Zen Dots"/>
                <a:sym typeface="Zen Dots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Zen Dots"/>
              <a:buNone/>
              <a:defRPr sz="1600">
                <a:solidFill>
                  <a:schemeClr val="lt2"/>
                </a:solidFill>
                <a:latin typeface="Zen Dots"/>
                <a:ea typeface="Zen Dots"/>
                <a:cs typeface="Zen Dots"/>
                <a:sym typeface="Zen Dots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Zen Dots"/>
              <a:buNone/>
              <a:defRPr sz="1600">
                <a:solidFill>
                  <a:schemeClr val="lt2"/>
                </a:solidFill>
                <a:latin typeface="Zen Dots"/>
                <a:ea typeface="Zen Dots"/>
                <a:cs typeface="Zen Dots"/>
                <a:sym typeface="Zen Dots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Zen Dots"/>
              <a:buNone/>
              <a:defRPr sz="1600">
                <a:solidFill>
                  <a:schemeClr val="lt2"/>
                </a:solidFill>
                <a:latin typeface="Zen Dots"/>
                <a:ea typeface="Zen Dots"/>
                <a:cs typeface="Zen Dots"/>
                <a:sym typeface="Zen Dots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Zen Dots"/>
              <a:buNone/>
              <a:defRPr sz="1600">
                <a:solidFill>
                  <a:schemeClr val="lt2"/>
                </a:solidFill>
                <a:latin typeface="Zen Dots"/>
                <a:ea typeface="Zen Dots"/>
                <a:cs typeface="Zen Dots"/>
                <a:sym typeface="Zen Dots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Zen Dots"/>
              <a:buNone/>
              <a:defRPr sz="1600">
                <a:solidFill>
                  <a:schemeClr val="lt2"/>
                </a:solidFill>
                <a:latin typeface="Zen Dots"/>
                <a:ea typeface="Zen Dots"/>
                <a:cs typeface="Zen Dots"/>
                <a:sym typeface="Zen Dots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600"/>
              <a:buFont typeface="Zen Dots"/>
              <a:buNone/>
              <a:defRPr sz="1600">
                <a:solidFill>
                  <a:schemeClr val="lt2"/>
                </a:solidFill>
                <a:latin typeface="Zen Dots"/>
                <a:ea typeface="Zen Dots"/>
                <a:cs typeface="Zen Dots"/>
                <a:sym typeface="Zen Dots"/>
              </a:defRPr>
            </a:lvl9pPr>
          </a:lstStyle>
          <a:p/>
        </p:txBody>
      </p:sp>
      <p:sp>
        <p:nvSpPr>
          <p:cNvPr id="430" name="Google Shape;430;p7"/>
          <p:cNvSpPr txBox="1"/>
          <p:nvPr>
            <p:ph idx="3" type="subTitle"/>
          </p:nvPr>
        </p:nvSpPr>
        <p:spPr>
          <a:xfrm>
            <a:off x="1359525" y="2108625"/>
            <a:ext cx="2907600" cy="6381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31" name="Google Shape;431;p7"/>
          <p:cNvSpPr txBox="1"/>
          <p:nvPr>
            <p:ph idx="4" type="subTitle"/>
          </p:nvPr>
        </p:nvSpPr>
        <p:spPr>
          <a:xfrm>
            <a:off x="4876875" y="3969050"/>
            <a:ext cx="2907600" cy="6381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32" name="Google Shape;432;p7"/>
          <p:cNvSpPr txBox="1"/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dk2"/>
        </a:solidFill>
      </p:bgPr>
    </p:bg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4" name="Google Shape;434;p8"/>
          <p:cNvPicPr preferRelativeResize="0"/>
          <p:nvPr/>
        </p:nvPicPr>
        <p:blipFill rotWithShape="1">
          <a:blip r:embed="rId2">
            <a:alphaModFix amt="14000"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Google Shape;435;p8"/>
          <p:cNvSpPr/>
          <p:nvPr/>
        </p:nvSpPr>
        <p:spPr>
          <a:xfrm>
            <a:off x="372375" y="324675"/>
            <a:ext cx="8394900" cy="4500600"/>
          </a:xfrm>
          <a:prstGeom prst="rect">
            <a:avLst/>
          </a:prstGeom>
          <a:solidFill>
            <a:srgbClr val="7C7C7C">
              <a:alpha val="27058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36" name="Google Shape;436;p8"/>
          <p:cNvGrpSpPr/>
          <p:nvPr/>
        </p:nvGrpSpPr>
        <p:grpSpPr>
          <a:xfrm>
            <a:off x="372025" y="321975"/>
            <a:ext cx="8400000" cy="4499700"/>
            <a:chOff x="372025" y="321975"/>
            <a:chExt cx="8400000" cy="4499700"/>
          </a:xfrm>
        </p:grpSpPr>
        <p:sp>
          <p:nvSpPr>
            <p:cNvPr id="437" name="Google Shape;437;p8"/>
            <p:cNvSpPr/>
            <p:nvPr/>
          </p:nvSpPr>
          <p:spPr>
            <a:xfrm>
              <a:off x="372025" y="321975"/>
              <a:ext cx="8400000" cy="4499700"/>
            </a:xfrm>
            <a:prstGeom prst="rect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" name="Google Shape;438;p8"/>
            <p:cNvSpPr/>
            <p:nvPr/>
          </p:nvSpPr>
          <p:spPr>
            <a:xfrm>
              <a:off x="372025" y="321975"/>
              <a:ext cx="8400000" cy="218100"/>
            </a:xfrm>
            <a:prstGeom prst="rect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" name="Google Shape;439;p8"/>
            <p:cNvSpPr/>
            <p:nvPr/>
          </p:nvSpPr>
          <p:spPr>
            <a:xfrm>
              <a:off x="486450" y="380900"/>
              <a:ext cx="100200" cy="100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" name="Google Shape;440;p8"/>
            <p:cNvSpPr/>
            <p:nvPr/>
          </p:nvSpPr>
          <p:spPr>
            <a:xfrm>
              <a:off x="669900" y="380900"/>
              <a:ext cx="100200" cy="100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" name="Google Shape;441;p8"/>
            <p:cNvSpPr/>
            <p:nvPr/>
          </p:nvSpPr>
          <p:spPr>
            <a:xfrm>
              <a:off x="853350" y="380900"/>
              <a:ext cx="100200" cy="100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" name="Google Shape;442;p8"/>
            <p:cNvSpPr/>
            <p:nvPr/>
          </p:nvSpPr>
          <p:spPr>
            <a:xfrm>
              <a:off x="8537750" y="380900"/>
              <a:ext cx="100200" cy="100200"/>
            </a:xfrm>
            <a:prstGeom prst="ellipse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43" name="Google Shape;443;p8"/>
            <p:cNvCxnSpPr/>
            <p:nvPr/>
          </p:nvCxnSpPr>
          <p:spPr>
            <a:xfrm>
              <a:off x="7498375" y="431000"/>
              <a:ext cx="1039500" cy="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444" name="Google Shape;444;p8"/>
          <p:cNvSpPr txBox="1"/>
          <p:nvPr>
            <p:ph type="title"/>
          </p:nvPr>
        </p:nvSpPr>
        <p:spPr>
          <a:xfrm>
            <a:off x="720000" y="936725"/>
            <a:ext cx="5025300" cy="13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6" name="Google Shape;446;p9"/>
          <p:cNvPicPr preferRelativeResize="0"/>
          <p:nvPr/>
        </p:nvPicPr>
        <p:blipFill rotWithShape="1">
          <a:blip r:embed="rId2">
            <a:alphaModFix amt="14000"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7" name="Google Shape;447;p9"/>
          <p:cNvGrpSpPr/>
          <p:nvPr/>
        </p:nvGrpSpPr>
        <p:grpSpPr>
          <a:xfrm>
            <a:off x="372025" y="321975"/>
            <a:ext cx="8400000" cy="4503300"/>
            <a:chOff x="372025" y="321975"/>
            <a:chExt cx="8400000" cy="4503300"/>
          </a:xfrm>
        </p:grpSpPr>
        <p:grpSp>
          <p:nvGrpSpPr>
            <p:cNvPr id="448" name="Google Shape;448;p9"/>
            <p:cNvGrpSpPr/>
            <p:nvPr/>
          </p:nvGrpSpPr>
          <p:grpSpPr>
            <a:xfrm>
              <a:off x="372025" y="321975"/>
              <a:ext cx="8400000" cy="4503300"/>
              <a:chOff x="372025" y="321975"/>
              <a:chExt cx="8400000" cy="4503300"/>
            </a:xfrm>
          </p:grpSpPr>
          <p:sp>
            <p:nvSpPr>
              <p:cNvPr id="449" name="Google Shape;449;p9"/>
              <p:cNvSpPr/>
              <p:nvPr/>
            </p:nvSpPr>
            <p:spPr>
              <a:xfrm>
                <a:off x="372375" y="324675"/>
                <a:ext cx="8394900" cy="4500600"/>
              </a:xfrm>
              <a:prstGeom prst="rect">
                <a:avLst/>
              </a:prstGeom>
              <a:solidFill>
                <a:srgbClr val="7C7C7C">
                  <a:alpha val="14117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450" name="Google Shape;450;p9"/>
              <p:cNvGrpSpPr/>
              <p:nvPr/>
            </p:nvGrpSpPr>
            <p:grpSpPr>
              <a:xfrm>
                <a:off x="372025" y="321975"/>
                <a:ext cx="8400000" cy="4499700"/>
                <a:chOff x="372025" y="321975"/>
                <a:chExt cx="8400000" cy="4499700"/>
              </a:xfrm>
            </p:grpSpPr>
            <p:sp>
              <p:nvSpPr>
                <p:cNvPr id="451" name="Google Shape;451;p9"/>
                <p:cNvSpPr/>
                <p:nvPr/>
              </p:nvSpPr>
              <p:spPr>
                <a:xfrm>
                  <a:off x="372025" y="321975"/>
                  <a:ext cx="8400000" cy="44997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52" name="Google Shape;452;p9"/>
                <p:cNvSpPr/>
                <p:nvPr/>
              </p:nvSpPr>
              <p:spPr>
                <a:xfrm>
                  <a:off x="372025" y="321975"/>
                  <a:ext cx="8400000" cy="2181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53" name="Google Shape;453;p9"/>
                <p:cNvSpPr/>
                <p:nvPr/>
              </p:nvSpPr>
              <p:spPr>
                <a:xfrm>
                  <a:off x="48645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54" name="Google Shape;454;p9"/>
                <p:cNvSpPr/>
                <p:nvPr/>
              </p:nvSpPr>
              <p:spPr>
                <a:xfrm>
                  <a:off x="66990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55" name="Google Shape;455;p9"/>
                <p:cNvSpPr/>
                <p:nvPr/>
              </p:nvSpPr>
              <p:spPr>
                <a:xfrm>
                  <a:off x="85335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56" name="Google Shape;456;p9"/>
                <p:cNvSpPr/>
                <p:nvPr/>
              </p:nvSpPr>
              <p:spPr>
                <a:xfrm>
                  <a:off x="8537750" y="380900"/>
                  <a:ext cx="100200" cy="1002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cxnSp>
              <p:nvCxnSpPr>
                <p:cNvPr id="457" name="Google Shape;457;p9"/>
                <p:cNvCxnSpPr/>
                <p:nvPr/>
              </p:nvCxnSpPr>
              <p:spPr>
                <a:xfrm>
                  <a:off x="7498375" y="431000"/>
                  <a:ext cx="10395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</p:grpSp>
        </p:grpSp>
        <p:cxnSp>
          <p:nvCxnSpPr>
            <p:cNvPr id="458" name="Google Shape;458;p9"/>
            <p:cNvCxnSpPr/>
            <p:nvPr/>
          </p:nvCxnSpPr>
          <p:spPr>
            <a:xfrm>
              <a:off x="372025" y="1104300"/>
              <a:ext cx="8400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459" name="Google Shape;459;p9"/>
          <p:cNvSpPr txBox="1"/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ONE_COLUMN_TEXT_1"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1" name="Google Shape;461;p10"/>
          <p:cNvPicPr preferRelativeResize="0"/>
          <p:nvPr/>
        </p:nvPicPr>
        <p:blipFill rotWithShape="1">
          <a:blip r:embed="rId2">
            <a:alphaModFix amt="14000"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62" name="Google Shape;462;p10"/>
          <p:cNvGrpSpPr/>
          <p:nvPr/>
        </p:nvGrpSpPr>
        <p:grpSpPr>
          <a:xfrm>
            <a:off x="372025" y="321975"/>
            <a:ext cx="8400000" cy="4503300"/>
            <a:chOff x="372025" y="321975"/>
            <a:chExt cx="8400000" cy="4503300"/>
          </a:xfrm>
        </p:grpSpPr>
        <p:grpSp>
          <p:nvGrpSpPr>
            <p:cNvPr id="463" name="Google Shape;463;p10"/>
            <p:cNvGrpSpPr/>
            <p:nvPr/>
          </p:nvGrpSpPr>
          <p:grpSpPr>
            <a:xfrm>
              <a:off x="372025" y="321975"/>
              <a:ext cx="8400000" cy="4503300"/>
              <a:chOff x="372025" y="321975"/>
              <a:chExt cx="8400000" cy="4503300"/>
            </a:xfrm>
          </p:grpSpPr>
          <p:sp>
            <p:nvSpPr>
              <p:cNvPr id="464" name="Google Shape;464;p10"/>
              <p:cNvSpPr/>
              <p:nvPr/>
            </p:nvSpPr>
            <p:spPr>
              <a:xfrm>
                <a:off x="372375" y="324675"/>
                <a:ext cx="8394900" cy="4500600"/>
              </a:xfrm>
              <a:prstGeom prst="rect">
                <a:avLst/>
              </a:prstGeom>
              <a:solidFill>
                <a:srgbClr val="7C7C7C">
                  <a:alpha val="14117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465" name="Google Shape;465;p10"/>
              <p:cNvGrpSpPr/>
              <p:nvPr/>
            </p:nvGrpSpPr>
            <p:grpSpPr>
              <a:xfrm>
                <a:off x="372025" y="321975"/>
                <a:ext cx="8400000" cy="4499700"/>
                <a:chOff x="372025" y="321975"/>
                <a:chExt cx="8400000" cy="4499700"/>
              </a:xfrm>
            </p:grpSpPr>
            <p:sp>
              <p:nvSpPr>
                <p:cNvPr id="466" name="Google Shape;466;p10"/>
                <p:cNvSpPr/>
                <p:nvPr/>
              </p:nvSpPr>
              <p:spPr>
                <a:xfrm>
                  <a:off x="372025" y="321975"/>
                  <a:ext cx="8400000" cy="44997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67" name="Google Shape;467;p10"/>
                <p:cNvSpPr/>
                <p:nvPr/>
              </p:nvSpPr>
              <p:spPr>
                <a:xfrm>
                  <a:off x="372025" y="321975"/>
                  <a:ext cx="8400000" cy="2181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68" name="Google Shape;468;p10"/>
                <p:cNvSpPr/>
                <p:nvPr/>
              </p:nvSpPr>
              <p:spPr>
                <a:xfrm>
                  <a:off x="48645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69" name="Google Shape;469;p10"/>
                <p:cNvSpPr/>
                <p:nvPr/>
              </p:nvSpPr>
              <p:spPr>
                <a:xfrm>
                  <a:off x="66990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70" name="Google Shape;470;p10"/>
                <p:cNvSpPr/>
                <p:nvPr/>
              </p:nvSpPr>
              <p:spPr>
                <a:xfrm>
                  <a:off x="85335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71" name="Google Shape;471;p10"/>
                <p:cNvSpPr/>
                <p:nvPr/>
              </p:nvSpPr>
              <p:spPr>
                <a:xfrm>
                  <a:off x="8537750" y="380900"/>
                  <a:ext cx="100200" cy="1002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cxnSp>
              <p:nvCxnSpPr>
                <p:cNvPr id="472" name="Google Shape;472;p10"/>
                <p:cNvCxnSpPr/>
                <p:nvPr/>
              </p:nvCxnSpPr>
              <p:spPr>
                <a:xfrm>
                  <a:off x="7498375" y="431000"/>
                  <a:ext cx="10395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</p:grpSp>
        </p:grpSp>
        <p:cxnSp>
          <p:nvCxnSpPr>
            <p:cNvPr id="473" name="Google Shape;473;p10"/>
            <p:cNvCxnSpPr/>
            <p:nvPr/>
          </p:nvCxnSpPr>
          <p:spPr>
            <a:xfrm>
              <a:off x="372025" y="1104300"/>
              <a:ext cx="8400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474" name="Google Shape;474;p10"/>
          <p:cNvSpPr txBox="1"/>
          <p:nvPr>
            <p:ph idx="1" type="subTitle"/>
          </p:nvPr>
        </p:nvSpPr>
        <p:spPr>
          <a:xfrm>
            <a:off x="1272075" y="2229875"/>
            <a:ext cx="3201000" cy="17172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5" name="Google Shape;475;p10"/>
          <p:cNvSpPr txBox="1"/>
          <p:nvPr>
            <p:ph idx="2" type="subTitle"/>
          </p:nvPr>
        </p:nvSpPr>
        <p:spPr>
          <a:xfrm>
            <a:off x="4964325" y="2654613"/>
            <a:ext cx="2907600" cy="8637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76" name="Google Shape;476;p10"/>
          <p:cNvSpPr txBox="1"/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accent6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b="0" i="0" sz="2800" u="none" cap="none" strike="noStrike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b="0" i="0" sz="2800" u="none" cap="none" strike="noStrike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b="0" i="0" sz="2800" u="none" cap="none" strike="noStrike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b="0" i="0" sz="2800" u="none" cap="none" strike="noStrike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b="0" i="0" sz="2800" u="none" cap="none" strike="noStrike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b="0" i="0" sz="2800" u="none" cap="none" strike="noStrike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b="0" i="0" sz="2800" u="none" cap="none" strike="noStrike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b="0" i="0" sz="2800" u="none" cap="none" strike="noStrike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b="0" i="0" sz="2800" u="none" cap="none" strike="noStrike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20000" y="1237083"/>
            <a:ext cx="7704000" cy="33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 b="0" i="0" sz="1400" u="none" cap="none" strike="noStrik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 b="0" i="0" sz="1400" u="none" cap="none" strike="noStrik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■"/>
              <a:defRPr b="0" i="0" sz="1400" u="none" cap="none" strike="noStrik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 b="0" i="0" sz="1400" u="none" cap="none" strike="noStrik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 b="0" i="0" sz="1400" u="none" cap="none" strike="noStrik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■"/>
              <a:defRPr b="0" i="0" sz="1400" u="none" cap="none" strike="noStrik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 b="0" i="0" sz="1400" u="none" cap="none" strike="noStrik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 b="0" i="0" sz="1400" u="none" cap="none" strike="noStrik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Anaheim"/>
              <a:buChar char="■"/>
              <a:defRPr b="0" i="0" sz="1400" u="none" cap="none" strike="noStrik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jpg"/><Relationship Id="rId4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Relationship Id="rId4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6" name="Shape 1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7" name="Google Shape;1257;p30"/>
          <p:cNvSpPr txBox="1"/>
          <p:nvPr>
            <p:ph type="ctrTitle"/>
          </p:nvPr>
        </p:nvSpPr>
        <p:spPr>
          <a:xfrm>
            <a:off x="1319275" y="460550"/>
            <a:ext cx="6505500" cy="240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>
                <a:latin typeface="Zen Dots"/>
                <a:ea typeface="Zen Dots"/>
                <a:cs typeface="Zen Dots"/>
                <a:sym typeface="Zen Dots"/>
              </a:rPr>
              <a:t> </a:t>
            </a:r>
            <a:r>
              <a:rPr b="1" lang="en" sz="6200"/>
              <a:t>MIPS</a:t>
            </a:r>
            <a:endParaRPr b="1" sz="62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b="1" lang="en" sz="4800"/>
              <a:t>SIMULATOR</a:t>
            </a:r>
            <a:br>
              <a:rPr lang="en"/>
            </a:br>
            <a:r>
              <a:rPr lang="en" sz="2800">
                <a:solidFill>
                  <a:schemeClr val="dk2"/>
                </a:solidFill>
              </a:rPr>
              <a:t>CS3339 - DeAndre Johnson</a:t>
            </a:r>
            <a:endParaRPr sz="2800">
              <a:solidFill>
                <a:schemeClr val="dk2"/>
              </a:solidFill>
              <a:latin typeface="Zen Dots"/>
              <a:ea typeface="Zen Dots"/>
              <a:cs typeface="Zen Dots"/>
              <a:sym typeface="Zen Dot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9" name="Shape 1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0" name="Google Shape;1370;p39"/>
          <p:cNvSpPr txBox="1"/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Finishing the Simulation</a:t>
            </a:r>
            <a:endParaRPr/>
          </a:p>
        </p:txBody>
      </p:sp>
      <p:sp>
        <p:nvSpPr>
          <p:cNvPr id="1371" name="Google Shape;1371;p39"/>
          <p:cNvSpPr txBox="1"/>
          <p:nvPr>
            <p:ph idx="1" type="body"/>
          </p:nvPr>
        </p:nvSpPr>
        <p:spPr>
          <a:xfrm>
            <a:off x="720000" y="1237083"/>
            <a:ext cx="7704000" cy="336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/>
              <a:t>The loop in cpu.run() continues until:</a:t>
            </a:r>
            <a:endParaRPr b="1" sz="1100"/>
          </a:p>
          <a:p>
            <a:pPr indent="-29845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naheim"/>
              <a:buAutoNum type="arabicPeriod"/>
            </a:pPr>
            <a:r>
              <a:rPr lang="en" sz="1100"/>
              <a:t>PC moves past the last instruction</a:t>
            </a:r>
            <a:br>
              <a:rPr lang="en" sz="1100"/>
            </a:br>
            <a:endParaRPr sz="1100"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naheim"/>
              <a:buAutoNum type="arabicPeriod"/>
            </a:pPr>
            <a:r>
              <a:rPr lang="en" sz="1100"/>
              <a:t>All pipeline registers become empty</a:t>
            </a:r>
            <a:br>
              <a:rPr lang="en" sz="1100"/>
            </a:br>
            <a:endParaRPr sz="11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/>
              <a:t>Then:</a:t>
            </a:r>
            <a:endParaRPr b="1" sz="1100"/>
          </a:p>
          <a:p>
            <a:pPr indent="-29845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naheim"/>
              <a:buChar char="●"/>
            </a:pPr>
            <a:r>
              <a:rPr lang="en" sz="1100"/>
              <a:t>Final register file is printed</a:t>
            </a:r>
            <a:br>
              <a:rPr lang="en" sz="1100"/>
            </a:br>
            <a:endParaRPr sz="1100"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naheim"/>
              <a:buChar char="●"/>
            </a:pPr>
            <a:r>
              <a:rPr lang="en" sz="1100"/>
              <a:t>Final memory contents are printed</a:t>
            </a:r>
            <a:br>
              <a:rPr lang="en" sz="1100"/>
            </a:br>
            <a:endParaRPr sz="1100"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naheim"/>
              <a:buChar char="●"/>
            </a:pPr>
            <a:r>
              <a:rPr lang="en" sz="1100"/>
              <a:t>Total cycle count is shown</a:t>
            </a:r>
            <a:br>
              <a:rPr lang="en" sz="1100"/>
            </a:br>
            <a:endParaRPr sz="11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/>
              <a:t>This produces the results we see here:</a:t>
            </a:r>
            <a:endParaRPr sz="11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72" name="Google Shape;1372;p39" title="results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23000" y="628975"/>
            <a:ext cx="2219724" cy="4088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6" name="Shape 1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7" name="Google Shape;1377;p40"/>
          <p:cNvSpPr txBox="1"/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chemeClr val="lt2"/>
                </a:solidFill>
              </a:rPr>
              <a:t>Computer</a:t>
            </a:r>
            <a:r>
              <a:rPr lang="en"/>
              <a:t> icon pack</a:t>
            </a:r>
            <a:endParaRPr/>
          </a:p>
        </p:txBody>
      </p:sp>
      <p:grpSp>
        <p:nvGrpSpPr>
          <p:cNvPr id="1378" name="Google Shape;1378;p40"/>
          <p:cNvGrpSpPr/>
          <p:nvPr/>
        </p:nvGrpSpPr>
        <p:grpSpPr>
          <a:xfrm>
            <a:off x="7320358" y="4151260"/>
            <a:ext cx="328266" cy="319894"/>
            <a:chOff x="7320358" y="4151260"/>
            <a:chExt cx="328266" cy="319894"/>
          </a:xfrm>
        </p:grpSpPr>
        <p:sp>
          <p:nvSpPr>
            <p:cNvPr id="1379" name="Google Shape;1379;p40"/>
            <p:cNvSpPr/>
            <p:nvPr/>
          </p:nvSpPr>
          <p:spPr>
            <a:xfrm>
              <a:off x="7320358" y="4151260"/>
              <a:ext cx="70756" cy="88123"/>
            </a:xfrm>
            <a:custGeom>
              <a:rect b="b" l="l" r="r" t="t"/>
              <a:pathLst>
                <a:path extrusionOk="0" h="2482" w="1993">
                  <a:moveTo>
                    <a:pt x="1004" y="1"/>
                  </a:moveTo>
                  <a:cubicBezTo>
                    <a:pt x="919" y="1"/>
                    <a:pt x="839" y="41"/>
                    <a:pt x="785" y="109"/>
                  </a:cubicBezTo>
                  <a:lnTo>
                    <a:pt x="94" y="995"/>
                  </a:lnTo>
                  <a:cubicBezTo>
                    <a:pt x="1" y="1116"/>
                    <a:pt x="22" y="1290"/>
                    <a:pt x="143" y="1385"/>
                  </a:cubicBezTo>
                  <a:cubicBezTo>
                    <a:pt x="194" y="1425"/>
                    <a:pt x="254" y="1443"/>
                    <a:pt x="314" y="1443"/>
                  </a:cubicBezTo>
                  <a:cubicBezTo>
                    <a:pt x="396" y="1443"/>
                    <a:pt x="478" y="1407"/>
                    <a:pt x="533" y="1338"/>
                  </a:cubicBezTo>
                  <a:lnTo>
                    <a:pt x="719" y="1100"/>
                  </a:lnTo>
                  <a:lnTo>
                    <a:pt x="719" y="2203"/>
                  </a:lnTo>
                  <a:cubicBezTo>
                    <a:pt x="719" y="2355"/>
                    <a:pt x="843" y="2482"/>
                    <a:pt x="998" y="2482"/>
                  </a:cubicBezTo>
                  <a:cubicBezTo>
                    <a:pt x="1152" y="2482"/>
                    <a:pt x="1277" y="2357"/>
                    <a:pt x="1277" y="2203"/>
                  </a:cubicBezTo>
                  <a:lnTo>
                    <a:pt x="1277" y="1103"/>
                  </a:lnTo>
                  <a:lnTo>
                    <a:pt x="1459" y="1346"/>
                  </a:lnTo>
                  <a:cubicBezTo>
                    <a:pt x="1512" y="1420"/>
                    <a:pt x="1597" y="1457"/>
                    <a:pt x="1682" y="1457"/>
                  </a:cubicBezTo>
                  <a:cubicBezTo>
                    <a:pt x="1739" y="1457"/>
                    <a:pt x="1798" y="1440"/>
                    <a:pt x="1847" y="1403"/>
                  </a:cubicBezTo>
                  <a:cubicBezTo>
                    <a:pt x="1968" y="1310"/>
                    <a:pt x="1992" y="1136"/>
                    <a:pt x="1900" y="1014"/>
                  </a:cubicBezTo>
                  <a:lnTo>
                    <a:pt x="1228" y="112"/>
                  </a:lnTo>
                  <a:cubicBezTo>
                    <a:pt x="1176" y="43"/>
                    <a:pt x="1094" y="1"/>
                    <a:pt x="1008" y="1"/>
                  </a:cubicBezTo>
                  <a:cubicBezTo>
                    <a:pt x="1007" y="1"/>
                    <a:pt x="1005" y="1"/>
                    <a:pt x="10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0" name="Google Shape;1380;p40"/>
            <p:cNvSpPr/>
            <p:nvPr/>
          </p:nvSpPr>
          <p:spPr>
            <a:xfrm>
              <a:off x="7408975" y="4151260"/>
              <a:ext cx="70721" cy="88123"/>
            </a:xfrm>
            <a:custGeom>
              <a:rect b="b" l="l" r="r" t="t"/>
              <a:pathLst>
                <a:path extrusionOk="0" h="2482" w="1992">
                  <a:moveTo>
                    <a:pt x="1003" y="1"/>
                  </a:moveTo>
                  <a:cubicBezTo>
                    <a:pt x="918" y="1"/>
                    <a:pt x="838" y="41"/>
                    <a:pt x="784" y="109"/>
                  </a:cubicBezTo>
                  <a:lnTo>
                    <a:pt x="94" y="995"/>
                  </a:lnTo>
                  <a:cubicBezTo>
                    <a:pt x="0" y="1116"/>
                    <a:pt x="22" y="1290"/>
                    <a:pt x="143" y="1385"/>
                  </a:cubicBezTo>
                  <a:cubicBezTo>
                    <a:pt x="193" y="1425"/>
                    <a:pt x="253" y="1443"/>
                    <a:pt x="313" y="1443"/>
                  </a:cubicBezTo>
                  <a:cubicBezTo>
                    <a:pt x="396" y="1443"/>
                    <a:pt x="477" y="1407"/>
                    <a:pt x="533" y="1338"/>
                  </a:cubicBezTo>
                  <a:lnTo>
                    <a:pt x="718" y="1100"/>
                  </a:lnTo>
                  <a:lnTo>
                    <a:pt x="718" y="2203"/>
                  </a:lnTo>
                  <a:cubicBezTo>
                    <a:pt x="718" y="2355"/>
                    <a:pt x="842" y="2482"/>
                    <a:pt x="997" y="2482"/>
                  </a:cubicBezTo>
                  <a:cubicBezTo>
                    <a:pt x="1150" y="2482"/>
                    <a:pt x="1275" y="2357"/>
                    <a:pt x="1275" y="2203"/>
                  </a:cubicBezTo>
                  <a:lnTo>
                    <a:pt x="1275" y="1103"/>
                  </a:lnTo>
                  <a:lnTo>
                    <a:pt x="1458" y="1346"/>
                  </a:lnTo>
                  <a:cubicBezTo>
                    <a:pt x="1511" y="1420"/>
                    <a:pt x="1596" y="1457"/>
                    <a:pt x="1681" y="1457"/>
                  </a:cubicBezTo>
                  <a:cubicBezTo>
                    <a:pt x="1738" y="1457"/>
                    <a:pt x="1797" y="1440"/>
                    <a:pt x="1846" y="1403"/>
                  </a:cubicBezTo>
                  <a:cubicBezTo>
                    <a:pt x="1966" y="1310"/>
                    <a:pt x="1992" y="1136"/>
                    <a:pt x="1900" y="1014"/>
                  </a:cubicBezTo>
                  <a:lnTo>
                    <a:pt x="1228" y="112"/>
                  </a:lnTo>
                  <a:cubicBezTo>
                    <a:pt x="1174" y="43"/>
                    <a:pt x="1094" y="1"/>
                    <a:pt x="1007" y="1"/>
                  </a:cubicBezTo>
                  <a:cubicBezTo>
                    <a:pt x="1006" y="1"/>
                    <a:pt x="1004" y="1"/>
                    <a:pt x="10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1" name="Google Shape;1381;p40"/>
            <p:cNvSpPr/>
            <p:nvPr/>
          </p:nvSpPr>
          <p:spPr>
            <a:xfrm>
              <a:off x="7497557" y="4151260"/>
              <a:ext cx="70721" cy="88123"/>
            </a:xfrm>
            <a:custGeom>
              <a:rect b="b" l="l" r="r" t="t"/>
              <a:pathLst>
                <a:path extrusionOk="0" h="2482" w="1992">
                  <a:moveTo>
                    <a:pt x="1003" y="1"/>
                  </a:moveTo>
                  <a:cubicBezTo>
                    <a:pt x="918" y="1"/>
                    <a:pt x="837" y="41"/>
                    <a:pt x="785" y="109"/>
                  </a:cubicBezTo>
                  <a:lnTo>
                    <a:pt x="94" y="995"/>
                  </a:lnTo>
                  <a:cubicBezTo>
                    <a:pt x="0" y="1116"/>
                    <a:pt x="22" y="1290"/>
                    <a:pt x="143" y="1385"/>
                  </a:cubicBezTo>
                  <a:cubicBezTo>
                    <a:pt x="193" y="1425"/>
                    <a:pt x="253" y="1443"/>
                    <a:pt x="313" y="1443"/>
                  </a:cubicBezTo>
                  <a:cubicBezTo>
                    <a:pt x="395" y="1443"/>
                    <a:pt x="478" y="1407"/>
                    <a:pt x="533" y="1338"/>
                  </a:cubicBezTo>
                  <a:lnTo>
                    <a:pt x="718" y="1100"/>
                  </a:lnTo>
                  <a:lnTo>
                    <a:pt x="718" y="2203"/>
                  </a:lnTo>
                  <a:cubicBezTo>
                    <a:pt x="718" y="2355"/>
                    <a:pt x="842" y="2482"/>
                    <a:pt x="996" y="2482"/>
                  </a:cubicBezTo>
                  <a:cubicBezTo>
                    <a:pt x="1150" y="2482"/>
                    <a:pt x="1275" y="2357"/>
                    <a:pt x="1275" y="2203"/>
                  </a:cubicBezTo>
                  <a:lnTo>
                    <a:pt x="1275" y="1103"/>
                  </a:lnTo>
                  <a:lnTo>
                    <a:pt x="1457" y="1346"/>
                  </a:lnTo>
                  <a:cubicBezTo>
                    <a:pt x="1511" y="1420"/>
                    <a:pt x="1596" y="1457"/>
                    <a:pt x="1680" y="1457"/>
                  </a:cubicBezTo>
                  <a:cubicBezTo>
                    <a:pt x="1737" y="1457"/>
                    <a:pt x="1798" y="1440"/>
                    <a:pt x="1845" y="1403"/>
                  </a:cubicBezTo>
                  <a:cubicBezTo>
                    <a:pt x="1965" y="1310"/>
                    <a:pt x="1992" y="1136"/>
                    <a:pt x="1900" y="1014"/>
                  </a:cubicBezTo>
                  <a:lnTo>
                    <a:pt x="1226" y="112"/>
                  </a:lnTo>
                  <a:cubicBezTo>
                    <a:pt x="1175" y="43"/>
                    <a:pt x="1094" y="1"/>
                    <a:pt x="1008" y="1"/>
                  </a:cubicBezTo>
                  <a:cubicBezTo>
                    <a:pt x="1006" y="1"/>
                    <a:pt x="1005" y="1"/>
                    <a:pt x="10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2" name="Google Shape;1382;p40"/>
            <p:cNvSpPr/>
            <p:nvPr/>
          </p:nvSpPr>
          <p:spPr>
            <a:xfrm>
              <a:off x="7349577" y="4194113"/>
              <a:ext cx="15976" cy="45162"/>
            </a:xfrm>
            <a:custGeom>
              <a:rect b="b" l="l" r="r" t="t"/>
              <a:pathLst>
                <a:path extrusionOk="0" h="1272" w="450">
                  <a:moveTo>
                    <a:pt x="213" y="0"/>
                  </a:moveTo>
                  <a:cubicBezTo>
                    <a:pt x="158" y="0"/>
                    <a:pt x="106" y="44"/>
                    <a:pt x="106" y="106"/>
                  </a:cubicBezTo>
                  <a:lnTo>
                    <a:pt x="106" y="993"/>
                  </a:lnTo>
                  <a:cubicBezTo>
                    <a:pt x="106" y="1082"/>
                    <a:pt x="66" y="1161"/>
                    <a:pt x="1" y="1211"/>
                  </a:cubicBezTo>
                  <a:cubicBezTo>
                    <a:pt x="47" y="1249"/>
                    <a:pt x="106" y="1271"/>
                    <a:pt x="170" y="1271"/>
                  </a:cubicBezTo>
                  <a:cubicBezTo>
                    <a:pt x="177" y="1271"/>
                    <a:pt x="185" y="1271"/>
                    <a:pt x="192" y="1270"/>
                  </a:cubicBezTo>
                  <a:cubicBezTo>
                    <a:pt x="339" y="1260"/>
                    <a:pt x="450" y="1134"/>
                    <a:pt x="450" y="987"/>
                  </a:cubicBezTo>
                  <a:lnTo>
                    <a:pt x="450" y="138"/>
                  </a:lnTo>
                  <a:cubicBezTo>
                    <a:pt x="387" y="125"/>
                    <a:pt x="328" y="89"/>
                    <a:pt x="289" y="31"/>
                  </a:cubicBezTo>
                  <a:lnTo>
                    <a:pt x="276" y="21"/>
                  </a:lnTo>
                  <a:cubicBezTo>
                    <a:pt x="256" y="7"/>
                    <a:pt x="234" y="0"/>
                    <a:pt x="213" y="0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3" name="Google Shape;1383;p40"/>
            <p:cNvSpPr/>
            <p:nvPr/>
          </p:nvSpPr>
          <p:spPr>
            <a:xfrm>
              <a:off x="7349897" y="4151331"/>
              <a:ext cx="41218" cy="51695"/>
            </a:xfrm>
            <a:custGeom>
              <a:rect b="b" l="l" r="r" t="t"/>
              <a:pathLst>
                <a:path extrusionOk="0" h="1456" w="1161">
                  <a:moveTo>
                    <a:pt x="170" y="0"/>
                  </a:moveTo>
                  <a:cubicBezTo>
                    <a:pt x="108" y="0"/>
                    <a:pt x="49" y="22"/>
                    <a:pt x="1" y="59"/>
                  </a:cubicBezTo>
                  <a:cubicBezTo>
                    <a:pt x="19" y="74"/>
                    <a:pt x="37" y="92"/>
                    <a:pt x="51" y="111"/>
                  </a:cubicBezTo>
                  <a:lnTo>
                    <a:pt x="723" y="1013"/>
                  </a:lnTo>
                  <a:cubicBezTo>
                    <a:pt x="814" y="1134"/>
                    <a:pt x="789" y="1303"/>
                    <a:pt x="673" y="1396"/>
                  </a:cubicBezTo>
                  <a:cubicBezTo>
                    <a:pt x="722" y="1437"/>
                    <a:pt x="782" y="1455"/>
                    <a:pt x="845" y="1455"/>
                  </a:cubicBezTo>
                  <a:cubicBezTo>
                    <a:pt x="903" y="1455"/>
                    <a:pt x="960" y="1438"/>
                    <a:pt x="1011" y="1401"/>
                  </a:cubicBezTo>
                  <a:cubicBezTo>
                    <a:pt x="1136" y="1308"/>
                    <a:pt x="1160" y="1134"/>
                    <a:pt x="1068" y="1013"/>
                  </a:cubicBezTo>
                  <a:lnTo>
                    <a:pt x="396" y="111"/>
                  </a:lnTo>
                  <a:cubicBezTo>
                    <a:pt x="343" y="42"/>
                    <a:pt x="262" y="2"/>
                    <a:pt x="176" y="0"/>
                  </a:cubicBezTo>
                  <a:cubicBezTo>
                    <a:pt x="174" y="0"/>
                    <a:pt x="172" y="0"/>
                    <a:pt x="170" y="0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4" name="Google Shape;1384;p40"/>
            <p:cNvSpPr/>
            <p:nvPr/>
          </p:nvSpPr>
          <p:spPr>
            <a:xfrm>
              <a:off x="7438124" y="4194113"/>
              <a:ext cx="16047" cy="45162"/>
            </a:xfrm>
            <a:custGeom>
              <a:rect b="b" l="l" r="r" t="t"/>
              <a:pathLst>
                <a:path extrusionOk="0" h="1272" w="452">
                  <a:moveTo>
                    <a:pt x="212" y="0"/>
                  </a:moveTo>
                  <a:cubicBezTo>
                    <a:pt x="157" y="0"/>
                    <a:pt x="106" y="44"/>
                    <a:pt x="106" y="106"/>
                  </a:cubicBezTo>
                  <a:lnTo>
                    <a:pt x="106" y="993"/>
                  </a:lnTo>
                  <a:cubicBezTo>
                    <a:pt x="106" y="1082"/>
                    <a:pt x="66" y="1161"/>
                    <a:pt x="1" y="1211"/>
                  </a:cubicBezTo>
                  <a:cubicBezTo>
                    <a:pt x="49" y="1249"/>
                    <a:pt x="107" y="1271"/>
                    <a:pt x="171" y="1271"/>
                  </a:cubicBezTo>
                  <a:cubicBezTo>
                    <a:pt x="179" y="1271"/>
                    <a:pt x="186" y="1271"/>
                    <a:pt x="194" y="1270"/>
                  </a:cubicBezTo>
                  <a:cubicBezTo>
                    <a:pt x="339" y="1260"/>
                    <a:pt x="451" y="1134"/>
                    <a:pt x="451" y="987"/>
                  </a:cubicBezTo>
                  <a:lnTo>
                    <a:pt x="451" y="138"/>
                  </a:lnTo>
                  <a:cubicBezTo>
                    <a:pt x="388" y="125"/>
                    <a:pt x="329" y="89"/>
                    <a:pt x="287" y="31"/>
                  </a:cubicBezTo>
                  <a:lnTo>
                    <a:pt x="274" y="21"/>
                  </a:lnTo>
                  <a:cubicBezTo>
                    <a:pt x="255" y="7"/>
                    <a:pt x="233" y="0"/>
                    <a:pt x="212" y="0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5" name="Google Shape;1385;p40"/>
            <p:cNvSpPr/>
            <p:nvPr/>
          </p:nvSpPr>
          <p:spPr>
            <a:xfrm>
              <a:off x="7438479" y="4151331"/>
              <a:ext cx="41218" cy="51695"/>
            </a:xfrm>
            <a:custGeom>
              <a:rect b="b" l="l" r="r" t="t"/>
              <a:pathLst>
                <a:path extrusionOk="0" h="1456" w="1161">
                  <a:moveTo>
                    <a:pt x="170" y="0"/>
                  </a:moveTo>
                  <a:cubicBezTo>
                    <a:pt x="108" y="0"/>
                    <a:pt x="48" y="22"/>
                    <a:pt x="1" y="59"/>
                  </a:cubicBezTo>
                  <a:cubicBezTo>
                    <a:pt x="20" y="74"/>
                    <a:pt x="37" y="92"/>
                    <a:pt x="50" y="111"/>
                  </a:cubicBezTo>
                  <a:lnTo>
                    <a:pt x="723" y="1013"/>
                  </a:lnTo>
                  <a:cubicBezTo>
                    <a:pt x="812" y="1134"/>
                    <a:pt x="789" y="1303"/>
                    <a:pt x="673" y="1396"/>
                  </a:cubicBezTo>
                  <a:cubicBezTo>
                    <a:pt x="722" y="1437"/>
                    <a:pt x="785" y="1455"/>
                    <a:pt x="846" y="1455"/>
                  </a:cubicBezTo>
                  <a:cubicBezTo>
                    <a:pt x="903" y="1455"/>
                    <a:pt x="961" y="1438"/>
                    <a:pt x="1011" y="1401"/>
                  </a:cubicBezTo>
                  <a:cubicBezTo>
                    <a:pt x="1135" y="1308"/>
                    <a:pt x="1161" y="1134"/>
                    <a:pt x="1069" y="1013"/>
                  </a:cubicBezTo>
                  <a:lnTo>
                    <a:pt x="397" y="111"/>
                  </a:lnTo>
                  <a:cubicBezTo>
                    <a:pt x="343" y="42"/>
                    <a:pt x="263" y="2"/>
                    <a:pt x="176" y="0"/>
                  </a:cubicBezTo>
                  <a:cubicBezTo>
                    <a:pt x="174" y="0"/>
                    <a:pt x="172" y="0"/>
                    <a:pt x="170" y="0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6" name="Google Shape;1386;p40"/>
            <p:cNvSpPr/>
            <p:nvPr/>
          </p:nvSpPr>
          <p:spPr>
            <a:xfrm>
              <a:off x="7526670" y="4194113"/>
              <a:ext cx="16083" cy="45162"/>
            </a:xfrm>
            <a:custGeom>
              <a:rect b="b" l="l" r="r" t="t"/>
              <a:pathLst>
                <a:path extrusionOk="0" h="1272" w="453">
                  <a:moveTo>
                    <a:pt x="211" y="0"/>
                  </a:moveTo>
                  <a:cubicBezTo>
                    <a:pt x="156" y="0"/>
                    <a:pt x="104" y="44"/>
                    <a:pt x="104" y="106"/>
                  </a:cubicBezTo>
                  <a:lnTo>
                    <a:pt x="104" y="993"/>
                  </a:lnTo>
                  <a:cubicBezTo>
                    <a:pt x="104" y="1082"/>
                    <a:pt x="65" y="1161"/>
                    <a:pt x="1" y="1211"/>
                  </a:cubicBezTo>
                  <a:cubicBezTo>
                    <a:pt x="48" y="1250"/>
                    <a:pt x="108" y="1271"/>
                    <a:pt x="173" y="1271"/>
                  </a:cubicBezTo>
                  <a:cubicBezTo>
                    <a:pt x="178" y="1271"/>
                    <a:pt x="184" y="1271"/>
                    <a:pt x="191" y="1270"/>
                  </a:cubicBezTo>
                  <a:cubicBezTo>
                    <a:pt x="339" y="1262"/>
                    <a:pt x="452" y="1134"/>
                    <a:pt x="452" y="987"/>
                  </a:cubicBezTo>
                  <a:lnTo>
                    <a:pt x="452" y="138"/>
                  </a:lnTo>
                  <a:cubicBezTo>
                    <a:pt x="389" y="125"/>
                    <a:pt x="330" y="89"/>
                    <a:pt x="287" y="31"/>
                  </a:cubicBezTo>
                  <a:lnTo>
                    <a:pt x="274" y="21"/>
                  </a:lnTo>
                  <a:cubicBezTo>
                    <a:pt x="254" y="7"/>
                    <a:pt x="232" y="0"/>
                    <a:pt x="211" y="0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7" name="Google Shape;1387;p40"/>
            <p:cNvSpPr/>
            <p:nvPr/>
          </p:nvSpPr>
          <p:spPr>
            <a:xfrm>
              <a:off x="7527025" y="4151331"/>
              <a:ext cx="41254" cy="51695"/>
            </a:xfrm>
            <a:custGeom>
              <a:rect b="b" l="l" r="r" t="t"/>
              <a:pathLst>
                <a:path extrusionOk="0" h="1456" w="1162">
                  <a:moveTo>
                    <a:pt x="172" y="0"/>
                  </a:moveTo>
                  <a:cubicBezTo>
                    <a:pt x="109" y="0"/>
                    <a:pt x="49" y="22"/>
                    <a:pt x="1" y="59"/>
                  </a:cubicBezTo>
                  <a:cubicBezTo>
                    <a:pt x="19" y="74"/>
                    <a:pt x="37" y="92"/>
                    <a:pt x="51" y="111"/>
                  </a:cubicBezTo>
                  <a:lnTo>
                    <a:pt x="725" y="1013"/>
                  </a:lnTo>
                  <a:cubicBezTo>
                    <a:pt x="814" y="1134"/>
                    <a:pt x="791" y="1303"/>
                    <a:pt x="674" y="1396"/>
                  </a:cubicBezTo>
                  <a:cubicBezTo>
                    <a:pt x="723" y="1437"/>
                    <a:pt x="785" y="1455"/>
                    <a:pt x="847" y="1455"/>
                  </a:cubicBezTo>
                  <a:cubicBezTo>
                    <a:pt x="904" y="1455"/>
                    <a:pt x="962" y="1438"/>
                    <a:pt x="1012" y="1401"/>
                  </a:cubicBezTo>
                  <a:cubicBezTo>
                    <a:pt x="1135" y="1308"/>
                    <a:pt x="1162" y="1134"/>
                    <a:pt x="1070" y="1013"/>
                  </a:cubicBezTo>
                  <a:lnTo>
                    <a:pt x="396" y="111"/>
                  </a:lnTo>
                  <a:cubicBezTo>
                    <a:pt x="345" y="42"/>
                    <a:pt x="264" y="2"/>
                    <a:pt x="178" y="0"/>
                  </a:cubicBezTo>
                  <a:cubicBezTo>
                    <a:pt x="176" y="0"/>
                    <a:pt x="174" y="0"/>
                    <a:pt x="172" y="0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8" name="Google Shape;1388;p40"/>
            <p:cNvSpPr/>
            <p:nvPr/>
          </p:nvSpPr>
          <p:spPr>
            <a:xfrm>
              <a:off x="7388063" y="4225144"/>
              <a:ext cx="260553" cy="135842"/>
            </a:xfrm>
            <a:custGeom>
              <a:rect b="b" l="l" r="r" t="t"/>
              <a:pathLst>
                <a:path extrusionOk="0" h="3826" w="7339">
                  <a:moveTo>
                    <a:pt x="143" y="1"/>
                  </a:moveTo>
                  <a:cubicBezTo>
                    <a:pt x="64" y="1"/>
                    <a:pt x="1" y="64"/>
                    <a:pt x="1" y="143"/>
                  </a:cubicBezTo>
                  <a:lnTo>
                    <a:pt x="1" y="3683"/>
                  </a:lnTo>
                  <a:cubicBezTo>
                    <a:pt x="1" y="3762"/>
                    <a:pt x="64" y="3826"/>
                    <a:pt x="143" y="3826"/>
                  </a:cubicBezTo>
                  <a:lnTo>
                    <a:pt x="7196" y="3826"/>
                  </a:lnTo>
                  <a:cubicBezTo>
                    <a:pt x="7275" y="3826"/>
                    <a:pt x="7338" y="3762"/>
                    <a:pt x="7338" y="3683"/>
                  </a:cubicBezTo>
                  <a:lnTo>
                    <a:pt x="7338" y="143"/>
                  </a:lnTo>
                  <a:cubicBezTo>
                    <a:pt x="7338" y="64"/>
                    <a:pt x="7275" y="1"/>
                    <a:pt x="71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9" name="Google Shape;1389;p40"/>
            <p:cNvSpPr/>
            <p:nvPr/>
          </p:nvSpPr>
          <p:spPr>
            <a:xfrm>
              <a:off x="7630092" y="4225144"/>
              <a:ext cx="18532" cy="135842"/>
            </a:xfrm>
            <a:custGeom>
              <a:rect b="b" l="l" r="r" t="t"/>
              <a:pathLst>
                <a:path extrusionOk="0" h="3826" w="522">
                  <a:moveTo>
                    <a:pt x="0" y="1"/>
                  </a:moveTo>
                  <a:cubicBezTo>
                    <a:pt x="79" y="1"/>
                    <a:pt x="141" y="64"/>
                    <a:pt x="141" y="143"/>
                  </a:cubicBezTo>
                  <a:lnTo>
                    <a:pt x="141" y="3683"/>
                  </a:lnTo>
                  <a:cubicBezTo>
                    <a:pt x="141" y="3762"/>
                    <a:pt x="79" y="3826"/>
                    <a:pt x="0" y="3826"/>
                  </a:cubicBezTo>
                  <a:lnTo>
                    <a:pt x="379" y="3826"/>
                  </a:lnTo>
                  <a:cubicBezTo>
                    <a:pt x="458" y="3826"/>
                    <a:pt x="521" y="3762"/>
                    <a:pt x="521" y="3683"/>
                  </a:cubicBezTo>
                  <a:lnTo>
                    <a:pt x="521" y="143"/>
                  </a:lnTo>
                  <a:cubicBezTo>
                    <a:pt x="521" y="64"/>
                    <a:pt x="458" y="1"/>
                    <a:pt x="379" y="1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0" name="Google Shape;1390;p40"/>
            <p:cNvSpPr/>
            <p:nvPr/>
          </p:nvSpPr>
          <p:spPr>
            <a:xfrm>
              <a:off x="7410431" y="4245239"/>
              <a:ext cx="215749" cy="95615"/>
            </a:xfrm>
            <a:custGeom>
              <a:rect b="b" l="l" r="r" t="t"/>
              <a:pathLst>
                <a:path extrusionOk="0" h="2693" w="6077">
                  <a:moveTo>
                    <a:pt x="605" y="0"/>
                  </a:moveTo>
                  <a:cubicBezTo>
                    <a:pt x="569" y="0"/>
                    <a:pt x="536" y="22"/>
                    <a:pt x="526" y="55"/>
                  </a:cubicBezTo>
                  <a:cubicBezTo>
                    <a:pt x="454" y="269"/>
                    <a:pt x="280" y="435"/>
                    <a:pt x="61" y="492"/>
                  </a:cubicBezTo>
                  <a:cubicBezTo>
                    <a:pt x="25" y="504"/>
                    <a:pt x="1" y="536"/>
                    <a:pt x="1" y="573"/>
                  </a:cubicBezTo>
                  <a:lnTo>
                    <a:pt x="1" y="2119"/>
                  </a:lnTo>
                  <a:cubicBezTo>
                    <a:pt x="1" y="2156"/>
                    <a:pt x="25" y="2191"/>
                    <a:pt x="61" y="2199"/>
                  </a:cubicBezTo>
                  <a:cubicBezTo>
                    <a:pt x="281" y="2260"/>
                    <a:pt x="456" y="2425"/>
                    <a:pt x="526" y="2637"/>
                  </a:cubicBezTo>
                  <a:cubicBezTo>
                    <a:pt x="536" y="2671"/>
                    <a:pt x="569" y="2693"/>
                    <a:pt x="605" y="2693"/>
                  </a:cubicBezTo>
                  <a:lnTo>
                    <a:pt x="5472" y="2693"/>
                  </a:lnTo>
                  <a:cubicBezTo>
                    <a:pt x="5508" y="2693"/>
                    <a:pt x="5541" y="2671"/>
                    <a:pt x="5551" y="2637"/>
                  </a:cubicBezTo>
                  <a:cubicBezTo>
                    <a:pt x="5623" y="2422"/>
                    <a:pt x="5799" y="2257"/>
                    <a:pt x="6016" y="2199"/>
                  </a:cubicBezTo>
                  <a:cubicBezTo>
                    <a:pt x="6052" y="2189"/>
                    <a:pt x="6076" y="2156"/>
                    <a:pt x="6076" y="2119"/>
                  </a:cubicBezTo>
                  <a:lnTo>
                    <a:pt x="6076" y="573"/>
                  </a:lnTo>
                  <a:cubicBezTo>
                    <a:pt x="6076" y="537"/>
                    <a:pt x="6052" y="504"/>
                    <a:pt x="6016" y="492"/>
                  </a:cubicBezTo>
                  <a:cubicBezTo>
                    <a:pt x="5796" y="433"/>
                    <a:pt x="5622" y="268"/>
                    <a:pt x="5551" y="55"/>
                  </a:cubicBezTo>
                  <a:cubicBezTo>
                    <a:pt x="5541" y="20"/>
                    <a:pt x="5508" y="0"/>
                    <a:pt x="54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1" name="Google Shape;1391;p40"/>
            <p:cNvSpPr/>
            <p:nvPr/>
          </p:nvSpPr>
          <p:spPr>
            <a:xfrm>
              <a:off x="7591393" y="4245274"/>
              <a:ext cx="34792" cy="95579"/>
            </a:xfrm>
            <a:custGeom>
              <a:rect b="b" l="l" r="r" t="t"/>
              <a:pathLst>
                <a:path extrusionOk="0" h="2692" w="980">
                  <a:moveTo>
                    <a:pt x="1" y="1"/>
                  </a:moveTo>
                  <a:cubicBezTo>
                    <a:pt x="37" y="1"/>
                    <a:pt x="70" y="22"/>
                    <a:pt x="80" y="57"/>
                  </a:cubicBezTo>
                  <a:cubicBezTo>
                    <a:pt x="152" y="268"/>
                    <a:pt x="328" y="605"/>
                    <a:pt x="545" y="663"/>
                  </a:cubicBezTo>
                  <a:cubicBezTo>
                    <a:pt x="581" y="673"/>
                    <a:pt x="605" y="706"/>
                    <a:pt x="605" y="743"/>
                  </a:cubicBezTo>
                  <a:lnTo>
                    <a:pt x="605" y="1949"/>
                  </a:lnTo>
                  <a:cubicBezTo>
                    <a:pt x="605" y="1987"/>
                    <a:pt x="581" y="2021"/>
                    <a:pt x="545" y="2030"/>
                  </a:cubicBezTo>
                  <a:cubicBezTo>
                    <a:pt x="325" y="2087"/>
                    <a:pt x="151" y="2424"/>
                    <a:pt x="80" y="2636"/>
                  </a:cubicBezTo>
                  <a:cubicBezTo>
                    <a:pt x="70" y="2670"/>
                    <a:pt x="37" y="2692"/>
                    <a:pt x="1" y="2692"/>
                  </a:cubicBezTo>
                  <a:lnTo>
                    <a:pt x="375" y="2692"/>
                  </a:lnTo>
                  <a:cubicBezTo>
                    <a:pt x="411" y="2692"/>
                    <a:pt x="444" y="2670"/>
                    <a:pt x="454" y="2636"/>
                  </a:cubicBezTo>
                  <a:cubicBezTo>
                    <a:pt x="526" y="2421"/>
                    <a:pt x="702" y="2256"/>
                    <a:pt x="919" y="2198"/>
                  </a:cubicBezTo>
                  <a:cubicBezTo>
                    <a:pt x="955" y="2188"/>
                    <a:pt x="979" y="2155"/>
                    <a:pt x="979" y="2118"/>
                  </a:cubicBezTo>
                  <a:lnTo>
                    <a:pt x="979" y="572"/>
                  </a:lnTo>
                  <a:cubicBezTo>
                    <a:pt x="979" y="535"/>
                    <a:pt x="955" y="503"/>
                    <a:pt x="919" y="493"/>
                  </a:cubicBezTo>
                  <a:cubicBezTo>
                    <a:pt x="699" y="434"/>
                    <a:pt x="525" y="268"/>
                    <a:pt x="454" y="57"/>
                  </a:cubicBezTo>
                  <a:cubicBezTo>
                    <a:pt x="444" y="22"/>
                    <a:pt x="411" y="1"/>
                    <a:pt x="375" y="1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2" name="Google Shape;1392;p40"/>
            <p:cNvSpPr/>
            <p:nvPr/>
          </p:nvSpPr>
          <p:spPr>
            <a:xfrm>
              <a:off x="7400738" y="4239239"/>
              <a:ext cx="9834" cy="9906"/>
            </a:xfrm>
            <a:custGeom>
              <a:rect b="b" l="l" r="r" t="t"/>
              <a:pathLst>
                <a:path extrusionOk="0" h="279" w="277">
                  <a:moveTo>
                    <a:pt x="139" y="1"/>
                  </a:moveTo>
                  <a:cubicBezTo>
                    <a:pt x="62" y="1"/>
                    <a:pt x="0" y="63"/>
                    <a:pt x="0" y="141"/>
                  </a:cubicBezTo>
                  <a:cubicBezTo>
                    <a:pt x="0" y="217"/>
                    <a:pt x="62" y="279"/>
                    <a:pt x="139" y="279"/>
                  </a:cubicBezTo>
                  <a:cubicBezTo>
                    <a:pt x="215" y="279"/>
                    <a:pt x="277" y="217"/>
                    <a:pt x="277" y="141"/>
                  </a:cubicBezTo>
                  <a:cubicBezTo>
                    <a:pt x="277" y="63"/>
                    <a:pt x="215" y="1"/>
                    <a:pt x="139" y="1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3" name="Google Shape;1393;p40"/>
            <p:cNvSpPr/>
            <p:nvPr/>
          </p:nvSpPr>
          <p:spPr>
            <a:xfrm>
              <a:off x="7626080" y="4239239"/>
              <a:ext cx="9870" cy="9906"/>
            </a:xfrm>
            <a:custGeom>
              <a:rect b="b" l="l" r="r" t="t"/>
              <a:pathLst>
                <a:path extrusionOk="0" h="279" w="278">
                  <a:moveTo>
                    <a:pt x="139" y="1"/>
                  </a:moveTo>
                  <a:cubicBezTo>
                    <a:pt x="63" y="1"/>
                    <a:pt x="1" y="63"/>
                    <a:pt x="1" y="141"/>
                  </a:cubicBezTo>
                  <a:cubicBezTo>
                    <a:pt x="1" y="217"/>
                    <a:pt x="63" y="279"/>
                    <a:pt x="139" y="279"/>
                  </a:cubicBezTo>
                  <a:cubicBezTo>
                    <a:pt x="215" y="279"/>
                    <a:pt x="277" y="217"/>
                    <a:pt x="277" y="141"/>
                  </a:cubicBezTo>
                  <a:cubicBezTo>
                    <a:pt x="277" y="63"/>
                    <a:pt x="215" y="1"/>
                    <a:pt x="139" y="1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4" name="Google Shape;1394;p40"/>
            <p:cNvSpPr/>
            <p:nvPr/>
          </p:nvSpPr>
          <p:spPr>
            <a:xfrm>
              <a:off x="7626080" y="4336981"/>
              <a:ext cx="9870" cy="9870"/>
            </a:xfrm>
            <a:custGeom>
              <a:rect b="b" l="l" r="r" t="t"/>
              <a:pathLst>
                <a:path extrusionOk="0" h="278" w="278">
                  <a:moveTo>
                    <a:pt x="139" y="1"/>
                  </a:moveTo>
                  <a:cubicBezTo>
                    <a:pt x="63" y="1"/>
                    <a:pt x="1" y="63"/>
                    <a:pt x="1" y="139"/>
                  </a:cubicBezTo>
                  <a:cubicBezTo>
                    <a:pt x="1" y="215"/>
                    <a:pt x="63" y="277"/>
                    <a:pt x="139" y="277"/>
                  </a:cubicBezTo>
                  <a:cubicBezTo>
                    <a:pt x="215" y="277"/>
                    <a:pt x="277" y="215"/>
                    <a:pt x="277" y="139"/>
                  </a:cubicBezTo>
                  <a:cubicBezTo>
                    <a:pt x="277" y="63"/>
                    <a:pt x="215" y="1"/>
                    <a:pt x="139" y="1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5" name="Google Shape;1395;p40"/>
            <p:cNvSpPr/>
            <p:nvPr/>
          </p:nvSpPr>
          <p:spPr>
            <a:xfrm>
              <a:off x="7321601" y="4335312"/>
              <a:ext cx="260517" cy="135842"/>
            </a:xfrm>
            <a:custGeom>
              <a:rect b="b" l="l" r="r" t="t"/>
              <a:pathLst>
                <a:path extrusionOk="0" h="3826" w="7338">
                  <a:moveTo>
                    <a:pt x="143" y="0"/>
                  </a:moveTo>
                  <a:cubicBezTo>
                    <a:pt x="64" y="0"/>
                    <a:pt x="0" y="64"/>
                    <a:pt x="0" y="143"/>
                  </a:cubicBezTo>
                  <a:lnTo>
                    <a:pt x="0" y="3683"/>
                  </a:lnTo>
                  <a:cubicBezTo>
                    <a:pt x="0" y="3762"/>
                    <a:pt x="64" y="3825"/>
                    <a:pt x="143" y="3825"/>
                  </a:cubicBezTo>
                  <a:lnTo>
                    <a:pt x="7195" y="3825"/>
                  </a:lnTo>
                  <a:cubicBezTo>
                    <a:pt x="7275" y="3825"/>
                    <a:pt x="7338" y="3762"/>
                    <a:pt x="7338" y="3683"/>
                  </a:cubicBezTo>
                  <a:lnTo>
                    <a:pt x="7338" y="143"/>
                  </a:lnTo>
                  <a:cubicBezTo>
                    <a:pt x="7338" y="64"/>
                    <a:pt x="7275" y="0"/>
                    <a:pt x="719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6" name="Google Shape;1396;p40"/>
            <p:cNvSpPr/>
            <p:nvPr/>
          </p:nvSpPr>
          <p:spPr>
            <a:xfrm>
              <a:off x="7563558" y="4335312"/>
              <a:ext cx="18568" cy="135842"/>
            </a:xfrm>
            <a:custGeom>
              <a:rect b="b" l="l" r="r" t="t"/>
              <a:pathLst>
                <a:path extrusionOk="0" h="3826" w="523">
                  <a:moveTo>
                    <a:pt x="1" y="0"/>
                  </a:moveTo>
                  <a:cubicBezTo>
                    <a:pt x="80" y="0"/>
                    <a:pt x="143" y="64"/>
                    <a:pt x="143" y="143"/>
                  </a:cubicBezTo>
                  <a:lnTo>
                    <a:pt x="143" y="3683"/>
                  </a:lnTo>
                  <a:cubicBezTo>
                    <a:pt x="143" y="3762"/>
                    <a:pt x="80" y="3825"/>
                    <a:pt x="1" y="3825"/>
                  </a:cubicBezTo>
                  <a:lnTo>
                    <a:pt x="380" y="3825"/>
                  </a:lnTo>
                  <a:cubicBezTo>
                    <a:pt x="460" y="3825"/>
                    <a:pt x="523" y="3762"/>
                    <a:pt x="523" y="3683"/>
                  </a:cubicBezTo>
                  <a:lnTo>
                    <a:pt x="523" y="143"/>
                  </a:lnTo>
                  <a:cubicBezTo>
                    <a:pt x="523" y="64"/>
                    <a:pt x="460" y="0"/>
                    <a:pt x="380" y="0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7" name="Google Shape;1397;p40"/>
            <p:cNvSpPr/>
            <p:nvPr/>
          </p:nvSpPr>
          <p:spPr>
            <a:xfrm>
              <a:off x="7343968" y="4355443"/>
              <a:ext cx="215749" cy="95615"/>
            </a:xfrm>
            <a:custGeom>
              <a:rect b="b" l="l" r="r" t="t"/>
              <a:pathLst>
                <a:path extrusionOk="0" h="2693" w="6077">
                  <a:moveTo>
                    <a:pt x="605" y="0"/>
                  </a:moveTo>
                  <a:cubicBezTo>
                    <a:pt x="569" y="0"/>
                    <a:pt x="536" y="22"/>
                    <a:pt x="526" y="56"/>
                  </a:cubicBezTo>
                  <a:cubicBezTo>
                    <a:pt x="454" y="271"/>
                    <a:pt x="278" y="436"/>
                    <a:pt x="61" y="494"/>
                  </a:cubicBezTo>
                  <a:cubicBezTo>
                    <a:pt x="25" y="504"/>
                    <a:pt x="1" y="537"/>
                    <a:pt x="1" y="574"/>
                  </a:cubicBezTo>
                  <a:lnTo>
                    <a:pt x="1" y="2120"/>
                  </a:lnTo>
                  <a:cubicBezTo>
                    <a:pt x="1" y="2157"/>
                    <a:pt x="25" y="2192"/>
                    <a:pt x="61" y="2201"/>
                  </a:cubicBezTo>
                  <a:cubicBezTo>
                    <a:pt x="281" y="2260"/>
                    <a:pt x="455" y="2425"/>
                    <a:pt x="526" y="2638"/>
                  </a:cubicBezTo>
                  <a:cubicBezTo>
                    <a:pt x="536" y="2671"/>
                    <a:pt x="569" y="2693"/>
                    <a:pt x="605" y="2693"/>
                  </a:cubicBezTo>
                  <a:lnTo>
                    <a:pt x="5472" y="2693"/>
                  </a:lnTo>
                  <a:cubicBezTo>
                    <a:pt x="5508" y="2693"/>
                    <a:pt x="5541" y="2671"/>
                    <a:pt x="5551" y="2638"/>
                  </a:cubicBezTo>
                  <a:cubicBezTo>
                    <a:pt x="5623" y="2424"/>
                    <a:pt x="5797" y="2258"/>
                    <a:pt x="6016" y="2201"/>
                  </a:cubicBezTo>
                  <a:cubicBezTo>
                    <a:pt x="6052" y="2189"/>
                    <a:pt x="6076" y="2157"/>
                    <a:pt x="6076" y="2120"/>
                  </a:cubicBezTo>
                  <a:lnTo>
                    <a:pt x="6076" y="574"/>
                  </a:lnTo>
                  <a:cubicBezTo>
                    <a:pt x="6076" y="537"/>
                    <a:pt x="6052" y="503"/>
                    <a:pt x="6016" y="494"/>
                  </a:cubicBezTo>
                  <a:cubicBezTo>
                    <a:pt x="5796" y="433"/>
                    <a:pt x="5621" y="268"/>
                    <a:pt x="5551" y="56"/>
                  </a:cubicBezTo>
                  <a:cubicBezTo>
                    <a:pt x="5541" y="22"/>
                    <a:pt x="5508" y="0"/>
                    <a:pt x="547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8" name="Google Shape;1398;p40"/>
            <p:cNvSpPr/>
            <p:nvPr/>
          </p:nvSpPr>
          <p:spPr>
            <a:xfrm>
              <a:off x="7524930" y="4355443"/>
              <a:ext cx="34792" cy="95615"/>
            </a:xfrm>
            <a:custGeom>
              <a:rect b="b" l="l" r="r" t="t"/>
              <a:pathLst>
                <a:path extrusionOk="0" h="2693" w="980">
                  <a:moveTo>
                    <a:pt x="1" y="0"/>
                  </a:moveTo>
                  <a:cubicBezTo>
                    <a:pt x="37" y="0"/>
                    <a:pt x="70" y="22"/>
                    <a:pt x="80" y="56"/>
                  </a:cubicBezTo>
                  <a:cubicBezTo>
                    <a:pt x="152" y="268"/>
                    <a:pt x="326" y="605"/>
                    <a:pt x="545" y="662"/>
                  </a:cubicBezTo>
                  <a:cubicBezTo>
                    <a:pt x="581" y="674"/>
                    <a:pt x="605" y="705"/>
                    <a:pt x="605" y="743"/>
                  </a:cubicBezTo>
                  <a:lnTo>
                    <a:pt x="605" y="1950"/>
                  </a:lnTo>
                  <a:cubicBezTo>
                    <a:pt x="605" y="1988"/>
                    <a:pt x="581" y="2022"/>
                    <a:pt x="545" y="2031"/>
                  </a:cubicBezTo>
                  <a:cubicBezTo>
                    <a:pt x="324" y="2088"/>
                    <a:pt x="150" y="2425"/>
                    <a:pt x="80" y="2638"/>
                  </a:cubicBezTo>
                  <a:cubicBezTo>
                    <a:pt x="70" y="2671"/>
                    <a:pt x="37" y="2693"/>
                    <a:pt x="1" y="2693"/>
                  </a:cubicBezTo>
                  <a:lnTo>
                    <a:pt x="375" y="2693"/>
                  </a:lnTo>
                  <a:cubicBezTo>
                    <a:pt x="411" y="2693"/>
                    <a:pt x="444" y="2671"/>
                    <a:pt x="454" y="2638"/>
                  </a:cubicBezTo>
                  <a:cubicBezTo>
                    <a:pt x="526" y="2424"/>
                    <a:pt x="700" y="2258"/>
                    <a:pt x="919" y="2201"/>
                  </a:cubicBezTo>
                  <a:cubicBezTo>
                    <a:pt x="955" y="2189"/>
                    <a:pt x="979" y="2157"/>
                    <a:pt x="979" y="2120"/>
                  </a:cubicBezTo>
                  <a:lnTo>
                    <a:pt x="979" y="574"/>
                  </a:lnTo>
                  <a:cubicBezTo>
                    <a:pt x="979" y="537"/>
                    <a:pt x="955" y="503"/>
                    <a:pt x="919" y="494"/>
                  </a:cubicBezTo>
                  <a:cubicBezTo>
                    <a:pt x="699" y="433"/>
                    <a:pt x="524" y="268"/>
                    <a:pt x="454" y="56"/>
                  </a:cubicBezTo>
                  <a:cubicBezTo>
                    <a:pt x="444" y="22"/>
                    <a:pt x="411" y="0"/>
                    <a:pt x="375" y="0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9" name="Google Shape;1399;p40"/>
            <p:cNvSpPr/>
            <p:nvPr/>
          </p:nvSpPr>
          <p:spPr>
            <a:xfrm>
              <a:off x="7493651" y="4260648"/>
              <a:ext cx="44236" cy="58193"/>
            </a:xfrm>
            <a:custGeom>
              <a:rect b="b" l="l" r="r" t="t"/>
              <a:pathLst>
                <a:path extrusionOk="0" h="1639" w="1246">
                  <a:moveTo>
                    <a:pt x="1037" y="1"/>
                  </a:moveTo>
                  <a:cubicBezTo>
                    <a:pt x="794" y="1"/>
                    <a:pt x="565" y="107"/>
                    <a:pt x="408" y="294"/>
                  </a:cubicBezTo>
                  <a:cubicBezTo>
                    <a:pt x="364" y="348"/>
                    <a:pt x="328" y="405"/>
                    <a:pt x="299" y="467"/>
                  </a:cubicBezTo>
                  <a:lnTo>
                    <a:pt x="135" y="467"/>
                  </a:lnTo>
                  <a:cubicBezTo>
                    <a:pt x="61" y="467"/>
                    <a:pt x="1" y="528"/>
                    <a:pt x="1" y="602"/>
                  </a:cubicBezTo>
                  <a:cubicBezTo>
                    <a:pt x="1" y="676"/>
                    <a:pt x="61" y="736"/>
                    <a:pt x="135" y="736"/>
                  </a:cubicBezTo>
                  <a:lnTo>
                    <a:pt x="223" y="736"/>
                  </a:lnTo>
                  <a:cubicBezTo>
                    <a:pt x="218" y="791"/>
                    <a:pt x="218" y="847"/>
                    <a:pt x="223" y="902"/>
                  </a:cubicBezTo>
                  <a:lnTo>
                    <a:pt x="135" y="902"/>
                  </a:lnTo>
                  <a:cubicBezTo>
                    <a:pt x="61" y="902"/>
                    <a:pt x="1" y="964"/>
                    <a:pt x="1" y="1037"/>
                  </a:cubicBezTo>
                  <a:cubicBezTo>
                    <a:pt x="1" y="1110"/>
                    <a:pt x="61" y="1172"/>
                    <a:pt x="135" y="1172"/>
                  </a:cubicBezTo>
                  <a:lnTo>
                    <a:pt x="299" y="1172"/>
                  </a:lnTo>
                  <a:cubicBezTo>
                    <a:pt x="433" y="1449"/>
                    <a:pt x="721" y="1639"/>
                    <a:pt x="1039" y="1639"/>
                  </a:cubicBezTo>
                  <a:lnTo>
                    <a:pt x="1051" y="1639"/>
                  </a:lnTo>
                  <a:cubicBezTo>
                    <a:pt x="1075" y="1639"/>
                    <a:pt x="1098" y="1636"/>
                    <a:pt x="1119" y="1634"/>
                  </a:cubicBezTo>
                  <a:cubicBezTo>
                    <a:pt x="1191" y="1627"/>
                    <a:pt x="1246" y="1561"/>
                    <a:pt x="1239" y="1487"/>
                  </a:cubicBezTo>
                  <a:cubicBezTo>
                    <a:pt x="1232" y="1417"/>
                    <a:pt x="1172" y="1366"/>
                    <a:pt x="1104" y="1366"/>
                  </a:cubicBezTo>
                  <a:cubicBezTo>
                    <a:pt x="1099" y="1366"/>
                    <a:pt x="1095" y="1366"/>
                    <a:pt x="1090" y="1367"/>
                  </a:cubicBezTo>
                  <a:cubicBezTo>
                    <a:pt x="1076" y="1368"/>
                    <a:pt x="1060" y="1368"/>
                    <a:pt x="1046" y="1368"/>
                  </a:cubicBezTo>
                  <a:cubicBezTo>
                    <a:pt x="1041" y="1368"/>
                    <a:pt x="1037" y="1368"/>
                    <a:pt x="1032" y="1368"/>
                  </a:cubicBezTo>
                  <a:cubicBezTo>
                    <a:pt x="868" y="1368"/>
                    <a:pt x="718" y="1291"/>
                    <a:pt x="615" y="1172"/>
                  </a:cubicBezTo>
                  <a:lnTo>
                    <a:pt x="936" y="1172"/>
                  </a:lnTo>
                  <a:cubicBezTo>
                    <a:pt x="1010" y="1172"/>
                    <a:pt x="1070" y="1110"/>
                    <a:pt x="1070" y="1037"/>
                  </a:cubicBezTo>
                  <a:cubicBezTo>
                    <a:pt x="1070" y="964"/>
                    <a:pt x="1010" y="902"/>
                    <a:pt x="936" y="902"/>
                  </a:cubicBezTo>
                  <a:lnTo>
                    <a:pt x="493" y="902"/>
                  </a:lnTo>
                  <a:cubicBezTo>
                    <a:pt x="484" y="847"/>
                    <a:pt x="484" y="791"/>
                    <a:pt x="493" y="736"/>
                  </a:cubicBezTo>
                  <a:lnTo>
                    <a:pt x="936" y="736"/>
                  </a:lnTo>
                  <a:cubicBezTo>
                    <a:pt x="1010" y="736"/>
                    <a:pt x="1070" y="676"/>
                    <a:pt x="1070" y="602"/>
                  </a:cubicBezTo>
                  <a:cubicBezTo>
                    <a:pt x="1070" y="528"/>
                    <a:pt x="1010" y="467"/>
                    <a:pt x="936" y="467"/>
                  </a:cubicBezTo>
                  <a:lnTo>
                    <a:pt x="615" y="467"/>
                  </a:lnTo>
                  <a:cubicBezTo>
                    <a:pt x="721" y="343"/>
                    <a:pt x="873" y="271"/>
                    <a:pt x="1037" y="271"/>
                  </a:cubicBezTo>
                  <a:cubicBezTo>
                    <a:pt x="1110" y="271"/>
                    <a:pt x="1171" y="210"/>
                    <a:pt x="1171" y="136"/>
                  </a:cubicBezTo>
                  <a:cubicBezTo>
                    <a:pt x="1171" y="63"/>
                    <a:pt x="1110" y="1"/>
                    <a:pt x="1037" y="1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0" name="Google Shape;1400;p40"/>
            <p:cNvSpPr/>
            <p:nvPr/>
          </p:nvSpPr>
          <p:spPr>
            <a:xfrm>
              <a:off x="7432266" y="4364993"/>
              <a:ext cx="39727" cy="76620"/>
            </a:xfrm>
            <a:custGeom>
              <a:rect b="b" l="l" r="r" t="t"/>
              <a:pathLst>
                <a:path extrusionOk="0" h="2158" w="1119">
                  <a:moveTo>
                    <a:pt x="409" y="510"/>
                  </a:moveTo>
                  <a:lnTo>
                    <a:pt x="409" y="790"/>
                  </a:lnTo>
                  <a:cubicBezTo>
                    <a:pt x="395" y="783"/>
                    <a:pt x="382" y="775"/>
                    <a:pt x="372" y="766"/>
                  </a:cubicBezTo>
                  <a:cubicBezTo>
                    <a:pt x="338" y="740"/>
                    <a:pt x="327" y="688"/>
                    <a:pt x="337" y="631"/>
                  </a:cubicBezTo>
                  <a:cubicBezTo>
                    <a:pt x="344" y="589"/>
                    <a:pt x="367" y="543"/>
                    <a:pt x="409" y="510"/>
                  </a:cubicBezTo>
                  <a:close/>
                  <a:moveTo>
                    <a:pt x="679" y="1203"/>
                  </a:moveTo>
                  <a:cubicBezTo>
                    <a:pt x="823" y="1265"/>
                    <a:pt x="821" y="1390"/>
                    <a:pt x="812" y="1442"/>
                  </a:cubicBezTo>
                  <a:cubicBezTo>
                    <a:pt x="799" y="1516"/>
                    <a:pt x="754" y="1592"/>
                    <a:pt x="679" y="1635"/>
                  </a:cubicBezTo>
                  <a:lnTo>
                    <a:pt x="679" y="1203"/>
                  </a:lnTo>
                  <a:close/>
                  <a:moveTo>
                    <a:pt x="544" y="0"/>
                  </a:moveTo>
                  <a:cubicBezTo>
                    <a:pt x="471" y="0"/>
                    <a:pt x="409" y="62"/>
                    <a:pt x="409" y="136"/>
                  </a:cubicBezTo>
                  <a:lnTo>
                    <a:pt x="409" y="221"/>
                  </a:lnTo>
                  <a:cubicBezTo>
                    <a:pt x="400" y="222"/>
                    <a:pt x="393" y="223"/>
                    <a:pt x="384" y="228"/>
                  </a:cubicBezTo>
                  <a:cubicBezTo>
                    <a:pt x="223" y="277"/>
                    <a:pt x="105" y="413"/>
                    <a:pt x="72" y="583"/>
                  </a:cubicBezTo>
                  <a:cubicBezTo>
                    <a:pt x="43" y="740"/>
                    <a:pt x="94" y="893"/>
                    <a:pt x="206" y="982"/>
                  </a:cubicBezTo>
                  <a:cubicBezTo>
                    <a:pt x="258" y="1022"/>
                    <a:pt x="323" y="1061"/>
                    <a:pt x="409" y="1100"/>
                  </a:cubicBezTo>
                  <a:lnTo>
                    <a:pt x="409" y="1668"/>
                  </a:lnTo>
                  <a:cubicBezTo>
                    <a:pt x="349" y="1660"/>
                    <a:pt x="302" y="1639"/>
                    <a:pt x="229" y="1592"/>
                  </a:cubicBezTo>
                  <a:cubicBezTo>
                    <a:pt x="206" y="1577"/>
                    <a:pt x="180" y="1569"/>
                    <a:pt x="154" y="1569"/>
                  </a:cubicBezTo>
                  <a:cubicBezTo>
                    <a:pt x="111" y="1569"/>
                    <a:pt x="68" y="1591"/>
                    <a:pt x="42" y="1631"/>
                  </a:cubicBezTo>
                  <a:cubicBezTo>
                    <a:pt x="0" y="1694"/>
                    <a:pt x="19" y="1776"/>
                    <a:pt x="82" y="1818"/>
                  </a:cubicBezTo>
                  <a:cubicBezTo>
                    <a:pt x="209" y="1900"/>
                    <a:pt x="300" y="1932"/>
                    <a:pt x="409" y="1940"/>
                  </a:cubicBezTo>
                  <a:lnTo>
                    <a:pt x="409" y="2024"/>
                  </a:lnTo>
                  <a:cubicBezTo>
                    <a:pt x="409" y="2097"/>
                    <a:pt x="471" y="2157"/>
                    <a:pt x="544" y="2157"/>
                  </a:cubicBezTo>
                  <a:cubicBezTo>
                    <a:pt x="618" y="2157"/>
                    <a:pt x="679" y="2097"/>
                    <a:pt x="679" y="2024"/>
                  </a:cubicBezTo>
                  <a:lnTo>
                    <a:pt x="679" y="1926"/>
                  </a:lnTo>
                  <a:cubicBezTo>
                    <a:pt x="903" y="1868"/>
                    <a:pt x="1046" y="1678"/>
                    <a:pt x="1078" y="1488"/>
                  </a:cubicBezTo>
                  <a:cubicBezTo>
                    <a:pt x="1118" y="1244"/>
                    <a:pt x="986" y="1025"/>
                    <a:pt x="749" y="942"/>
                  </a:cubicBezTo>
                  <a:cubicBezTo>
                    <a:pt x="726" y="933"/>
                    <a:pt x="703" y="926"/>
                    <a:pt x="677" y="917"/>
                  </a:cubicBezTo>
                  <a:lnTo>
                    <a:pt x="677" y="488"/>
                  </a:lnTo>
                  <a:cubicBezTo>
                    <a:pt x="720" y="505"/>
                    <a:pt x="747" y="527"/>
                    <a:pt x="753" y="530"/>
                  </a:cubicBezTo>
                  <a:lnTo>
                    <a:pt x="756" y="534"/>
                  </a:lnTo>
                  <a:lnTo>
                    <a:pt x="787" y="559"/>
                  </a:lnTo>
                  <a:cubicBezTo>
                    <a:pt x="812" y="581"/>
                    <a:pt x="843" y="591"/>
                    <a:pt x="874" y="591"/>
                  </a:cubicBezTo>
                  <a:cubicBezTo>
                    <a:pt x="912" y="591"/>
                    <a:pt x="950" y="575"/>
                    <a:pt x="977" y="544"/>
                  </a:cubicBezTo>
                  <a:cubicBezTo>
                    <a:pt x="1026" y="488"/>
                    <a:pt x="1019" y="402"/>
                    <a:pt x="963" y="353"/>
                  </a:cubicBezTo>
                  <a:lnTo>
                    <a:pt x="933" y="328"/>
                  </a:lnTo>
                  <a:cubicBezTo>
                    <a:pt x="913" y="313"/>
                    <a:pt x="821" y="239"/>
                    <a:pt x="679" y="209"/>
                  </a:cubicBezTo>
                  <a:lnTo>
                    <a:pt x="679" y="136"/>
                  </a:lnTo>
                  <a:cubicBezTo>
                    <a:pt x="679" y="62"/>
                    <a:pt x="618" y="0"/>
                    <a:pt x="544" y="0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1" name="Google Shape;1401;p40"/>
            <p:cNvSpPr/>
            <p:nvPr/>
          </p:nvSpPr>
          <p:spPr>
            <a:xfrm>
              <a:off x="7334204" y="4349443"/>
              <a:ext cx="9905" cy="9870"/>
            </a:xfrm>
            <a:custGeom>
              <a:rect b="b" l="l" r="r" t="t"/>
              <a:pathLst>
                <a:path extrusionOk="0" h="278" w="279">
                  <a:moveTo>
                    <a:pt x="140" y="1"/>
                  </a:moveTo>
                  <a:cubicBezTo>
                    <a:pt x="64" y="1"/>
                    <a:pt x="1" y="63"/>
                    <a:pt x="1" y="139"/>
                  </a:cubicBezTo>
                  <a:cubicBezTo>
                    <a:pt x="1" y="215"/>
                    <a:pt x="64" y="277"/>
                    <a:pt x="140" y="277"/>
                  </a:cubicBezTo>
                  <a:cubicBezTo>
                    <a:pt x="217" y="277"/>
                    <a:pt x="278" y="215"/>
                    <a:pt x="278" y="139"/>
                  </a:cubicBezTo>
                  <a:cubicBezTo>
                    <a:pt x="278" y="63"/>
                    <a:pt x="217" y="1"/>
                    <a:pt x="140" y="1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2" name="Google Shape;1402;p40"/>
            <p:cNvSpPr/>
            <p:nvPr/>
          </p:nvSpPr>
          <p:spPr>
            <a:xfrm>
              <a:off x="7559617" y="4349443"/>
              <a:ext cx="9870" cy="9870"/>
            </a:xfrm>
            <a:custGeom>
              <a:rect b="b" l="l" r="r" t="t"/>
              <a:pathLst>
                <a:path extrusionOk="0" h="278" w="278">
                  <a:moveTo>
                    <a:pt x="139" y="1"/>
                  </a:moveTo>
                  <a:cubicBezTo>
                    <a:pt x="63" y="1"/>
                    <a:pt x="1" y="63"/>
                    <a:pt x="1" y="139"/>
                  </a:cubicBezTo>
                  <a:cubicBezTo>
                    <a:pt x="1" y="215"/>
                    <a:pt x="63" y="277"/>
                    <a:pt x="139" y="277"/>
                  </a:cubicBezTo>
                  <a:cubicBezTo>
                    <a:pt x="215" y="277"/>
                    <a:pt x="277" y="215"/>
                    <a:pt x="277" y="139"/>
                  </a:cubicBezTo>
                  <a:cubicBezTo>
                    <a:pt x="277" y="63"/>
                    <a:pt x="215" y="1"/>
                    <a:pt x="139" y="1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3" name="Google Shape;1403;p40"/>
            <p:cNvSpPr/>
            <p:nvPr/>
          </p:nvSpPr>
          <p:spPr>
            <a:xfrm>
              <a:off x="7334204" y="4447149"/>
              <a:ext cx="9905" cy="9835"/>
            </a:xfrm>
            <a:custGeom>
              <a:rect b="b" l="l" r="r" t="t"/>
              <a:pathLst>
                <a:path extrusionOk="0" h="277" w="279">
                  <a:moveTo>
                    <a:pt x="140" y="0"/>
                  </a:moveTo>
                  <a:cubicBezTo>
                    <a:pt x="64" y="0"/>
                    <a:pt x="1" y="62"/>
                    <a:pt x="1" y="138"/>
                  </a:cubicBezTo>
                  <a:cubicBezTo>
                    <a:pt x="1" y="215"/>
                    <a:pt x="64" y="277"/>
                    <a:pt x="140" y="277"/>
                  </a:cubicBezTo>
                  <a:cubicBezTo>
                    <a:pt x="217" y="277"/>
                    <a:pt x="278" y="215"/>
                    <a:pt x="278" y="138"/>
                  </a:cubicBezTo>
                  <a:cubicBezTo>
                    <a:pt x="278" y="62"/>
                    <a:pt x="217" y="0"/>
                    <a:pt x="140" y="0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4" name="Google Shape;1404;p40"/>
            <p:cNvSpPr/>
            <p:nvPr/>
          </p:nvSpPr>
          <p:spPr>
            <a:xfrm>
              <a:off x="7559617" y="4447149"/>
              <a:ext cx="9870" cy="9835"/>
            </a:xfrm>
            <a:custGeom>
              <a:rect b="b" l="l" r="r" t="t"/>
              <a:pathLst>
                <a:path extrusionOk="0" h="277" w="278">
                  <a:moveTo>
                    <a:pt x="139" y="0"/>
                  </a:moveTo>
                  <a:cubicBezTo>
                    <a:pt x="63" y="0"/>
                    <a:pt x="1" y="62"/>
                    <a:pt x="1" y="138"/>
                  </a:cubicBezTo>
                  <a:cubicBezTo>
                    <a:pt x="1" y="215"/>
                    <a:pt x="63" y="277"/>
                    <a:pt x="139" y="277"/>
                  </a:cubicBezTo>
                  <a:cubicBezTo>
                    <a:pt x="215" y="277"/>
                    <a:pt x="277" y="215"/>
                    <a:pt x="277" y="138"/>
                  </a:cubicBezTo>
                  <a:cubicBezTo>
                    <a:pt x="277" y="62"/>
                    <a:pt x="215" y="0"/>
                    <a:pt x="139" y="0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05" name="Google Shape;1405;p40"/>
          <p:cNvGrpSpPr/>
          <p:nvPr/>
        </p:nvGrpSpPr>
        <p:grpSpPr>
          <a:xfrm>
            <a:off x="6713920" y="4147710"/>
            <a:ext cx="247673" cy="327001"/>
            <a:chOff x="6713920" y="4147710"/>
            <a:chExt cx="247673" cy="327001"/>
          </a:xfrm>
        </p:grpSpPr>
        <p:sp>
          <p:nvSpPr>
            <p:cNvPr id="1406" name="Google Shape;1406;p40"/>
            <p:cNvSpPr/>
            <p:nvPr/>
          </p:nvSpPr>
          <p:spPr>
            <a:xfrm>
              <a:off x="6713920" y="4147710"/>
              <a:ext cx="247665" cy="327001"/>
            </a:xfrm>
            <a:custGeom>
              <a:rect b="b" l="l" r="r" t="t"/>
              <a:pathLst>
                <a:path extrusionOk="0" h="9210" w="6976">
                  <a:moveTo>
                    <a:pt x="360" y="0"/>
                  </a:moveTo>
                  <a:cubicBezTo>
                    <a:pt x="163" y="0"/>
                    <a:pt x="0" y="161"/>
                    <a:pt x="0" y="360"/>
                  </a:cubicBezTo>
                  <a:lnTo>
                    <a:pt x="0" y="8850"/>
                  </a:lnTo>
                  <a:cubicBezTo>
                    <a:pt x="0" y="9047"/>
                    <a:pt x="163" y="9210"/>
                    <a:pt x="360" y="9210"/>
                  </a:cubicBezTo>
                  <a:lnTo>
                    <a:pt x="6616" y="9210"/>
                  </a:lnTo>
                  <a:cubicBezTo>
                    <a:pt x="6813" y="9210"/>
                    <a:pt x="6975" y="9047"/>
                    <a:pt x="6975" y="8850"/>
                  </a:cubicBezTo>
                  <a:lnTo>
                    <a:pt x="6975" y="1419"/>
                  </a:lnTo>
                  <a:lnTo>
                    <a:pt x="55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7" name="Google Shape;1407;p40"/>
            <p:cNvSpPr/>
            <p:nvPr/>
          </p:nvSpPr>
          <p:spPr>
            <a:xfrm>
              <a:off x="6935605" y="4185060"/>
              <a:ext cx="25988" cy="289579"/>
            </a:xfrm>
            <a:custGeom>
              <a:rect b="b" l="l" r="r" t="t"/>
              <a:pathLst>
                <a:path extrusionOk="0" h="8156" w="732">
                  <a:moveTo>
                    <a:pt x="360" y="0"/>
                  </a:moveTo>
                  <a:lnTo>
                    <a:pt x="360" y="7795"/>
                  </a:lnTo>
                  <a:cubicBezTo>
                    <a:pt x="360" y="7994"/>
                    <a:pt x="200" y="8155"/>
                    <a:pt x="0" y="8155"/>
                  </a:cubicBezTo>
                  <a:lnTo>
                    <a:pt x="372" y="8155"/>
                  </a:lnTo>
                  <a:cubicBezTo>
                    <a:pt x="569" y="8155"/>
                    <a:pt x="731" y="7995"/>
                    <a:pt x="731" y="7797"/>
                  </a:cubicBezTo>
                  <a:lnTo>
                    <a:pt x="731" y="367"/>
                  </a:lnTo>
                  <a:lnTo>
                    <a:pt x="360" y="0"/>
                  </a:lnTo>
                  <a:close/>
                </a:path>
              </a:pathLst>
            </a:custGeom>
            <a:solidFill>
              <a:srgbClr val="E8ED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8" name="Google Shape;1408;p40"/>
            <p:cNvSpPr/>
            <p:nvPr/>
          </p:nvSpPr>
          <p:spPr>
            <a:xfrm>
              <a:off x="6910610" y="4147710"/>
              <a:ext cx="50982" cy="50417"/>
            </a:xfrm>
            <a:custGeom>
              <a:rect b="b" l="l" r="r" t="t"/>
              <a:pathLst>
                <a:path extrusionOk="0" h="1420" w="1436">
                  <a:moveTo>
                    <a:pt x="1" y="0"/>
                  </a:moveTo>
                  <a:lnTo>
                    <a:pt x="1" y="1239"/>
                  </a:lnTo>
                  <a:cubicBezTo>
                    <a:pt x="1" y="1338"/>
                    <a:pt x="83" y="1419"/>
                    <a:pt x="181" y="1419"/>
                  </a:cubicBezTo>
                  <a:lnTo>
                    <a:pt x="1435" y="141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9" name="Google Shape;1409;p40"/>
            <p:cNvSpPr/>
            <p:nvPr/>
          </p:nvSpPr>
          <p:spPr>
            <a:xfrm>
              <a:off x="6910610" y="4179237"/>
              <a:ext cx="50982" cy="18889"/>
            </a:xfrm>
            <a:custGeom>
              <a:rect b="b" l="l" r="r" t="t"/>
              <a:pathLst>
                <a:path extrusionOk="0" h="532" w="1436">
                  <a:moveTo>
                    <a:pt x="1" y="0"/>
                  </a:moveTo>
                  <a:lnTo>
                    <a:pt x="1" y="350"/>
                  </a:lnTo>
                  <a:cubicBezTo>
                    <a:pt x="1" y="450"/>
                    <a:pt x="83" y="531"/>
                    <a:pt x="181" y="531"/>
                  </a:cubicBezTo>
                  <a:lnTo>
                    <a:pt x="1435" y="531"/>
                  </a:lnTo>
                  <a:lnTo>
                    <a:pt x="1015" y="114"/>
                  </a:lnTo>
                  <a:lnTo>
                    <a:pt x="168" y="114"/>
                  </a:lnTo>
                  <a:cubicBezTo>
                    <a:pt x="93" y="114"/>
                    <a:pt x="28" y="68"/>
                    <a:pt x="1" y="0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0" name="Google Shape;1410;p40"/>
            <p:cNvSpPr/>
            <p:nvPr/>
          </p:nvSpPr>
          <p:spPr>
            <a:xfrm>
              <a:off x="6747541" y="4174231"/>
              <a:ext cx="57621" cy="57589"/>
            </a:xfrm>
            <a:custGeom>
              <a:rect b="b" l="l" r="r" t="t"/>
              <a:pathLst>
                <a:path extrusionOk="0" h="1622" w="1623">
                  <a:moveTo>
                    <a:pt x="812" y="0"/>
                  </a:moveTo>
                  <a:cubicBezTo>
                    <a:pt x="363" y="0"/>
                    <a:pt x="0" y="363"/>
                    <a:pt x="0" y="810"/>
                  </a:cubicBezTo>
                  <a:cubicBezTo>
                    <a:pt x="0" y="1259"/>
                    <a:pt x="363" y="1622"/>
                    <a:pt x="812" y="1622"/>
                  </a:cubicBezTo>
                  <a:cubicBezTo>
                    <a:pt x="1260" y="1622"/>
                    <a:pt x="1622" y="1259"/>
                    <a:pt x="1622" y="810"/>
                  </a:cubicBezTo>
                  <a:cubicBezTo>
                    <a:pt x="1622" y="363"/>
                    <a:pt x="1260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1" name="Google Shape;1411;p40"/>
            <p:cNvSpPr/>
            <p:nvPr/>
          </p:nvSpPr>
          <p:spPr>
            <a:xfrm>
              <a:off x="6755956" y="4175509"/>
              <a:ext cx="49206" cy="56275"/>
            </a:xfrm>
            <a:custGeom>
              <a:rect b="b" l="l" r="r" t="t"/>
              <a:pathLst>
                <a:path extrusionOk="0" h="1585" w="1386">
                  <a:moveTo>
                    <a:pt x="808" y="0"/>
                  </a:moveTo>
                  <a:lnTo>
                    <a:pt x="808" y="0"/>
                  </a:lnTo>
                  <a:cubicBezTo>
                    <a:pt x="952" y="145"/>
                    <a:pt x="1043" y="347"/>
                    <a:pt x="1043" y="570"/>
                  </a:cubicBezTo>
                  <a:cubicBezTo>
                    <a:pt x="1043" y="1016"/>
                    <a:pt x="680" y="1379"/>
                    <a:pt x="232" y="1379"/>
                  </a:cubicBezTo>
                  <a:cubicBezTo>
                    <a:pt x="152" y="1379"/>
                    <a:pt x="74" y="1367"/>
                    <a:pt x="1" y="1346"/>
                  </a:cubicBezTo>
                  <a:lnTo>
                    <a:pt x="1" y="1346"/>
                  </a:lnTo>
                  <a:cubicBezTo>
                    <a:pt x="148" y="1492"/>
                    <a:pt x="352" y="1584"/>
                    <a:pt x="576" y="1584"/>
                  </a:cubicBezTo>
                  <a:cubicBezTo>
                    <a:pt x="1023" y="1584"/>
                    <a:pt x="1385" y="1223"/>
                    <a:pt x="1385" y="774"/>
                  </a:cubicBezTo>
                  <a:cubicBezTo>
                    <a:pt x="1385" y="407"/>
                    <a:pt x="1141" y="96"/>
                    <a:pt x="808" y="0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2" name="Google Shape;1412;p40"/>
            <p:cNvSpPr/>
            <p:nvPr/>
          </p:nvSpPr>
          <p:spPr>
            <a:xfrm>
              <a:off x="6866372" y="4387254"/>
              <a:ext cx="61597" cy="58867"/>
            </a:xfrm>
            <a:custGeom>
              <a:rect b="b" l="l" r="r" t="t"/>
              <a:pathLst>
                <a:path extrusionOk="0" h="1658" w="1735">
                  <a:moveTo>
                    <a:pt x="1107" y="1"/>
                  </a:moveTo>
                  <a:cubicBezTo>
                    <a:pt x="1033" y="1"/>
                    <a:pt x="946" y="74"/>
                    <a:pt x="868" y="74"/>
                  </a:cubicBezTo>
                  <a:cubicBezTo>
                    <a:pt x="789" y="74"/>
                    <a:pt x="701" y="1"/>
                    <a:pt x="627" y="1"/>
                  </a:cubicBezTo>
                  <a:cubicBezTo>
                    <a:pt x="618" y="1"/>
                    <a:pt x="608" y="2"/>
                    <a:pt x="599" y="5"/>
                  </a:cubicBezTo>
                  <a:cubicBezTo>
                    <a:pt x="517" y="31"/>
                    <a:pt x="491" y="168"/>
                    <a:pt x="424" y="218"/>
                  </a:cubicBezTo>
                  <a:cubicBezTo>
                    <a:pt x="355" y="268"/>
                    <a:pt x="216" y="253"/>
                    <a:pt x="166" y="320"/>
                  </a:cubicBezTo>
                  <a:cubicBezTo>
                    <a:pt x="116" y="389"/>
                    <a:pt x="175" y="515"/>
                    <a:pt x="149" y="595"/>
                  </a:cubicBezTo>
                  <a:cubicBezTo>
                    <a:pt x="123" y="674"/>
                    <a:pt x="1" y="742"/>
                    <a:pt x="1" y="830"/>
                  </a:cubicBezTo>
                  <a:cubicBezTo>
                    <a:pt x="1" y="917"/>
                    <a:pt x="123" y="984"/>
                    <a:pt x="149" y="1063"/>
                  </a:cubicBezTo>
                  <a:cubicBezTo>
                    <a:pt x="175" y="1145"/>
                    <a:pt x="116" y="1270"/>
                    <a:pt x="166" y="1339"/>
                  </a:cubicBezTo>
                  <a:cubicBezTo>
                    <a:pt x="216" y="1408"/>
                    <a:pt x="355" y="1391"/>
                    <a:pt x="424" y="1441"/>
                  </a:cubicBezTo>
                  <a:cubicBezTo>
                    <a:pt x="491" y="1490"/>
                    <a:pt x="519" y="1627"/>
                    <a:pt x="599" y="1653"/>
                  </a:cubicBezTo>
                  <a:cubicBezTo>
                    <a:pt x="609" y="1656"/>
                    <a:pt x="619" y="1658"/>
                    <a:pt x="630" y="1658"/>
                  </a:cubicBezTo>
                  <a:cubicBezTo>
                    <a:pt x="704" y="1658"/>
                    <a:pt x="790" y="1585"/>
                    <a:pt x="868" y="1585"/>
                  </a:cubicBezTo>
                  <a:cubicBezTo>
                    <a:pt x="945" y="1585"/>
                    <a:pt x="1032" y="1657"/>
                    <a:pt x="1106" y="1657"/>
                  </a:cubicBezTo>
                  <a:cubicBezTo>
                    <a:pt x="1116" y="1657"/>
                    <a:pt x="1126" y="1656"/>
                    <a:pt x="1136" y="1653"/>
                  </a:cubicBezTo>
                  <a:cubicBezTo>
                    <a:pt x="1218" y="1628"/>
                    <a:pt x="1244" y="1492"/>
                    <a:pt x="1312" y="1441"/>
                  </a:cubicBezTo>
                  <a:cubicBezTo>
                    <a:pt x="1381" y="1391"/>
                    <a:pt x="1519" y="1407"/>
                    <a:pt x="1569" y="1339"/>
                  </a:cubicBezTo>
                  <a:cubicBezTo>
                    <a:pt x="1619" y="1270"/>
                    <a:pt x="1560" y="1145"/>
                    <a:pt x="1588" y="1063"/>
                  </a:cubicBezTo>
                  <a:cubicBezTo>
                    <a:pt x="1612" y="984"/>
                    <a:pt x="1735" y="917"/>
                    <a:pt x="1735" y="830"/>
                  </a:cubicBezTo>
                  <a:cubicBezTo>
                    <a:pt x="1735" y="743"/>
                    <a:pt x="1612" y="677"/>
                    <a:pt x="1588" y="595"/>
                  </a:cubicBezTo>
                  <a:cubicBezTo>
                    <a:pt x="1560" y="515"/>
                    <a:pt x="1619" y="389"/>
                    <a:pt x="1569" y="320"/>
                  </a:cubicBezTo>
                  <a:cubicBezTo>
                    <a:pt x="1519" y="250"/>
                    <a:pt x="1381" y="268"/>
                    <a:pt x="1312" y="218"/>
                  </a:cubicBezTo>
                  <a:cubicBezTo>
                    <a:pt x="1244" y="169"/>
                    <a:pt x="1217" y="32"/>
                    <a:pt x="1136" y="5"/>
                  </a:cubicBezTo>
                  <a:cubicBezTo>
                    <a:pt x="1126" y="2"/>
                    <a:pt x="1117" y="1"/>
                    <a:pt x="11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3" name="Google Shape;1413;p40"/>
            <p:cNvSpPr/>
            <p:nvPr/>
          </p:nvSpPr>
          <p:spPr>
            <a:xfrm>
              <a:off x="6874716" y="4389420"/>
              <a:ext cx="53254" cy="56808"/>
            </a:xfrm>
            <a:custGeom>
              <a:rect b="b" l="l" r="r" t="t"/>
              <a:pathLst>
                <a:path extrusionOk="0" h="1600" w="1500">
                  <a:moveTo>
                    <a:pt x="967" y="0"/>
                  </a:moveTo>
                  <a:cubicBezTo>
                    <a:pt x="960" y="56"/>
                    <a:pt x="953" y="112"/>
                    <a:pt x="967" y="157"/>
                  </a:cubicBezTo>
                  <a:cubicBezTo>
                    <a:pt x="996" y="245"/>
                    <a:pt x="1134" y="321"/>
                    <a:pt x="1134" y="419"/>
                  </a:cubicBezTo>
                  <a:cubicBezTo>
                    <a:pt x="1134" y="518"/>
                    <a:pt x="996" y="595"/>
                    <a:pt x="967" y="682"/>
                  </a:cubicBezTo>
                  <a:cubicBezTo>
                    <a:pt x="937" y="774"/>
                    <a:pt x="1003" y="915"/>
                    <a:pt x="947" y="993"/>
                  </a:cubicBezTo>
                  <a:cubicBezTo>
                    <a:pt x="892" y="1071"/>
                    <a:pt x="735" y="1052"/>
                    <a:pt x="658" y="1108"/>
                  </a:cubicBezTo>
                  <a:cubicBezTo>
                    <a:pt x="583" y="1164"/>
                    <a:pt x="551" y="1318"/>
                    <a:pt x="461" y="1350"/>
                  </a:cubicBezTo>
                  <a:cubicBezTo>
                    <a:pt x="450" y="1353"/>
                    <a:pt x="439" y="1355"/>
                    <a:pt x="427" y="1355"/>
                  </a:cubicBezTo>
                  <a:cubicBezTo>
                    <a:pt x="343" y="1355"/>
                    <a:pt x="245" y="1272"/>
                    <a:pt x="158" y="1272"/>
                  </a:cubicBezTo>
                  <a:cubicBezTo>
                    <a:pt x="108" y="1272"/>
                    <a:pt x="52" y="1300"/>
                    <a:pt x="0" y="1323"/>
                  </a:cubicBezTo>
                  <a:cubicBezTo>
                    <a:pt x="61" y="1343"/>
                    <a:pt x="141" y="1346"/>
                    <a:pt x="189" y="1380"/>
                  </a:cubicBezTo>
                  <a:cubicBezTo>
                    <a:pt x="256" y="1431"/>
                    <a:pt x="282" y="1567"/>
                    <a:pt x="364" y="1595"/>
                  </a:cubicBezTo>
                  <a:cubicBezTo>
                    <a:pt x="374" y="1598"/>
                    <a:pt x="383" y="1599"/>
                    <a:pt x="394" y="1599"/>
                  </a:cubicBezTo>
                  <a:cubicBezTo>
                    <a:pt x="467" y="1599"/>
                    <a:pt x="555" y="1526"/>
                    <a:pt x="633" y="1526"/>
                  </a:cubicBezTo>
                  <a:cubicBezTo>
                    <a:pt x="711" y="1526"/>
                    <a:pt x="799" y="1599"/>
                    <a:pt x="873" y="1599"/>
                  </a:cubicBezTo>
                  <a:cubicBezTo>
                    <a:pt x="882" y="1599"/>
                    <a:pt x="892" y="1598"/>
                    <a:pt x="901" y="1595"/>
                  </a:cubicBezTo>
                  <a:cubicBezTo>
                    <a:pt x="983" y="1567"/>
                    <a:pt x="1009" y="1431"/>
                    <a:pt x="1077" y="1380"/>
                  </a:cubicBezTo>
                  <a:cubicBezTo>
                    <a:pt x="1146" y="1331"/>
                    <a:pt x="1284" y="1347"/>
                    <a:pt x="1334" y="1280"/>
                  </a:cubicBezTo>
                  <a:cubicBezTo>
                    <a:pt x="1383" y="1210"/>
                    <a:pt x="1325" y="1085"/>
                    <a:pt x="1353" y="1005"/>
                  </a:cubicBezTo>
                  <a:cubicBezTo>
                    <a:pt x="1377" y="926"/>
                    <a:pt x="1500" y="858"/>
                    <a:pt x="1500" y="770"/>
                  </a:cubicBezTo>
                  <a:cubicBezTo>
                    <a:pt x="1500" y="682"/>
                    <a:pt x="1377" y="616"/>
                    <a:pt x="1353" y="537"/>
                  </a:cubicBezTo>
                  <a:cubicBezTo>
                    <a:pt x="1325" y="455"/>
                    <a:pt x="1384" y="330"/>
                    <a:pt x="1334" y="261"/>
                  </a:cubicBezTo>
                  <a:cubicBezTo>
                    <a:pt x="1284" y="192"/>
                    <a:pt x="1146" y="209"/>
                    <a:pt x="1077" y="159"/>
                  </a:cubicBezTo>
                  <a:cubicBezTo>
                    <a:pt x="1032" y="124"/>
                    <a:pt x="1005" y="52"/>
                    <a:pt x="967" y="0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4" name="Google Shape;1414;p40"/>
            <p:cNvSpPr/>
            <p:nvPr/>
          </p:nvSpPr>
          <p:spPr>
            <a:xfrm>
              <a:off x="6822490" y="4226883"/>
              <a:ext cx="108460" cy="9835"/>
            </a:xfrm>
            <a:custGeom>
              <a:rect b="b" l="l" r="r" t="t"/>
              <a:pathLst>
                <a:path extrusionOk="0" h="277" w="3055">
                  <a:moveTo>
                    <a:pt x="140" y="1"/>
                  </a:moveTo>
                  <a:cubicBezTo>
                    <a:pt x="62" y="1"/>
                    <a:pt x="0" y="64"/>
                    <a:pt x="0" y="139"/>
                  </a:cubicBezTo>
                  <a:cubicBezTo>
                    <a:pt x="0" y="215"/>
                    <a:pt x="62" y="277"/>
                    <a:pt x="140" y="277"/>
                  </a:cubicBezTo>
                  <a:lnTo>
                    <a:pt x="2914" y="277"/>
                  </a:lnTo>
                  <a:cubicBezTo>
                    <a:pt x="2992" y="277"/>
                    <a:pt x="3054" y="215"/>
                    <a:pt x="3054" y="139"/>
                  </a:cubicBezTo>
                  <a:cubicBezTo>
                    <a:pt x="3054" y="61"/>
                    <a:pt x="2991" y="1"/>
                    <a:pt x="2914" y="1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5" name="Google Shape;1415;p40"/>
            <p:cNvSpPr/>
            <p:nvPr/>
          </p:nvSpPr>
          <p:spPr>
            <a:xfrm>
              <a:off x="6822490" y="4204516"/>
              <a:ext cx="67419" cy="9906"/>
            </a:xfrm>
            <a:custGeom>
              <a:rect b="b" l="l" r="r" t="t"/>
              <a:pathLst>
                <a:path extrusionOk="0" h="279" w="1899">
                  <a:moveTo>
                    <a:pt x="140" y="0"/>
                  </a:moveTo>
                  <a:cubicBezTo>
                    <a:pt x="62" y="0"/>
                    <a:pt x="0" y="64"/>
                    <a:pt x="0" y="140"/>
                  </a:cubicBezTo>
                  <a:cubicBezTo>
                    <a:pt x="0" y="216"/>
                    <a:pt x="62" y="278"/>
                    <a:pt x="140" y="278"/>
                  </a:cubicBezTo>
                  <a:lnTo>
                    <a:pt x="1760" y="278"/>
                  </a:lnTo>
                  <a:cubicBezTo>
                    <a:pt x="1838" y="278"/>
                    <a:pt x="1899" y="215"/>
                    <a:pt x="1899" y="140"/>
                  </a:cubicBezTo>
                  <a:cubicBezTo>
                    <a:pt x="1899" y="62"/>
                    <a:pt x="1835" y="0"/>
                    <a:pt x="1760" y="0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6" name="Google Shape;1416;p40"/>
            <p:cNvSpPr/>
            <p:nvPr/>
          </p:nvSpPr>
          <p:spPr>
            <a:xfrm>
              <a:off x="6782726" y="4278577"/>
              <a:ext cx="71928" cy="9906"/>
            </a:xfrm>
            <a:custGeom>
              <a:rect b="b" l="l" r="r" t="t"/>
              <a:pathLst>
                <a:path extrusionOk="0" h="279" w="2026">
                  <a:moveTo>
                    <a:pt x="139" y="1"/>
                  </a:moveTo>
                  <a:cubicBezTo>
                    <a:pt x="61" y="1"/>
                    <a:pt x="1" y="64"/>
                    <a:pt x="1" y="141"/>
                  </a:cubicBezTo>
                  <a:cubicBezTo>
                    <a:pt x="1" y="215"/>
                    <a:pt x="61" y="279"/>
                    <a:pt x="139" y="279"/>
                  </a:cubicBezTo>
                  <a:lnTo>
                    <a:pt x="1887" y="279"/>
                  </a:lnTo>
                  <a:cubicBezTo>
                    <a:pt x="1965" y="279"/>
                    <a:pt x="2026" y="215"/>
                    <a:pt x="2026" y="141"/>
                  </a:cubicBezTo>
                  <a:cubicBezTo>
                    <a:pt x="2026" y="64"/>
                    <a:pt x="1962" y="1"/>
                    <a:pt x="1887" y="1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7" name="Google Shape;1417;p40"/>
            <p:cNvSpPr/>
            <p:nvPr/>
          </p:nvSpPr>
          <p:spPr>
            <a:xfrm>
              <a:off x="6742677" y="4278577"/>
              <a:ext cx="27124" cy="9906"/>
            </a:xfrm>
            <a:custGeom>
              <a:rect b="b" l="l" r="r" t="t"/>
              <a:pathLst>
                <a:path extrusionOk="0" h="279" w="764">
                  <a:moveTo>
                    <a:pt x="139" y="1"/>
                  </a:moveTo>
                  <a:cubicBezTo>
                    <a:pt x="61" y="1"/>
                    <a:pt x="1" y="64"/>
                    <a:pt x="1" y="141"/>
                  </a:cubicBezTo>
                  <a:cubicBezTo>
                    <a:pt x="1" y="215"/>
                    <a:pt x="61" y="279"/>
                    <a:pt x="139" y="279"/>
                  </a:cubicBezTo>
                  <a:lnTo>
                    <a:pt x="625" y="279"/>
                  </a:lnTo>
                  <a:cubicBezTo>
                    <a:pt x="701" y="279"/>
                    <a:pt x="763" y="215"/>
                    <a:pt x="763" y="141"/>
                  </a:cubicBezTo>
                  <a:cubicBezTo>
                    <a:pt x="763" y="64"/>
                    <a:pt x="700" y="1"/>
                    <a:pt x="625" y="1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8" name="Google Shape;1418;p40"/>
            <p:cNvSpPr/>
            <p:nvPr/>
          </p:nvSpPr>
          <p:spPr>
            <a:xfrm>
              <a:off x="6816916" y="4304495"/>
              <a:ext cx="37739" cy="9835"/>
            </a:xfrm>
            <a:custGeom>
              <a:rect b="b" l="l" r="r" t="t"/>
              <a:pathLst>
                <a:path extrusionOk="0" h="277" w="1063">
                  <a:moveTo>
                    <a:pt x="140" y="1"/>
                  </a:moveTo>
                  <a:cubicBezTo>
                    <a:pt x="62" y="1"/>
                    <a:pt x="1" y="62"/>
                    <a:pt x="1" y="139"/>
                  </a:cubicBezTo>
                  <a:cubicBezTo>
                    <a:pt x="1" y="216"/>
                    <a:pt x="64" y="277"/>
                    <a:pt x="140" y="277"/>
                  </a:cubicBezTo>
                  <a:lnTo>
                    <a:pt x="924" y="277"/>
                  </a:lnTo>
                  <a:cubicBezTo>
                    <a:pt x="1002" y="277"/>
                    <a:pt x="1063" y="214"/>
                    <a:pt x="1063" y="139"/>
                  </a:cubicBezTo>
                  <a:cubicBezTo>
                    <a:pt x="1063" y="62"/>
                    <a:pt x="1002" y="1"/>
                    <a:pt x="924" y="1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9" name="Google Shape;1419;p40"/>
            <p:cNvSpPr/>
            <p:nvPr/>
          </p:nvSpPr>
          <p:spPr>
            <a:xfrm>
              <a:off x="6742642" y="4304566"/>
              <a:ext cx="60958" cy="9835"/>
            </a:xfrm>
            <a:custGeom>
              <a:rect b="b" l="l" r="r" t="t"/>
              <a:pathLst>
                <a:path extrusionOk="0" h="277" w="1717">
                  <a:moveTo>
                    <a:pt x="140" y="0"/>
                  </a:moveTo>
                  <a:cubicBezTo>
                    <a:pt x="62" y="0"/>
                    <a:pt x="2" y="63"/>
                    <a:pt x="2" y="138"/>
                  </a:cubicBezTo>
                  <a:cubicBezTo>
                    <a:pt x="0" y="214"/>
                    <a:pt x="62" y="276"/>
                    <a:pt x="140" y="276"/>
                  </a:cubicBezTo>
                  <a:lnTo>
                    <a:pt x="1579" y="276"/>
                  </a:lnTo>
                  <a:cubicBezTo>
                    <a:pt x="1657" y="276"/>
                    <a:pt x="1717" y="214"/>
                    <a:pt x="1717" y="138"/>
                  </a:cubicBezTo>
                  <a:cubicBezTo>
                    <a:pt x="1717" y="60"/>
                    <a:pt x="1655" y="0"/>
                    <a:pt x="1579" y="0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0" name="Google Shape;1420;p40"/>
            <p:cNvSpPr/>
            <p:nvPr/>
          </p:nvSpPr>
          <p:spPr>
            <a:xfrm>
              <a:off x="6742677" y="4330413"/>
              <a:ext cx="188270" cy="9870"/>
            </a:xfrm>
            <a:custGeom>
              <a:rect b="b" l="l" r="r" t="t"/>
              <a:pathLst>
                <a:path extrusionOk="0" h="278" w="5303">
                  <a:moveTo>
                    <a:pt x="139" y="0"/>
                  </a:moveTo>
                  <a:cubicBezTo>
                    <a:pt x="61" y="0"/>
                    <a:pt x="1" y="63"/>
                    <a:pt x="1" y="138"/>
                  </a:cubicBezTo>
                  <a:cubicBezTo>
                    <a:pt x="1" y="215"/>
                    <a:pt x="64" y="278"/>
                    <a:pt x="139" y="278"/>
                  </a:cubicBezTo>
                  <a:lnTo>
                    <a:pt x="5162" y="278"/>
                  </a:lnTo>
                  <a:cubicBezTo>
                    <a:pt x="5240" y="278"/>
                    <a:pt x="5302" y="215"/>
                    <a:pt x="5302" y="138"/>
                  </a:cubicBezTo>
                  <a:cubicBezTo>
                    <a:pt x="5302" y="63"/>
                    <a:pt x="5240" y="0"/>
                    <a:pt x="5162" y="0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1" name="Google Shape;1421;p40"/>
            <p:cNvSpPr/>
            <p:nvPr/>
          </p:nvSpPr>
          <p:spPr>
            <a:xfrm>
              <a:off x="6863426" y="4356259"/>
              <a:ext cx="67526" cy="9906"/>
            </a:xfrm>
            <a:custGeom>
              <a:rect b="b" l="l" r="r" t="t"/>
              <a:pathLst>
                <a:path extrusionOk="0" h="279" w="1902">
                  <a:moveTo>
                    <a:pt x="140" y="0"/>
                  </a:moveTo>
                  <a:cubicBezTo>
                    <a:pt x="62" y="0"/>
                    <a:pt x="0" y="64"/>
                    <a:pt x="0" y="140"/>
                  </a:cubicBezTo>
                  <a:cubicBezTo>
                    <a:pt x="0" y="215"/>
                    <a:pt x="63" y="278"/>
                    <a:pt x="140" y="278"/>
                  </a:cubicBezTo>
                  <a:lnTo>
                    <a:pt x="1761" y="278"/>
                  </a:lnTo>
                  <a:cubicBezTo>
                    <a:pt x="1839" y="278"/>
                    <a:pt x="1901" y="215"/>
                    <a:pt x="1901" y="140"/>
                  </a:cubicBezTo>
                  <a:cubicBezTo>
                    <a:pt x="1901" y="64"/>
                    <a:pt x="1839" y="0"/>
                    <a:pt x="1761" y="0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2" name="Google Shape;1422;p40"/>
            <p:cNvSpPr/>
            <p:nvPr/>
          </p:nvSpPr>
          <p:spPr>
            <a:xfrm>
              <a:off x="6742677" y="4356259"/>
              <a:ext cx="107786" cy="9906"/>
            </a:xfrm>
            <a:custGeom>
              <a:rect b="b" l="l" r="r" t="t"/>
              <a:pathLst>
                <a:path extrusionOk="0" h="279" w="3036">
                  <a:moveTo>
                    <a:pt x="139" y="0"/>
                  </a:moveTo>
                  <a:cubicBezTo>
                    <a:pt x="61" y="0"/>
                    <a:pt x="1" y="64"/>
                    <a:pt x="1" y="140"/>
                  </a:cubicBezTo>
                  <a:cubicBezTo>
                    <a:pt x="1" y="215"/>
                    <a:pt x="64" y="278"/>
                    <a:pt x="139" y="278"/>
                  </a:cubicBezTo>
                  <a:lnTo>
                    <a:pt x="2896" y="278"/>
                  </a:lnTo>
                  <a:cubicBezTo>
                    <a:pt x="2974" y="278"/>
                    <a:pt x="3036" y="215"/>
                    <a:pt x="3036" y="140"/>
                  </a:cubicBezTo>
                  <a:cubicBezTo>
                    <a:pt x="3036" y="64"/>
                    <a:pt x="2972" y="0"/>
                    <a:pt x="2896" y="0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3" name="Google Shape;1423;p40"/>
            <p:cNvSpPr/>
            <p:nvPr/>
          </p:nvSpPr>
          <p:spPr>
            <a:xfrm>
              <a:off x="6742216" y="4380047"/>
              <a:ext cx="104271" cy="72963"/>
            </a:xfrm>
            <a:custGeom>
              <a:rect b="b" l="l" r="r" t="t"/>
              <a:pathLst>
                <a:path extrusionOk="0" h="2055" w="2937">
                  <a:moveTo>
                    <a:pt x="1080" y="279"/>
                  </a:moveTo>
                  <a:cubicBezTo>
                    <a:pt x="1103" y="279"/>
                    <a:pt x="1127" y="286"/>
                    <a:pt x="1149" y="305"/>
                  </a:cubicBezTo>
                  <a:cubicBezTo>
                    <a:pt x="1195" y="345"/>
                    <a:pt x="1221" y="438"/>
                    <a:pt x="1178" y="536"/>
                  </a:cubicBezTo>
                  <a:cubicBezTo>
                    <a:pt x="1093" y="722"/>
                    <a:pt x="933" y="854"/>
                    <a:pt x="746" y="952"/>
                  </a:cubicBezTo>
                  <a:cubicBezTo>
                    <a:pt x="771" y="687"/>
                    <a:pt x="850" y="392"/>
                    <a:pt x="979" y="313"/>
                  </a:cubicBezTo>
                  <a:cubicBezTo>
                    <a:pt x="1008" y="294"/>
                    <a:pt x="1044" y="279"/>
                    <a:pt x="1080" y="279"/>
                  </a:cubicBezTo>
                  <a:close/>
                  <a:moveTo>
                    <a:pt x="1085" y="1"/>
                  </a:moveTo>
                  <a:cubicBezTo>
                    <a:pt x="1003" y="1"/>
                    <a:pt x="917" y="26"/>
                    <a:pt x="835" y="76"/>
                  </a:cubicBezTo>
                  <a:cubicBezTo>
                    <a:pt x="706" y="155"/>
                    <a:pt x="607" y="309"/>
                    <a:pt x="542" y="533"/>
                  </a:cubicBezTo>
                  <a:cubicBezTo>
                    <a:pt x="487" y="725"/>
                    <a:pt x="470" y="915"/>
                    <a:pt x="466" y="1013"/>
                  </a:cubicBezTo>
                  <a:cubicBezTo>
                    <a:pt x="463" y="1033"/>
                    <a:pt x="463" y="1051"/>
                    <a:pt x="463" y="1072"/>
                  </a:cubicBezTo>
                  <a:cubicBezTo>
                    <a:pt x="376" y="1102"/>
                    <a:pt x="290" y="1126"/>
                    <a:pt x="208" y="1149"/>
                  </a:cubicBezTo>
                  <a:cubicBezTo>
                    <a:pt x="179" y="1156"/>
                    <a:pt x="150" y="1164"/>
                    <a:pt x="123" y="1169"/>
                  </a:cubicBezTo>
                  <a:cubicBezTo>
                    <a:pt x="48" y="1185"/>
                    <a:pt x="1" y="1259"/>
                    <a:pt x="17" y="1335"/>
                  </a:cubicBezTo>
                  <a:cubicBezTo>
                    <a:pt x="31" y="1399"/>
                    <a:pt x="89" y="1443"/>
                    <a:pt x="152" y="1443"/>
                  </a:cubicBezTo>
                  <a:cubicBezTo>
                    <a:pt x="162" y="1443"/>
                    <a:pt x="172" y="1442"/>
                    <a:pt x="182" y="1440"/>
                  </a:cubicBezTo>
                  <a:cubicBezTo>
                    <a:pt x="214" y="1434"/>
                    <a:pt x="245" y="1426"/>
                    <a:pt x="278" y="1417"/>
                  </a:cubicBezTo>
                  <a:cubicBezTo>
                    <a:pt x="340" y="1401"/>
                    <a:pt x="409" y="1381"/>
                    <a:pt x="480" y="1358"/>
                  </a:cubicBezTo>
                  <a:cubicBezTo>
                    <a:pt x="520" y="1617"/>
                    <a:pt x="621" y="1748"/>
                    <a:pt x="674" y="1800"/>
                  </a:cubicBezTo>
                  <a:cubicBezTo>
                    <a:pt x="763" y="1890"/>
                    <a:pt x="880" y="1936"/>
                    <a:pt x="1011" y="1936"/>
                  </a:cubicBezTo>
                  <a:cubicBezTo>
                    <a:pt x="1023" y="1936"/>
                    <a:pt x="1034" y="1936"/>
                    <a:pt x="1045" y="1935"/>
                  </a:cubicBezTo>
                  <a:cubicBezTo>
                    <a:pt x="1122" y="1932"/>
                    <a:pt x="1194" y="1902"/>
                    <a:pt x="1258" y="1857"/>
                  </a:cubicBezTo>
                  <a:cubicBezTo>
                    <a:pt x="1266" y="1870"/>
                    <a:pt x="1274" y="1882"/>
                    <a:pt x="1283" y="1893"/>
                  </a:cubicBezTo>
                  <a:cubicBezTo>
                    <a:pt x="1341" y="1959"/>
                    <a:pt x="1418" y="1996"/>
                    <a:pt x="1500" y="1996"/>
                  </a:cubicBezTo>
                  <a:cubicBezTo>
                    <a:pt x="1506" y="1996"/>
                    <a:pt x="1512" y="1996"/>
                    <a:pt x="1517" y="1995"/>
                  </a:cubicBezTo>
                  <a:cubicBezTo>
                    <a:pt x="1611" y="1990"/>
                    <a:pt x="1684" y="1946"/>
                    <a:pt x="1742" y="1893"/>
                  </a:cubicBezTo>
                  <a:cubicBezTo>
                    <a:pt x="1746" y="1899"/>
                    <a:pt x="1749" y="1905"/>
                    <a:pt x="1755" y="1908"/>
                  </a:cubicBezTo>
                  <a:cubicBezTo>
                    <a:pt x="1801" y="1961"/>
                    <a:pt x="1866" y="1990"/>
                    <a:pt x="1935" y="1990"/>
                  </a:cubicBezTo>
                  <a:lnTo>
                    <a:pt x="1936" y="1990"/>
                  </a:lnTo>
                  <a:cubicBezTo>
                    <a:pt x="2010" y="1990"/>
                    <a:pt x="2080" y="1959"/>
                    <a:pt x="2149" y="1902"/>
                  </a:cubicBezTo>
                  <a:cubicBezTo>
                    <a:pt x="2153" y="1908"/>
                    <a:pt x="2161" y="1918"/>
                    <a:pt x="2168" y="1925"/>
                  </a:cubicBezTo>
                  <a:cubicBezTo>
                    <a:pt x="2240" y="2007"/>
                    <a:pt x="2355" y="2054"/>
                    <a:pt x="2482" y="2054"/>
                  </a:cubicBezTo>
                  <a:lnTo>
                    <a:pt x="2483" y="2054"/>
                  </a:lnTo>
                  <a:cubicBezTo>
                    <a:pt x="2607" y="2054"/>
                    <a:pt x="2719" y="2007"/>
                    <a:pt x="2791" y="1928"/>
                  </a:cubicBezTo>
                  <a:cubicBezTo>
                    <a:pt x="2854" y="1856"/>
                    <a:pt x="2897" y="1767"/>
                    <a:pt x="2920" y="1659"/>
                  </a:cubicBezTo>
                  <a:cubicBezTo>
                    <a:pt x="2936" y="1587"/>
                    <a:pt x="2890" y="1513"/>
                    <a:pt x="2814" y="1496"/>
                  </a:cubicBezTo>
                  <a:cubicBezTo>
                    <a:pt x="2804" y="1494"/>
                    <a:pt x="2795" y="1493"/>
                    <a:pt x="2785" y="1493"/>
                  </a:cubicBezTo>
                  <a:cubicBezTo>
                    <a:pt x="2721" y="1493"/>
                    <a:pt x="2662" y="1537"/>
                    <a:pt x="2649" y="1603"/>
                  </a:cubicBezTo>
                  <a:cubicBezTo>
                    <a:pt x="2636" y="1662"/>
                    <a:pt x="2613" y="1712"/>
                    <a:pt x="2581" y="1748"/>
                  </a:cubicBezTo>
                  <a:cubicBezTo>
                    <a:pt x="2566" y="1764"/>
                    <a:pt x="2531" y="1781"/>
                    <a:pt x="2482" y="1781"/>
                  </a:cubicBezTo>
                  <a:cubicBezTo>
                    <a:pt x="2431" y="1781"/>
                    <a:pt x="2391" y="1762"/>
                    <a:pt x="2377" y="1745"/>
                  </a:cubicBezTo>
                  <a:cubicBezTo>
                    <a:pt x="2339" y="1702"/>
                    <a:pt x="2358" y="1628"/>
                    <a:pt x="2395" y="1529"/>
                  </a:cubicBezTo>
                  <a:cubicBezTo>
                    <a:pt x="2410" y="1496"/>
                    <a:pt x="2420" y="1464"/>
                    <a:pt x="2433" y="1434"/>
                  </a:cubicBezTo>
                  <a:lnTo>
                    <a:pt x="2433" y="1431"/>
                  </a:lnTo>
                  <a:cubicBezTo>
                    <a:pt x="2460" y="1359"/>
                    <a:pt x="2425" y="1279"/>
                    <a:pt x="2354" y="1251"/>
                  </a:cubicBezTo>
                  <a:cubicBezTo>
                    <a:pt x="2337" y="1245"/>
                    <a:pt x="2320" y="1242"/>
                    <a:pt x="2303" y="1242"/>
                  </a:cubicBezTo>
                  <a:cubicBezTo>
                    <a:pt x="2247" y="1242"/>
                    <a:pt x="2195" y="1275"/>
                    <a:pt x="2174" y="1331"/>
                  </a:cubicBezTo>
                  <a:cubicBezTo>
                    <a:pt x="2168" y="1345"/>
                    <a:pt x="2164" y="1358"/>
                    <a:pt x="2158" y="1372"/>
                  </a:cubicBezTo>
                  <a:cubicBezTo>
                    <a:pt x="2151" y="1388"/>
                    <a:pt x="2143" y="1407"/>
                    <a:pt x="2136" y="1426"/>
                  </a:cubicBezTo>
                  <a:cubicBezTo>
                    <a:pt x="2096" y="1523"/>
                    <a:pt x="2048" y="1618"/>
                    <a:pt x="1976" y="1685"/>
                  </a:cubicBezTo>
                  <a:cubicBezTo>
                    <a:pt x="1966" y="1692"/>
                    <a:pt x="1959" y="1699"/>
                    <a:pt x="1955" y="1703"/>
                  </a:cubicBezTo>
                  <a:cubicBezTo>
                    <a:pt x="1951" y="1689"/>
                    <a:pt x="1951" y="1670"/>
                    <a:pt x="1952" y="1654"/>
                  </a:cubicBezTo>
                  <a:cubicBezTo>
                    <a:pt x="1956" y="1624"/>
                    <a:pt x="1965" y="1591"/>
                    <a:pt x="1978" y="1559"/>
                  </a:cubicBezTo>
                  <a:cubicBezTo>
                    <a:pt x="1998" y="1515"/>
                    <a:pt x="2015" y="1466"/>
                    <a:pt x="2034" y="1411"/>
                  </a:cubicBezTo>
                  <a:cubicBezTo>
                    <a:pt x="2057" y="1339"/>
                    <a:pt x="2020" y="1260"/>
                    <a:pt x="1945" y="1236"/>
                  </a:cubicBezTo>
                  <a:cubicBezTo>
                    <a:pt x="1930" y="1230"/>
                    <a:pt x="1915" y="1228"/>
                    <a:pt x="1900" y="1228"/>
                  </a:cubicBezTo>
                  <a:cubicBezTo>
                    <a:pt x="1843" y="1228"/>
                    <a:pt x="1789" y="1265"/>
                    <a:pt x="1769" y="1323"/>
                  </a:cubicBezTo>
                  <a:cubicBezTo>
                    <a:pt x="1761" y="1349"/>
                    <a:pt x="1751" y="1374"/>
                    <a:pt x="1740" y="1401"/>
                  </a:cubicBezTo>
                  <a:cubicBezTo>
                    <a:pt x="1733" y="1418"/>
                    <a:pt x="1726" y="1436"/>
                    <a:pt x="1719" y="1454"/>
                  </a:cubicBezTo>
                  <a:cubicBezTo>
                    <a:pt x="1693" y="1512"/>
                    <a:pt x="1667" y="1559"/>
                    <a:pt x="1635" y="1598"/>
                  </a:cubicBezTo>
                  <a:cubicBezTo>
                    <a:pt x="1599" y="1647"/>
                    <a:pt x="1545" y="1719"/>
                    <a:pt x="1502" y="1721"/>
                  </a:cubicBezTo>
                  <a:lnTo>
                    <a:pt x="1496" y="1716"/>
                  </a:lnTo>
                  <a:cubicBezTo>
                    <a:pt x="1492" y="1706"/>
                    <a:pt x="1489" y="1677"/>
                    <a:pt x="1499" y="1640"/>
                  </a:cubicBezTo>
                  <a:cubicBezTo>
                    <a:pt x="1510" y="1598"/>
                    <a:pt x="1532" y="1555"/>
                    <a:pt x="1553" y="1515"/>
                  </a:cubicBezTo>
                  <a:cubicBezTo>
                    <a:pt x="1589" y="1446"/>
                    <a:pt x="1562" y="1361"/>
                    <a:pt x="1494" y="1328"/>
                  </a:cubicBezTo>
                  <a:cubicBezTo>
                    <a:pt x="1473" y="1317"/>
                    <a:pt x="1451" y="1311"/>
                    <a:pt x="1429" y="1311"/>
                  </a:cubicBezTo>
                  <a:cubicBezTo>
                    <a:pt x="1378" y="1311"/>
                    <a:pt x="1330" y="1339"/>
                    <a:pt x="1307" y="1387"/>
                  </a:cubicBezTo>
                  <a:cubicBezTo>
                    <a:pt x="1233" y="1531"/>
                    <a:pt x="1106" y="1656"/>
                    <a:pt x="1031" y="1660"/>
                  </a:cubicBezTo>
                  <a:cubicBezTo>
                    <a:pt x="1026" y="1660"/>
                    <a:pt x="1021" y="1660"/>
                    <a:pt x="1016" y="1660"/>
                  </a:cubicBezTo>
                  <a:cubicBezTo>
                    <a:pt x="956" y="1660"/>
                    <a:pt x="910" y="1644"/>
                    <a:pt x="871" y="1605"/>
                  </a:cubicBezTo>
                  <a:cubicBezTo>
                    <a:pt x="799" y="1533"/>
                    <a:pt x="762" y="1401"/>
                    <a:pt x="748" y="1259"/>
                  </a:cubicBezTo>
                  <a:cubicBezTo>
                    <a:pt x="1028" y="1135"/>
                    <a:pt x="1297" y="949"/>
                    <a:pt x="1433" y="651"/>
                  </a:cubicBezTo>
                  <a:cubicBezTo>
                    <a:pt x="1523" y="453"/>
                    <a:pt x="1481" y="224"/>
                    <a:pt x="1336" y="94"/>
                  </a:cubicBezTo>
                  <a:cubicBezTo>
                    <a:pt x="1265" y="32"/>
                    <a:pt x="1177" y="1"/>
                    <a:pt x="1085" y="1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24" name="Google Shape;1424;p40"/>
          <p:cNvGrpSpPr/>
          <p:nvPr/>
        </p:nvGrpSpPr>
        <p:grpSpPr>
          <a:xfrm>
            <a:off x="6062391" y="4147710"/>
            <a:ext cx="256052" cy="327001"/>
            <a:chOff x="6062391" y="4147710"/>
            <a:chExt cx="256052" cy="327001"/>
          </a:xfrm>
        </p:grpSpPr>
        <p:sp>
          <p:nvSpPr>
            <p:cNvPr id="1425" name="Google Shape;1425;p40"/>
            <p:cNvSpPr/>
            <p:nvPr/>
          </p:nvSpPr>
          <p:spPr>
            <a:xfrm>
              <a:off x="6062391" y="4147745"/>
              <a:ext cx="256044" cy="326966"/>
            </a:xfrm>
            <a:custGeom>
              <a:rect b="b" l="l" r="r" t="t"/>
              <a:pathLst>
                <a:path extrusionOk="0" h="9209" w="7212">
                  <a:moveTo>
                    <a:pt x="438" y="1"/>
                  </a:moveTo>
                  <a:cubicBezTo>
                    <a:pt x="197" y="1"/>
                    <a:pt x="1" y="196"/>
                    <a:pt x="1" y="438"/>
                  </a:cubicBezTo>
                  <a:lnTo>
                    <a:pt x="1" y="8772"/>
                  </a:lnTo>
                  <a:cubicBezTo>
                    <a:pt x="1" y="9013"/>
                    <a:pt x="197" y="9209"/>
                    <a:pt x="438" y="9209"/>
                  </a:cubicBezTo>
                  <a:lnTo>
                    <a:pt x="6774" y="9209"/>
                  </a:lnTo>
                  <a:cubicBezTo>
                    <a:pt x="7016" y="9209"/>
                    <a:pt x="7212" y="9013"/>
                    <a:pt x="7212" y="8772"/>
                  </a:cubicBezTo>
                  <a:lnTo>
                    <a:pt x="7212" y="438"/>
                  </a:lnTo>
                  <a:cubicBezTo>
                    <a:pt x="7212" y="196"/>
                    <a:pt x="7016" y="1"/>
                    <a:pt x="677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6" name="Google Shape;1426;p40"/>
            <p:cNvSpPr/>
            <p:nvPr/>
          </p:nvSpPr>
          <p:spPr>
            <a:xfrm>
              <a:off x="6289757" y="4147710"/>
              <a:ext cx="28686" cy="326930"/>
            </a:xfrm>
            <a:custGeom>
              <a:rect b="b" l="l" r="r" t="t"/>
              <a:pathLst>
                <a:path extrusionOk="0" h="9208" w="808">
                  <a:moveTo>
                    <a:pt x="1" y="0"/>
                  </a:moveTo>
                  <a:cubicBezTo>
                    <a:pt x="241" y="0"/>
                    <a:pt x="438" y="194"/>
                    <a:pt x="438" y="436"/>
                  </a:cubicBezTo>
                  <a:lnTo>
                    <a:pt x="438" y="8771"/>
                  </a:lnTo>
                  <a:cubicBezTo>
                    <a:pt x="438" y="9011"/>
                    <a:pt x="241" y="9207"/>
                    <a:pt x="1" y="9207"/>
                  </a:cubicBezTo>
                  <a:lnTo>
                    <a:pt x="370" y="9207"/>
                  </a:lnTo>
                  <a:cubicBezTo>
                    <a:pt x="612" y="9207"/>
                    <a:pt x="808" y="9014"/>
                    <a:pt x="808" y="8771"/>
                  </a:cubicBezTo>
                  <a:lnTo>
                    <a:pt x="808" y="438"/>
                  </a:lnTo>
                  <a:cubicBezTo>
                    <a:pt x="808" y="196"/>
                    <a:pt x="612" y="0"/>
                    <a:pt x="370" y="0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7" name="Google Shape;1427;p40"/>
            <p:cNvSpPr/>
            <p:nvPr/>
          </p:nvSpPr>
          <p:spPr>
            <a:xfrm>
              <a:off x="6084972" y="4170397"/>
              <a:ext cx="210885" cy="266110"/>
            </a:xfrm>
            <a:custGeom>
              <a:rect b="b" l="l" r="r" t="t"/>
              <a:pathLst>
                <a:path extrusionOk="0" h="7495" w="5940">
                  <a:moveTo>
                    <a:pt x="223" y="0"/>
                  </a:moveTo>
                  <a:cubicBezTo>
                    <a:pt x="100" y="0"/>
                    <a:pt x="1" y="98"/>
                    <a:pt x="1" y="220"/>
                  </a:cubicBezTo>
                  <a:lnTo>
                    <a:pt x="1" y="7274"/>
                  </a:lnTo>
                  <a:cubicBezTo>
                    <a:pt x="1" y="7397"/>
                    <a:pt x="100" y="7495"/>
                    <a:pt x="223" y="7495"/>
                  </a:cubicBezTo>
                  <a:lnTo>
                    <a:pt x="5718" y="7495"/>
                  </a:lnTo>
                  <a:cubicBezTo>
                    <a:pt x="5841" y="7495"/>
                    <a:pt x="5940" y="7397"/>
                    <a:pt x="5938" y="7274"/>
                  </a:cubicBezTo>
                  <a:lnTo>
                    <a:pt x="5938" y="220"/>
                  </a:lnTo>
                  <a:cubicBezTo>
                    <a:pt x="5938" y="98"/>
                    <a:pt x="5841" y="0"/>
                    <a:pt x="57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8" name="Google Shape;1428;p40"/>
            <p:cNvSpPr/>
            <p:nvPr/>
          </p:nvSpPr>
          <p:spPr>
            <a:xfrm>
              <a:off x="6275307" y="4170397"/>
              <a:ext cx="20556" cy="266110"/>
            </a:xfrm>
            <a:custGeom>
              <a:rect b="b" l="l" r="r" t="t"/>
              <a:pathLst>
                <a:path extrusionOk="0" h="7495" w="579">
                  <a:moveTo>
                    <a:pt x="0" y="0"/>
                  </a:moveTo>
                  <a:cubicBezTo>
                    <a:pt x="123" y="0"/>
                    <a:pt x="222" y="98"/>
                    <a:pt x="222" y="220"/>
                  </a:cubicBezTo>
                  <a:lnTo>
                    <a:pt x="222" y="7274"/>
                  </a:lnTo>
                  <a:cubicBezTo>
                    <a:pt x="222" y="7397"/>
                    <a:pt x="123" y="7495"/>
                    <a:pt x="0" y="7495"/>
                  </a:cubicBezTo>
                  <a:lnTo>
                    <a:pt x="357" y="7495"/>
                  </a:lnTo>
                  <a:cubicBezTo>
                    <a:pt x="480" y="7495"/>
                    <a:pt x="579" y="7397"/>
                    <a:pt x="579" y="7274"/>
                  </a:cubicBezTo>
                  <a:lnTo>
                    <a:pt x="579" y="220"/>
                  </a:lnTo>
                  <a:cubicBezTo>
                    <a:pt x="579" y="98"/>
                    <a:pt x="480" y="0"/>
                    <a:pt x="357" y="0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9" name="Google Shape;1429;p40"/>
            <p:cNvSpPr/>
            <p:nvPr/>
          </p:nvSpPr>
          <p:spPr>
            <a:xfrm>
              <a:off x="6176181" y="4450664"/>
              <a:ext cx="28402" cy="9835"/>
            </a:xfrm>
            <a:custGeom>
              <a:rect b="b" l="l" r="r" t="t"/>
              <a:pathLst>
                <a:path extrusionOk="0" h="277" w="800">
                  <a:moveTo>
                    <a:pt x="140" y="1"/>
                  </a:moveTo>
                  <a:cubicBezTo>
                    <a:pt x="64" y="1"/>
                    <a:pt x="1" y="64"/>
                    <a:pt x="1" y="139"/>
                  </a:cubicBezTo>
                  <a:cubicBezTo>
                    <a:pt x="1" y="215"/>
                    <a:pt x="63" y="277"/>
                    <a:pt x="140" y="277"/>
                  </a:cubicBezTo>
                  <a:lnTo>
                    <a:pt x="661" y="277"/>
                  </a:lnTo>
                  <a:cubicBezTo>
                    <a:pt x="739" y="277"/>
                    <a:pt x="799" y="216"/>
                    <a:pt x="799" y="139"/>
                  </a:cubicBezTo>
                  <a:cubicBezTo>
                    <a:pt x="799" y="64"/>
                    <a:pt x="739" y="1"/>
                    <a:pt x="661" y="1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40"/>
            <p:cNvSpPr/>
            <p:nvPr/>
          </p:nvSpPr>
          <p:spPr>
            <a:xfrm>
              <a:off x="6144476" y="4229688"/>
              <a:ext cx="91880" cy="94514"/>
            </a:xfrm>
            <a:custGeom>
              <a:rect b="b" l="l" r="r" t="t"/>
              <a:pathLst>
                <a:path extrusionOk="0" h="2662" w="2588">
                  <a:moveTo>
                    <a:pt x="1294" y="1"/>
                  </a:moveTo>
                  <a:cubicBezTo>
                    <a:pt x="579" y="1"/>
                    <a:pt x="0" y="579"/>
                    <a:pt x="0" y="1295"/>
                  </a:cubicBezTo>
                  <a:lnTo>
                    <a:pt x="0" y="2384"/>
                  </a:lnTo>
                  <a:cubicBezTo>
                    <a:pt x="0" y="2537"/>
                    <a:pt x="124" y="2662"/>
                    <a:pt x="278" y="2662"/>
                  </a:cubicBezTo>
                  <a:cubicBezTo>
                    <a:pt x="282" y="2662"/>
                    <a:pt x="286" y="2662"/>
                    <a:pt x="291" y="2662"/>
                  </a:cubicBezTo>
                  <a:cubicBezTo>
                    <a:pt x="440" y="2654"/>
                    <a:pt x="555" y="2525"/>
                    <a:pt x="555" y="2375"/>
                  </a:cubicBezTo>
                  <a:lnTo>
                    <a:pt x="555" y="1292"/>
                  </a:lnTo>
                  <a:cubicBezTo>
                    <a:pt x="555" y="886"/>
                    <a:pt x="886" y="555"/>
                    <a:pt x="1294" y="555"/>
                  </a:cubicBezTo>
                  <a:cubicBezTo>
                    <a:pt x="1700" y="555"/>
                    <a:pt x="2031" y="884"/>
                    <a:pt x="2031" y="1292"/>
                  </a:cubicBezTo>
                  <a:lnTo>
                    <a:pt x="2031" y="2375"/>
                  </a:lnTo>
                  <a:cubicBezTo>
                    <a:pt x="2031" y="2526"/>
                    <a:pt x="2146" y="2654"/>
                    <a:pt x="2295" y="2662"/>
                  </a:cubicBezTo>
                  <a:cubicBezTo>
                    <a:pt x="2300" y="2662"/>
                    <a:pt x="2304" y="2662"/>
                    <a:pt x="2308" y="2662"/>
                  </a:cubicBezTo>
                  <a:cubicBezTo>
                    <a:pt x="2462" y="2662"/>
                    <a:pt x="2587" y="2537"/>
                    <a:pt x="2586" y="2384"/>
                  </a:cubicBezTo>
                  <a:lnTo>
                    <a:pt x="2586" y="1295"/>
                  </a:lnTo>
                  <a:cubicBezTo>
                    <a:pt x="2586" y="579"/>
                    <a:pt x="2007" y="1"/>
                    <a:pt x="12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40"/>
            <p:cNvSpPr/>
            <p:nvPr/>
          </p:nvSpPr>
          <p:spPr>
            <a:xfrm>
              <a:off x="6148843" y="4249357"/>
              <a:ext cx="36177" cy="74845"/>
            </a:xfrm>
            <a:custGeom>
              <a:rect b="b" l="l" r="r" t="t"/>
              <a:pathLst>
                <a:path extrusionOk="0" h="2108" w="1019">
                  <a:moveTo>
                    <a:pt x="864" y="1"/>
                  </a:moveTo>
                  <a:cubicBezTo>
                    <a:pt x="660" y="1"/>
                    <a:pt x="476" y="83"/>
                    <a:pt x="343" y="217"/>
                  </a:cubicBezTo>
                  <a:cubicBezTo>
                    <a:pt x="209" y="349"/>
                    <a:pt x="127" y="535"/>
                    <a:pt x="127" y="738"/>
                  </a:cubicBezTo>
                  <a:lnTo>
                    <a:pt x="127" y="1821"/>
                  </a:lnTo>
                  <a:cubicBezTo>
                    <a:pt x="127" y="1919"/>
                    <a:pt x="77" y="2008"/>
                    <a:pt x="1" y="2060"/>
                  </a:cubicBezTo>
                  <a:cubicBezTo>
                    <a:pt x="45" y="2091"/>
                    <a:pt x="98" y="2108"/>
                    <a:pt x="154" y="2108"/>
                  </a:cubicBezTo>
                  <a:cubicBezTo>
                    <a:pt x="159" y="2108"/>
                    <a:pt x="163" y="2108"/>
                    <a:pt x="168" y="2108"/>
                  </a:cubicBezTo>
                  <a:cubicBezTo>
                    <a:pt x="317" y="2100"/>
                    <a:pt x="432" y="1971"/>
                    <a:pt x="432" y="1821"/>
                  </a:cubicBezTo>
                  <a:lnTo>
                    <a:pt x="432" y="738"/>
                  </a:lnTo>
                  <a:cubicBezTo>
                    <a:pt x="432" y="535"/>
                    <a:pt x="516" y="349"/>
                    <a:pt x="648" y="217"/>
                  </a:cubicBezTo>
                  <a:cubicBezTo>
                    <a:pt x="748" y="117"/>
                    <a:pt x="876" y="47"/>
                    <a:pt x="1018" y="17"/>
                  </a:cubicBezTo>
                  <a:cubicBezTo>
                    <a:pt x="969" y="7"/>
                    <a:pt x="917" y="1"/>
                    <a:pt x="864" y="1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40"/>
            <p:cNvSpPr/>
            <p:nvPr/>
          </p:nvSpPr>
          <p:spPr>
            <a:xfrm>
              <a:off x="6184915" y="4229546"/>
              <a:ext cx="51443" cy="94656"/>
            </a:xfrm>
            <a:custGeom>
              <a:rect b="b" l="l" r="r" t="t"/>
              <a:pathLst>
                <a:path extrusionOk="0" h="2666" w="1449">
                  <a:moveTo>
                    <a:pt x="155" y="1"/>
                  </a:moveTo>
                  <a:cubicBezTo>
                    <a:pt x="101" y="1"/>
                    <a:pt x="51" y="5"/>
                    <a:pt x="1" y="11"/>
                  </a:cubicBezTo>
                  <a:cubicBezTo>
                    <a:pt x="296" y="47"/>
                    <a:pt x="562" y="180"/>
                    <a:pt x="762" y="380"/>
                  </a:cubicBezTo>
                  <a:cubicBezTo>
                    <a:pt x="997" y="616"/>
                    <a:pt x="1142" y="939"/>
                    <a:pt x="1142" y="1296"/>
                  </a:cubicBezTo>
                  <a:lnTo>
                    <a:pt x="1142" y="2386"/>
                  </a:lnTo>
                  <a:cubicBezTo>
                    <a:pt x="1142" y="2483"/>
                    <a:pt x="1092" y="2568"/>
                    <a:pt x="1018" y="2618"/>
                  </a:cubicBezTo>
                  <a:cubicBezTo>
                    <a:pt x="1057" y="2645"/>
                    <a:pt x="1104" y="2663"/>
                    <a:pt x="1156" y="2666"/>
                  </a:cubicBezTo>
                  <a:cubicBezTo>
                    <a:pt x="1161" y="2666"/>
                    <a:pt x="1166" y="2666"/>
                    <a:pt x="1172" y="2666"/>
                  </a:cubicBezTo>
                  <a:cubicBezTo>
                    <a:pt x="1324" y="2666"/>
                    <a:pt x="1448" y="2541"/>
                    <a:pt x="1448" y="2388"/>
                  </a:cubicBezTo>
                  <a:lnTo>
                    <a:pt x="1448" y="1299"/>
                  </a:lnTo>
                  <a:cubicBezTo>
                    <a:pt x="1448" y="940"/>
                    <a:pt x="1305" y="616"/>
                    <a:pt x="1070" y="380"/>
                  </a:cubicBezTo>
                  <a:cubicBezTo>
                    <a:pt x="834" y="147"/>
                    <a:pt x="512" y="1"/>
                    <a:pt x="155" y="1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40"/>
            <p:cNvSpPr/>
            <p:nvPr/>
          </p:nvSpPr>
          <p:spPr>
            <a:xfrm>
              <a:off x="6129280" y="4285784"/>
              <a:ext cx="122235" cy="122315"/>
            </a:xfrm>
            <a:custGeom>
              <a:rect b="b" l="l" r="r" t="t"/>
              <a:pathLst>
                <a:path extrusionOk="0" h="3445" w="3443">
                  <a:moveTo>
                    <a:pt x="1722" y="1"/>
                  </a:moveTo>
                  <a:cubicBezTo>
                    <a:pt x="771" y="1"/>
                    <a:pt x="1" y="772"/>
                    <a:pt x="1" y="1723"/>
                  </a:cubicBezTo>
                  <a:cubicBezTo>
                    <a:pt x="1" y="2673"/>
                    <a:pt x="771" y="3444"/>
                    <a:pt x="1722" y="3444"/>
                  </a:cubicBezTo>
                  <a:cubicBezTo>
                    <a:pt x="2671" y="3444"/>
                    <a:pt x="3443" y="2673"/>
                    <a:pt x="3443" y="1723"/>
                  </a:cubicBezTo>
                  <a:cubicBezTo>
                    <a:pt x="3443" y="772"/>
                    <a:pt x="2671" y="1"/>
                    <a:pt x="172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40"/>
            <p:cNvSpPr/>
            <p:nvPr/>
          </p:nvSpPr>
          <p:spPr>
            <a:xfrm>
              <a:off x="6155127" y="4290435"/>
              <a:ext cx="96389" cy="117628"/>
            </a:xfrm>
            <a:custGeom>
              <a:rect b="b" l="l" r="r" t="t"/>
              <a:pathLst>
                <a:path extrusionOk="0" h="3313" w="2715">
                  <a:moveTo>
                    <a:pt x="1650" y="1"/>
                  </a:moveTo>
                  <a:lnTo>
                    <a:pt x="1650" y="1"/>
                  </a:lnTo>
                  <a:cubicBezTo>
                    <a:pt x="2090" y="312"/>
                    <a:pt x="2378" y="824"/>
                    <a:pt x="2378" y="1405"/>
                  </a:cubicBezTo>
                  <a:cubicBezTo>
                    <a:pt x="2378" y="2357"/>
                    <a:pt x="1607" y="3126"/>
                    <a:pt x="657" y="3126"/>
                  </a:cubicBezTo>
                  <a:cubicBezTo>
                    <a:pt x="425" y="3126"/>
                    <a:pt x="202" y="3080"/>
                    <a:pt x="1" y="2997"/>
                  </a:cubicBezTo>
                  <a:lnTo>
                    <a:pt x="1" y="2997"/>
                  </a:lnTo>
                  <a:cubicBezTo>
                    <a:pt x="281" y="3195"/>
                    <a:pt x="625" y="3312"/>
                    <a:pt x="994" y="3312"/>
                  </a:cubicBezTo>
                  <a:cubicBezTo>
                    <a:pt x="1945" y="3312"/>
                    <a:pt x="2715" y="2542"/>
                    <a:pt x="2715" y="1592"/>
                  </a:cubicBezTo>
                  <a:cubicBezTo>
                    <a:pt x="2715" y="874"/>
                    <a:pt x="2274" y="260"/>
                    <a:pt x="1650" y="1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40"/>
            <p:cNvSpPr/>
            <p:nvPr/>
          </p:nvSpPr>
          <p:spPr>
            <a:xfrm>
              <a:off x="6175613" y="4323489"/>
              <a:ext cx="29574" cy="46938"/>
            </a:xfrm>
            <a:custGeom>
              <a:rect b="b" l="l" r="r" t="t"/>
              <a:pathLst>
                <a:path extrusionOk="0" h="1322" w="833">
                  <a:moveTo>
                    <a:pt x="417" y="1"/>
                  </a:moveTo>
                  <a:cubicBezTo>
                    <a:pt x="186" y="1"/>
                    <a:pt x="1" y="187"/>
                    <a:pt x="1" y="417"/>
                  </a:cubicBezTo>
                  <a:cubicBezTo>
                    <a:pt x="1" y="553"/>
                    <a:pt x="67" y="674"/>
                    <a:pt x="168" y="749"/>
                  </a:cubicBezTo>
                  <a:lnTo>
                    <a:pt x="168" y="1073"/>
                  </a:lnTo>
                  <a:cubicBezTo>
                    <a:pt x="168" y="1210"/>
                    <a:pt x="280" y="1322"/>
                    <a:pt x="417" y="1322"/>
                  </a:cubicBezTo>
                  <a:cubicBezTo>
                    <a:pt x="553" y="1322"/>
                    <a:pt x="664" y="1210"/>
                    <a:pt x="664" y="1073"/>
                  </a:cubicBezTo>
                  <a:lnTo>
                    <a:pt x="664" y="749"/>
                  </a:lnTo>
                  <a:cubicBezTo>
                    <a:pt x="768" y="674"/>
                    <a:pt x="833" y="553"/>
                    <a:pt x="833" y="417"/>
                  </a:cubicBezTo>
                  <a:cubicBezTo>
                    <a:pt x="833" y="187"/>
                    <a:pt x="647" y="1"/>
                    <a:pt x="4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40"/>
            <p:cNvSpPr/>
            <p:nvPr/>
          </p:nvSpPr>
          <p:spPr>
            <a:xfrm>
              <a:off x="6185696" y="4323489"/>
              <a:ext cx="19917" cy="46973"/>
            </a:xfrm>
            <a:custGeom>
              <a:rect b="b" l="l" r="r" t="t"/>
              <a:pathLst>
                <a:path extrusionOk="0" h="1323" w="561">
                  <a:moveTo>
                    <a:pt x="136" y="1"/>
                  </a:moveTo>
                  <a:cubicBezTo>
                    <a:pt x="90" y="1"/>
                    <a:pt x="45" y="8"/>
                    <a:pt x="3" y="22"/>
                  </a:cubicBezTo>
                  <a:cubicBezTo>
                    <a:pt x="169" y="77"/>
                    <a:pt x="290" y="233"/>
                    <a:pt x="290" y="417"/>
                  </a:cubicBezTo>
                  <a:cubicBezTo>
                    <a:pt x="290" y="520"/>
                    <a:pt x="249" y="564"/>
                    <a:pt x="186" y="612"/>
                  </a:cubicBezTo>
                  <a:cubicBezTo>
                    <a:pt x="143" y="643"/>
                    <a:pt x="120" y="693"/>
                    <a:pt x="120" y="746"/>
                  </a:cubicBezTo>
                  <a:lnTo>
                    <a:pt x="120" y="1073"/>
                  </a:lnTo>
                  <a:cubicBezTo>
                    <a:pt x="120" y="1164"/>
                    <a:pt x="71" y="1243"/>
                    <a:pt x="0" y="1286"/>
                  </a:cubicBezTo>
                  <a:cubicBezTo>
                    <a:pt x="41" y="1308"/>
                    <a:pt x="87" y="1322"/>
                    <a:pt x="135" y="1322"/>
                  </a:cubicBezTo>
                  <a:cubicBezTo>
                    <a:pt x="140" y="1322"/>
                    <a:pt x="144" y="1322"/>
                    <a:pt x="149" y="1322"/>
                  </a:cubicBezTo>
                  <a:cubicBezTo>
                    <a:pt x="280" y="1315"/>
                    <a:pt x="380" y="1200"/>
                    <a:pt x="380" y="1067"/>
                  </a:cubicBezTo>
                  <a:lnTo>
                    <a:pt x="380" y="751"/>
                  </a:lnTo>
                  <a:cubicBezTo>
                    <a:pt x="492" y="669"/>
                    <a:pt x="560" y="532"/>
                    <a:pt x="546" y="379"/>
                  </a:cubicBezTo>
                  <a:cubicBezTo>
                    <a:pt x="528" y="166"/>
                    <a:pt x="349" y="2"/>
                    <a:pt x="136" y="1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40"/>
            <p:cNvSpPr/>
            <p:nvPr/>
          </p:nvSpPr>
          <p:spPr>
            <a:xfrm>
              <a:off x="6214702" y="4193936"/>
              <a:ext cx="56591" cy="53542"/>
            </a:xfrm>
            <a:custGeom>
              <a:rect b="b" l="l" r="r" t="t"/>
              <a:pathLst>
                <a:path extrusionOk="0" h="1508" w="1594">
                  <a:moveTo>
                    <a:pt x="428" y="0"/>
                  </a:moveTo>
                  <a:cubicBezTo>
                    <a:pt x="323" y="0"/>
                    <a:pt x="218" y="15"/>
                    <a:pt x="114" y="47"/>
                  </a:cubicBezTo>
                  <a:cubicBezTo>
                    <a:pt x="42" y="68"/>
                    <a:pt x="1" y="146"/>
                    <a:pt x="22" y="219"/>
                  </a:cubicBezTo>
                  <a:cubicBezTo>
                    <a:pt x="40" y="278"/>
                    <a:pt x="96" y="317"/>
                    <a:pt x="156" y="317"/>
                  </a:cubicBezTo>
                  <a:cubicBezTo>
                    <a:pt x="169" y="317"/>
                    <a:pt x="182" y="315"/>
                    <a:pt x="195" y="311"/>
                  </a:cubicBezTo>
                  <a:cubicBezTo>
                    <a:pt x="272" y="288"/>
                    <a:pt x="351" y="277"/>
                    <a:pt x="429" y="277"/>
                  </a:cubicBezTo>
                  <a:cubicBezTo>
                    <a:pt x="642" y="277"/>
                    <a:pt x="851" y="361"/>
                    <a:pt x="1008" y="519"/>
                  </a:cubicBezTo>
                  <a:cubicBezTo>
                    <a:pt x="1220" y="730"/>
                    <a:pt x="1299" y="1042"/>
                    <a:pt x="1212" y="1330"/>
                  </a:cubicBezTo>
                  <a:cubicBezTo>
                    <a:pt x="1191" y="1404"/>
                    <a:pt x="1233" y="1481"/>
                    <a:pt x="1306" y="1503"/>
                  </a:cubicBezTo>
                  <a:cubicBezTo>
                    <a:pt x="1319" y="1506"/>
                    <a:pt x="1333" y="1507"/>
                    <a:pt x="1346" y="1507"/>
                  </a:cubicBezTo>
                  <a:cubicBezTo>
                    <a:pt x="1407" y="1507"/>
                    <a:pt x="1461" y="1470"/>
                    <a:pt x="1477" y="1411"/>
                  </a:cubicBezTo>
                  <a:cubicBezTo>
                    <a:pt x="1594" y="1024"/>
                    <a:pt x="1489" y="606"/>
                    <a:pt x="1204" y="321"/>
                  </a:cubicBezTo>
                  <a:cubicBezTo>
                    <a:pt x="993" y="113"/>
                    <a:pt x="713" y="0"/>
                    <a:pt x="42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40"/>
            <p:cNvSpPr/>
            <p:nvPr/>
          </p:nvSpPr>
          <p:spPr>
            <a:xfrm>
              <a:off x="6223401" y="4216552"/>
              <a:ext cx="23822" cy="22333"/>
            </a:xfrm>
            <a:custGeom>
              <a:rect b="b" l="l" r="r" t="t"/>
              <a:pathLst>
                <a:path extrusionOk="0" h="629" w="671">
                  <a:moveTo>
                    <a:pt x="233" y="0"/>
                  </a:moveTo>
                  <a:cubicBezTo>
                    <a:pt x="193" y="0"/>
                    <a:pt x="153" y="6"/>
                    <a:pt x="114" y="18"/>
                  </a:cubicBezTo>
                  <a:cubicBezTo>
                    <a:pt x="42" y="40"/>
                    <a:pt x="0" y="118"/>
                    <a:pt x="22" y="191"/>
                  </a:cubicBezTo>
                  <a:cubicBezTo>
                    <a:pt x="40" y="250"/>
                    <a:pt x="95" y="289"/>
                    <a:pt x="155" y="289"/>
                  </a:cubicBezTo>
                  <a:cubicBezTo>
                    <a:pt x="168" y="289"/>
                    <a:pt x="181" y="287"/>
                    <a:pt x="195" y="283"/>
                  </a:cubicBezTo>
                  <a:cubicBezTo>
                    <a:pt x="208" y="279"/>
                    <a:pt x="221" y="277"/>
                    <a:pt x="235" y="277"/>
                  </a:cubicBezTo>
                  <a:cubicBezTo>
                    <a:pt x="269" y="277"/>
                    <a:pt x="303" y="290"/>
                    <a:pt x="328" y="316"/>
                  </a:cubicBezTo>
                  <a:cubicBezTo>
                    <a:pt x="364" y="351"/>
                    <a:pt x="376" y="402"/>
                    <a:pt x="362" y="450"/>
                  </a:cubicBezTo>
                  <a:cubicBezTo>
                    <a:pt x="340" y="523"/>
                    <a:pt x="382" y="601"/>
                    <a:pt x="455" y="623"/>
                  </a:cubicBezTo>
                  <a:cubicBezTo>
                    <a:pt x="468" y="626"/>
                    <a:pt x="482" y="628"/>
                    <a:pt x="495" y="628"/>
                  </a:cubicBezTo>
                  <a:cubicBezTo>
                    <a:pt x="554" y="628"/>
                    <a:pt x="610" y="588"/>
                    <a:pt x="626" y="532"/>
                  </a:cubicBezTo>
                  <a:cubicBezTo>
                    <a:pt x="671" y="387"/>
                    <a:pt x="632" y="230"/>
                    <a:pt x="524" y="122"/>
                  </a:cubicBezTo>
                  <a:cubicBezTo>
                    <a:pt x="445" y="43"/>
                    <a:pt x="341" y="0"/>
                    <a:pt x="2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39" name="Google Shape;1439;p40"/>
          <p:cNvGrpSpPr/>
          <p:nvPr/>
        </p:nvGrpSpPr>
        <p:grpSpPr>
          <a:xfrm>
            <a:off x="5403585" y="4147710"/>
            <a:ext cx="278952" cy="326996"/>
            <a:chOff x="5403585" y="4147710"/>
            <a:chExt cx="278952" cy="326996"/>
          </a:xfrm>
        </p:grpSpPr>
        <p:sp>
          <p:nvSpPr>
            <p:cNvPr id="1440" name="Google Shape;1440;p40"/>
            <p:cNvSpPr/>
            <p:nvPr/>
          </p:nvSpPr>
          <p:spPr>
            <a:xfrm>
              <a:off x="5530901" y="4338614"/>
              <a:ext cx="24319" cy="124800"/>
            </a:xfrm>
            <a:custGeom>
              <a:rect b="b" l="l" r="r" t="t"/>
              <a:pathLst>
                <a:path extrusionOk="0" h="3515" w="685">
                  <a:moveTo>
                    <a:pt x="1" y="1"/>
                  </a:moveTo>
                  <a:lnTo>
                    <a:pt x="1" y="3172"/>
                  </a:lnTo>
                  <a:cubicBezTo>
                    <a:pt x="1" y="3361"/>
                    <a:pt x="155" y="3515"/>
                    <a:pt x="343" y="3515"/>
                  </a:cubicBezTo>
                  <a:cubicBezTo>
                    <a:pt x="532" y="3515"/>
                    <a:pt x="684" y="3360"/>
                    <a:pt x="684" y="3172"/>
                  </a:cubicBezTo>
                  <a:lnTo>
                    <a:pt x="68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40"/>
            <p:cNvSpPr/>
            <p:nvPr/>
          </p:nvSpPr>
          <p:spPr>
            <a:xfrm>
              <a:off x="5536972" y="4338614"/>
              <a:ext cx="18248" cy="124800"/>
            </a:xfrm>
            <a:custGeom>
              <a:rect b="b" l="l" r="r" t="t"/>
              <a:pathLst>
                <a:path extrusionOk="0" h="3515" w="514">
                  <a:moveTo>
                    <a:pt x="172" y="1"/>
                  </a:moveTo>
                  <a:lnTo>
                    <a:pt x="172" y="3172"/>
                  </a:lnTo>
                  <a:cubicBezTo>
                    <a:pt x="172" y="3301"/>
                    <a:pt x="103" y="3410"/>
                    <a:pt x="1" y="3469"/>
                  </a:cubicBezTo>
                  <a:cubicBezTo>
                    <a:pt x="51" y="3498"/>
                    <a:pt x="109" y="3515"/>
                    <a:pt x="172" y="3515"/>
                  </a:cubicBezTo>
                  <a:cubicBezTo>
                    <a:pt x="361" y="3515"/>
                    <a:pt x="513" y="3361"/>
                    <a:pt x="513" y="3172"/>
                  </a:cubicBezTo>
                  <a:lnTo>
                    <a:pt x="513" y="1"/>
                  </a:ln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40"/>
            <p:cNvSpPr/>
            <p:nvPr/>
          </p:nvSpPr>
          <p:spPr>
            <a:xfrm>
              <a:off x="5551848" y="4318341"/>
              <a:ext cx="105123" cy="156329"/>
            </a:xfrm>
            <a:custGeom>
              <a:rect b="b" l="l" r="r" t="t"/>
              <a:pathLst>
                <a:path extrusionOk="0" h="4403" w="2961">
                  <a:moveTo>
                    <a:pt x="594" y="1"/>
                  </a:moveTo>
                  <a:lnTo>
                    <a:pt x="1" y="342"/>
                  </a:lnTo>
                  <a:lnTo>
                    <a:pt x="2273" y="4231"/>
                  </a:lnTo>
                  <a:cubicBezTo>
                    <a:pt x="2337" y="4341"/>
                    <a:pt x="2451" y="4402"/>
                    <a:pt x="2569" y="4402"/>
                  </a:cubicBezTo>
                  <a:cubicBezTo>
                    <a:pt x="2628" y="4402"/>
                    <a:pt x="2687" y="4387"/>
                    <a:pt x="2741" y="4356"/>
                  </a:cubicBezTo>
                  <a:cubicBezTo>
                    <a:pt x="2905" y="4263"/>
                    <a:pt x="2961" y="4054"/>
                    <a:pt x="2864" y="3889"/>
                  </a:cubicBezTo>
                  <a:lnTo>
                    <a:pt x="5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40"/>
            <p:cNvSpPr/>
            <p:nvPr/>
          </p:nvSpPr>
          <p:spPr>
            <a:xfrm>
              <a:off x="5562287" y="4318377"/>
              <a:ext cx="94685" cy="156329"/>
            </a:xfrm>
            <a:custGeom>
              <a:rect b="b" l="l" r="r" t="t"/>
              <a:pathLst>
                <a:path extrusionOk="0" h="4403" w="2667">
                  <a:moveTo>
                    <a:pt x="300" y="1"/>
                  </a:moveTo>
                  <a:lnTo>
                    <a:pt x="0" y="174"/>
                  </a:lnTo>
                  <a:lnTo>
                    <a:pt x="2245" y="4016"/>
                  </a:lnTo>
                  <a:cubicBezTo>
                    <a:pt x="2317" y="4140"/>
                    <a:pt x="2303" y="4291"/>
                    <a:pt x="2218" y="4397"/>
                  </a:cubicBezTo>
                  <a:cubicBezTo>
                    <a:pt x="2237" y="4400"/>
                    <a:pt x="2256" y="4402"/>
                    <a:pt x="2275" y="4402"/>
                  </a:cubicBezTo>
                  <a:cubicBezTo>
                    <a:pt x="2333" y="4402"/>
                    <a:pt x="2392" y="4387"/>
                    <a:pt x="2447" y="4355"/>
                  </a:cubicBezTo>
                  <a:cubicBezTo>
                    <a:pt x="2611" y="4262"/>
                    <a:pt x="2667" y="4053"/>
                    <a:pt x="2570" y="3889"/>
                  </a:cubicBezTo>
                  <a:lnTo>
                    <a:pt x="300" y="1"/>
                  </a:ln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40"/>
            <p:cNvSpPr/>
            <p:nvPr/>
          </p:nvSpPr>
          <p:spPr>
            <a:xfrm>
              <a:off x="5429148" y="4318341"/>
              <a:ext cx="105052" cy="156329"/>
            </a:xfrm>
            <a:custGeom>
              <a:rect b="b" l="l" r="r" t="t"/>
              <a:pathLst>
                <a:path extrusionOk="0" h="4403" w="2959">
                  <a:moveTo>
                    <a:pt x="2367" y="1"/>
                  </a:moveTo>
                  <a:lnTo>
                    <a:pt x="95" y="3889"/>
                  </a:lnTo>
                  <a:cubicBezTo>
                    <a:pt x="0" y="4054"/>
                    <a:pt x="56" y="4263"/>
                    <a:pt x="219" y="4356"/>
                  </a:cubicBezTo>
                  <a:cubicBezTo>
                    <a:pt x="273" y="4387"/>
                    <a:pt x="332" y="4402"/>
                    <a:pt x="390" y="4402"/>
                  </a:cubicBezTo>
                  <a:cubicBezTo>
                    <a:pt x="508" y="4402"/>
                    <a:pt x="623" y="4341"/>
                    <a:pt x="687" y="4231"/>
                  </a:cubicBezTo>
                  <a:lnTo>
                    <a:pt x="2959" y="342"/>
                  </a:lnTo>
                  <a:lnTo>
                    <a:pt x="23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40"/>
            <p:cNvSpPr/>
            <p:nvPr/>
          </p:nvSpPr>
          <p:spPr>
            <a:xfrm>
              <a:off x="5431775" y="4324235"/>
              <a:ext cx="102389" cy="150470"/>
            </a:xfrm>
            <a:custGeom>
              <a:rect b="b" l="l" r="r" t="t"/>
              <a:pathLst>
                <a:path extrusionOk="0" h="4238" w="2884">
                  <a:moveTo>
                    <a:pt x="2574" y="0"/>
                  </a:moveTo>
                  <a:lnTo>
                    <a:pt x="318" y="3861"/>
                  </a:lnTo>
                  <a:cubicBezTo>
                    <a:pt x="255" y="3973"/>
                    <a:pt x="139" y="4033"/>
                    <a:pt x="21" y="4033"/>
                  </a:cubicBezTo>
                  <a:cubicBezTo>
                    <a:pt x="14" y="4033"/>
                    <a:pt x="8" y="4033"/>
                    <a:pt x="1" y="4032"/>
                  </a:cubicBezTo>
                  <a:lnTo>
                    <a:pt x="1" y="4032"/>
                  </a:lnTo>
                  <a:cubicBezTo>
                    <a:pt x="30" y="4097"/>
                    <a:pt x="79" y="4153"/>
                    <a:pt x="143" y="4190"/>
                  </a:cubicBezTo>
                  <a:cubicBezTo>
                    <a:pt x="198" y="4223"/>
                    <a:pt x="257" y="4238"/>
                    <a:pt x="316" y="4238"/>
                  </a:cubicBezTo>
                  <a:cubicBezTo>
                    <a:pt x="434" y="4238"/>
                    <a:pt x="548" y="4176"/>
                    <a:pt x="611" y="4067"/>
                  </a:cubicBezTo>
                  <a:lnTo>
                    <a:pt x="2883" y="178"/>
                  </a:lnTo>
                  <a:lnTo>
                    <a:pt x="2574" y="0"/>
                  </a:ln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40"/>
            <p:cNvSpPr/>
            <p:nvPr/>
          </p:nvSpPr>
          <p:spPr>
            <a:xfrm>
              <a:off x="5508321" y="4309394"/>
              <a:ext cx="69514" cy="34795"/>
            </a:xfrm>
            <a:custGeom>
              <a:rect b="b" l="l" r="r" t="t"/>
              <a:pathLst>
                <a:path extrusionOk="0" h="980" w="1958">
                  <a:moveTo>
                    <a:pt x="1" y="1"/>
                  </a:moveTo>
                  <a:cubicBezTo>
                    <a:pt x="1" y="540"/>
                    <a:pt x="440" y="979"/>
                    <a:pt x="979" y="979"/>
                  </a:cubicBezTo>
                  <a:cubicBezTo>
                    <a:pt x="1519" y="979"/>
                    <a:pt x="1958" y="540"/>
                    <a:pt x="195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40"/>
            <p:cNvSpPr/>
            <p:nvPr/>
          </p:nvSpPr>
          <p:spPr>
            <a:xfrm>
              <a:off x="5524262" y="4309394"/>
              <a:ext cx="53573" cy="34795"/>
            </a:xfrm>
            <a:custGeom>
              <a:rect b="b" l="l" r="r" t="t"/>
              <a:pathLst>
                <a:path extrusionOk="0" h="980" w="1509">
                  <a:moveTo>
                    <a:pt x="1158" y="1"/>
                  </a:moveTo>
                  <a:cubicBezTo>
                    <a:pt x="1091" y="477"/>
                    <a:pt x="683" y="843"/>
                    <a:pt x="188" y="843"/>
                  </a:cubicBezTo>
                  <a:cubicBezTo>
                    <a:pt x="123" y="843"/>
                    <a:pt x="63" y="835"/>
                    <a:pt x="1" y="824"/>
                  </a:cubicBezTo>
                  <a:lnTo>
                    <a:pt x="1" y="824"/>
                  </a:lnTo>
                  <a:cubicBezTo>
                    <a:pt x="155" y="922"/>
                    <a:pt x="336" y="979"/>
                    <a:pt x="530" y="979"/>
                  </a:cubicBezTo>
                  <a:cubicBezTo>
                    <a:pt x="1070" y="979"/>
                    <a:pt x="1509" y="540"/>
                    <a:pt x="1509" y="1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40"/>
            <p:cNvSpPr/>
            <p:nvPr/>
          </p:nvSpPr>
          <p:spPr>
            <a:xfrm>
              <a:off x="5491670" y="4279855"/>
              <a:ext cx="102815" cy="29576"/>
            </a:xfrm>
            <a:custGeom>
              <a:rect b="b" l="l" r="r" t="t"/>
              <a:pathLst>
                <a:path extrusionOk="0" h="833" w="2896">
                  <a:moveTo>
                    <a:pt x="1" y="1"/>
                  </a:moveTo>
                  <a:lnTo>
                    <a:pt x="1" y="594"/>
                  </a:lnTo>
                  <a:cubicBezTo>
                    <a:pt x="1" y="725"/>
                    <a:pt x="106" y="833"/>
                    <a:pt x="239" y="833"/>
                  </a:cubicBezTo>
                  <a:lnTo>
                    <a:pt x="2656" y="833"/>
                  </a:lnTo>
                  <a:cubicBezTo>
                    <a:pt x="2788" y="833"/>
                    <a:pt x="2896" y="725"/>
                    <a:pt x="2896" y="594"/>
                  </a:cubicBezTo>
                  <a:lnTo>
                    <a:pt x="289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40"/>
            <p:cNvSpPr/>
            <p:nvPr/>
          </p:nvSpPr>
          <p:spPr>
            <a:xfrm>
              <a:off x="5572796" y="4288767"/>
              <a:ext cx="21692" cy="20664"/>
            </a:xfrm>
            <a:custGeom>
              <a:rect b="b" l="l" r="r" t="t"/>
              <a:pathLst>
                <a:path extrusionOk="0" h="582" w="611">
                  <a:moveTo>
                    <a:pt x="240" y="0"/>
                  </a:moveTo>
                  <a:lnTo>
                    <a:pt x="240" y="343"/>
                  </a:lnTo>
                  <a:cubicBezTo>
                    <a:pt x="240" y="474"/>
                    <a:pt x="135" y="582"/>
                    <a:pt x="1" y="582"/>
                  </a:cubicBezTo>
                  <a:lnTo>
                    <a:pt x="372" y="582"/>
                  </a:lnTo>
                  <a:cubicBezTo>
                    <a:pt x="503" y="582"/>
                    <a:pt x="611" y="475"/>
                    <a:pt x="611" y="343"/>
                  </a:cubicBezTo>
                  <a:lnTo>
                    <a:pt x="611" y="0"/>
                  </a:ln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40"/>
            <p:cNvSpPr/>
            <p:nvPr/>
          </p:nvSpPr>
          <p:spPr>
            <a:xfrm>
              <a:off x="5403585" y="4147745"/>
              <a:ext cx="278943" cy="141061"/>
            </a:xfrm>
            <a:custGeom>
              <a:rect b="b" l="l" r="r" t="t"/>
              <a:pathLst>
                <a:path extrusionOk="0" h="3973" w="7857">
                  <a:moveTo>
                    <a:pt x="306" y="1"/>
                  </a:moveTo>
                  <a:cubicBezTo>
                    <a:pt x="137" y="1"/>
                    <a:pt x="1" y="137"/>
                    <a:pt x="1" y="307"/>
                  </a:cubicBezTo>
                  <a:lnTo>
                    <a:pt x="1" y="3667"/>
                  </a:lnTo>
                  <a:cubicBezTo>
                    <a:pt x="1" y="3836"/>
                    <a:pt x="137" y="3972"/>
                    <a:pt x="306" y="3972"/>
                  </a:cubicBezTo>
                  <a:lnTo>
                    <a:pt x="7550" y="3972"/>
                  </a:lnTo>
                  <a:cubicBezTo>
                    <a:pt x="7720" y="3972"/>
                    <a:pt x="7856" y="3834"/>
                    <a:pt x="7856" y="3669"/>
                  </a:cubicBezTo>
                  <a:lnTo>
                    <a:pt x="7856" y="3051"/>
                  </a:lnTo>
                  <a:lnTo>
                    <a:pt x="7671" y="1988"/>
                  </a:lnTo>
                  <a:lnTo>
                    <a:pt x="7856" y="923"/>
                  </a:lnTo>
                  <a:lnTo>
                    <a:pt x="7856" y="307"/>
                  </a:lnTo>
                  <a:cubicBezTo>
                    <a:pt x="7856" y="137"/>
                    <a:pt x="7720" y="1"/>
                    <a:pt x="755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40"/>
            <p:cNvSpPr/>
            <p:nvPr/>
          </p:nvSpPr>
          <p:spPr>
            <a:xfrm>
              <a:off x="5658644" y="4147710"/>
              <a:ext cx="23893" cy="141026"/>
            </a:xfrm>
            <a:custGeom>
              <a:rect b="b" l="l" r="r" t="t"/>
              <a:pathLst>
                <a:path extrusionOk="0" h="3972" w="673">
                  <a:moveTo>
                    <a:pt x="0" y="0"/>
                  </a:moveTo>
                  <a:cubicBezTo>
                    <a:pt x="170" y="0"/>
                    <a:pt x="307" y="137"/>
                    <a:pt x="307" y="305"/>
                  </a:cubicBezTo>
                  <a:lnTo>
                    <a:pt x="307" y="3665"/>
                  </a:lnTo>
                  <a:cubicBezTo>
                    <a:pt x="307" y="3835"/>
                    <a:pt x="170" y="3972"/>
                    <a:pt x="0" y="3972"/>
                  </a:cubicBezTo>
                  <a:lnTo>
                    <a:pt x="366" y="3972"/>
                  </a:lnTo>
                  <a:cubicBezTo>
                    <a:pt x="536" y="3972"/>
                    <a:pt x="672" y="3835"/>
                    <a:pt x="672" y="3665"/>
                  </a:cubicBezTo>
                  <a:lnTo>
                    <a:pt x="672" y="305"/>
                  </a:lnTo>
                  <a:cubicBezTo>
                    <a:pt x="672" y="137"/>
                    <a:pt x="536" y="0"/>
                    <a:pt x="366" y="0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40"/>
            <p:cNvSpPr/>
            <p:nvPr/>
          </p:nvSpPr>
          <p:spPr>
            <a:xfrm>
              <a:off x="5660525" y="4180444"/>
              <a:ext cx="22012" cy="75590"/>
            </a:xfrm>
            <a:custGeom>
              <a:rect b="b" l="l" r="r" t="t"/>
              <a:pathLst>
                <a:path extrusionOk="0" h="2129" w="620">
                  <a:moveTo>
                    <a:pt x="619" y="1"/>
                  </a:moveTo>
                  <a:lnTo>
                    <a:pt x="159" y="143"/>
                  </a:lnTo>
                  <a:cubicBezTo>
                    <a:pt x="65" y="172"/>
                    <a:pt x="1" y="260"/>
                    <a:pt x="1" y="356"/>
                  </a:cubicBezTo>
                  <a:lnTo>
                    <a:pt x="1" y="1772"/>
                  </a:lnTo>
                  <a:cubicBezTo>
                    <a:pt x="1" y="1871"/>
                    <a:pt x="65" y="1958"/>
                    <a:pt x="159" y="1986"/>
                  </a:cubicBezTo>
                  <a:lnTo>
                    <a:pt x="619" y="2129"/>
                  </a:lnTo>
                  <a:lnTo>
                    <a:pt x="61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40"/>
            <p:cNvSpPr/>
            <p:nvPr/>
          </p:nvSpPr>
          <p:spPr>
            <a:xfrm>
              <a:off x="5511126" y="4174302"/>
              <a:ext cx="63904" cy="63909"/>
            </a:xfrm>
            <a:custGeom>
              <a:rect b="b" l="l" r="r" t="t"/>
              <a:pathLst>
                <a:path extrusionOk="0" h="1800" w="1800">
                  <a:moveTo>
                    <a:pt x="900" y="1"/>
                  </a:moveTo>
                  <a:cubicBezTo>
                    <a:pt x="404" y="1"/>
                    <a:pt x="1" y="404"/>
                    <a:pt x="1" y="900"/>
                  </a:cubicBezTo>
                  <a:cubicBezTo>
                    <a:pt x="1" y="1397"/>
                    <a:pt x="404" y="1800"/>
                    <a:pt x="900" y="1800"/>
                  </a:cubicBezTo>
                  <a:cubicBezTo>
                    <a:pt x="1397" y="1800"/>
                    <a:pt x="1800" y="1397"/>
                    <a:pt x="1800" y="900"/>
                  </a:cubicBezTo>
                  <a:cubicBezTo>
                    <a:pt x="1800" y="404"/>
                    <a:pt x="1397" y="1"/>
                    <a:pt x="9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40"/>
            <p:cNvSpPr/>
            <p:nvPr/>
          </p:nvSpPr>
          <p:spPr>
            <a:xfrm>
              <a:off x="5522238" y="4175545"/>
              <a:ext cx="52792" cy="62666"/>
            </a:xfrm>
            <a:custGeom>
              <a:rect b="b" l="l" r="r" t="t"/>
              <a:pathLst>
                <a:path extrusionOk="0" h="1765" w="1487">
                  <a:moveTo>
                    <a:pt x="830" y="0"/>
                  </a:moveTo>
                  <a:cubicBezTo>
                    <a:pt x="1022" y="166"/>
                    <a:pt x="1144" y="411"/>
                    <a:pt x="1144" y="684"/>
                  </a:cubicBezTo>
                  <a:cubicBezTo>
                    <a:pt x="1144" y="1180"/>
                    <a:pt x="741" y="1583"/>
                    <a:pt x="245" y="1583"/>
                  </a:cubicBezTo>
                  <a:cubicBezTo>
                    <a:pt x="160" y="1583"/>
                    <a:pt x="78" y="1570"/>
                    <a:pt x="0" y="1549"/>
                  </a:cubicBezTo>
                  <a:lnTo>
                    <a:pt x="0" y="1549"/>
                  </a:lnTo>
                  <a:cubicBezTo>
                    <a:pt x="158" y="1684"/>
                    <a:pt x="364" y="1765"/>
                    <a:pt x="587" y="1765"/>
                  </a:cubicBezTo>
                  <a:cubicBezTo>
                    <a:pt x="1084" y="1765"/>
                    <a:pt x="1487" y="1362"/>
                    <a:pt x="1487" y="865"/>
                  </a:cubicBezTo>
                  <a:cubicBezTo>
                    <a:pt x="1487" y="454"/>
                    <a:pt x="1209" y="107"/>
                    <a:pt x="830" y="0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40"/>
            <p:cNvSpPr/>
            <p:nvPr/>
          </p:nvSpPr>
          <p:spPr>
            <a:xfrm>
              <a:off x="5534736" y="4194291"/>
              <a:ext cx="22012" cy="24072"/>
            </a:xfrm>
            <a:custGeom>
              <a:rect b="b" l="l" r="r" t="t"/>
              <a:pathLst>
                <a:path extrusionOk="0" h="678" w="620">
                  <a:moveTo>
                    <a:pt x="133" y="1"/>
                  </a:moveTo>
                  <a:cubicBezTo>
                    <a:pt x="64" y="1"/>
                    <a:pt x="1" y="56"/>
                    <a:pt x="1" y="134"/>
                  </a:cubicBezTo>
                  <a:lnTo>
                    <a:pt x="1" y="545"/>
                  </a:lnTo>
                  <a:cubicBezTo>
                    <a:pt x="1" y="622"/>
                    <a:pt x="64" y="678"/>
                    <a:pt x="133" y="678"/>
                  </a:cubicBezTo>
                  <a:cubicBezTo>
                    <a:pt x="154" y="678"/>
                    <a:pt x="176" y="673"/>
                    <a:pt x="196" y="661"/>
                  </a:cubicBezTo>
                  <a:lnTo>
                    <a:pt x="527" y="480"/>
                  </a:lnTo>
                  <a:cubicBezTo>
                    <a:pt x="615" y="429"/>
                    <a:pt x="619" y="307"/>
                    <a:pt x="539" y="251"/>
                  </a:cubicBezTo>
                  <a:lnTo>
                    <a:pt x="208" y="25"/>
                  </a:lnTo>
                  <a:cubicBezTo>
                    <a:pt x="184" y="8"/>
                    <a:pt x="158" y="1"/>
                    <a:pt x="13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40"/>
            <p:cNvSpPr/>
            <p:nvPr/>
          </p:nvSpPr>
          <p:spPr>
            <a:xfrm>
              <a:off x="5534700" y="4200930"/>
              <a:ext cx="22047" cy="17397"/>
            </a:xfrm>
            <a:custGeom>
              <a:rect b="b" l="l" r="r" t="t"/>
              <a:pathLst>
                <a:path extrusionOk="0" h="490" w="621">
                  <a:moveTo>
                    <a:pt x="445" y="1"/>
                  </a:moveTo>
                  <a:cubicBezTo>
                    <a:pt x="432" y="22"/>
                    <a:pt x="413" y="42"/>
                    <a:pt x="390" y="55"/>
                  </a:cubicBezTo>
                  <a:lnTo>
                    <a:pt x="59" y="237"/>
                  </a:lnTo>
                  <a:cubicBezTo>
                    <a:pt x="40" y="248"/>
                    <a:pt x="20" y="252"/>
                    <a:pt x="0" y="252"/>
                  </a:cubicBezTo>
                  <a:lnTo>
                    <a:pt x="0" y="356"/>
                  </a:lnTo>
                  <a:cubicBezTo>
                    <a:pt x="0" y="433"/>
                    <a:pt x="64" y="489"/>
                    <a:pt x="133" y="489"/>
                  </a:cubicBezTo>
                  <a:cubicBezTo>
                    <a:pt x="154" y="489"/>
                    <a:pt x="175" y="484"/>
                    <a:pt x="196" y="473"/>
                  </a:cubicBezTo>
                  <a:lnTo>
                    <a:pt x="527" y="291"/>
                  </a:lnTo>
                  <a:cubicBezTo>
                    <a:pt x="616" y="242"/>
                    <a:pt x="620" y="120"/>
                    <a:pt x="538" y="65"/>
                  </a:cubicBezTo>
                  <a:lnTo>
                    <a:pt x="445" y="1"/>
                  </a:ln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40"/>
            <p:cNvSpPr/>
            <p:nvPr/>
          </p:nvSpPr>
          <p:spPr>
            <a:xfrm>
              <a:off x="5430000" y="4254541"/>
              <a:ext cx="226044" cy="20628"/>
            </a:xfrm>
            <a:custGeom>
              <a:rect b="b" l="l" r="r" t="t"/>
              <a:pathLst>
                <a:path extrusionOk="0" h="581" w="6367">
                  <a:moveTo>
                    <a:pt x="1263" y="0"/>
                  </a:moveTo>
                  <a:cubicBezTo>
                    <a:pt x="1185" y="0"/>
                    <a:pt x="1123" y="64"/>
                    <a:pt x="1123" y="138"/>
                  </a:cubicBezTo>
                  <a:lnTo>
                    <a:pt x="1123" y="151"/>
                  </a:lnTo>
                  <a:lnTo>
                    <a:pt x="139" y="151"/>
                  </a:lnTo>
                  <a:cubicBezTo>
                    <a:pt x="62" y="151"/>
                    <a:pt x="1" y="215"/>
                    <a:pt x="1" y="289"/>
                  </a:cubicBezTo>
                  <a:cubicBezTo>
                    <a:pt x="1" y="367"/>
                    <a:pt x="64" y="429"/>
                    <a:pt x="139" y="429"/>
                  </a:cubicBezTo>
                  <a:lnTo>
                    <a:pt x="1123" y="429"/>
                  </a:lnTo>
                  <a:lnTo>
                    <a:pt x="1123" y="441"/>
                  </a:lnTo>
                  <a:cubicBezTo>
                    <a:pt x="1123" y="518"/>
                    <a:pt x="1186" y="580"/>
                    <a:pt x="1263" y="580"/>
                  </a:cubicBezTo>
                  <a:cubicBezTo>
                    <a:pt x="1339" y="580"/>
                    <a:pt x="1401" y="517"/>
                    <a:pt x="1401" y="441"/>
                  </a:cubicBezTo>
                  <a:lnTo>
                    <a:pt x="1401" y="429"/>
                  </a:lnTo>
                  <a:lnTo>
                    <a:pt x="6229" y="429"/>
                  </a:lnTo>
                  <a:cubicBezTo>
                    <a:pt x="6306" y="429"/>
                    <a:pt x="6367" y="366"/>
                    <a:pt x="6367" y="289"/>
                  </a:cubicBezTo>
                  <a:cubicBezTo>
                    <a:pt x="6367" y="215"/>
                    <a:pt x="6306" y="151"/>
                    <a:pt x="6229" y="151"/>
                  </a:cubicBezTo>
                  <a:lnTo>
                    <a:pt x="1401" y="151"/>
                  </a:lnTo>
                  <a:lnTo>
                    <a:pt x="1401" y="138"/>
                  </a:lnTo>
                  <a:cubicBezTo>
                    <a:pt x="1401" y="62"/>
                    <a:pt x="1337" y="0"/>
                    <a:pt x="1263" y="0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58" name="Google Shape;1458;p40"/>
          <p:cNvGrpSpPr/>
          <p:nvPr/>
        </p:nvGrpSpPr>
        <p:grpSpPr>
          <a:xfrm>
            <a:off x="4733275" y="4147674"/>
            <a:ext cx="326100" cy="327035"/>
            <a:chOff x="4733275" y="4147674"/>
            <a:chExt cx="326100" cy="327035"/>
          </a:xfrm>
        </p:grpSpPr>
        <p:sp>
          <p:nvSpPr>
            <p:cNvPr id="1459" name="Google Shape;1459;p40"/>
            <p:cNvSpPr/>
            <p:nvPr/>
          </p:nvSpPr>
          <p:spPr>
            <a:xfrm>
              <a:off x="4733489" y="4147674"/>
              <a:ext cx="72816" cy="87023"/>
            </a:xfrm>
            <a:custGeom>
              <a:rect b="b" l="l" r="r" t="t"/>
              <a:pathLst>
                <a:path extrusionOk="0" h="2451" w="2051">
                  <a:moveTo>
                    <a:pt x="727" y="1"/>
                  </a:moveTo>
                  <a:cubicBezTo>
                    <a:pt x="610" y="1"/>
                    <a:pt x="503" y="80"/>
                    <a:pt x="472" y="198"/>
                  </a:cubicBezTo>
                  <a:cubicBezTo>
                    <a:pt x="439" y="339"/>
                    <a:pt x="523" y="482"/>
                    <a:pt x="664" y="518"/>
                  </a:cubicBezTo>
                  <a:lnTo>
                    <a:pt x="1239" y="663"/>
                  </a:lnTo>
                  <a:lnTo>
                    <a:pt x="98" y="1719"/>
                  </a:lnTo>
                  <a:cubicBezTo>
                    <a:pt x="29" y="1784"/>
                    <a:pt x="0" y="1882"/>
                    <a:pt x="23" y="1976"/>
                  </a:cubicBezTo>
                  <a:cubicBezTo>
                    <a:pt x="48" y="2069"/>
                    <a:pt x="120" y="2141"/>
                    <a:pt x="213" y="2165"/>
                  </a:cubicBezTo>
                  <a:lnTo>
                    <a:pt x="1318" y="2443"/>
                  </a:lnTo>
                  <a:cubicBezTo>
                    <a:pt x="1340" y="2449"/>
                    <a:pt x="1362" y="2450"/>
                    <a:pt x="1383" y="2450"/>
                  </a:cubicBezTo>
                  <a:cubicBezTo>
                    <a:pt x="1500" y="2450"/>
                    <a:pt x="1608" y="2371"/>
                    <a:pt x="1636" y="2252"/>
                  </a:cubicBezTo>
                  <a:cubicBezTo>
                    <a:pt x="1671" y="2111"/>
                    <a:pt x="1586" y="1968"/>
                    <a:pt x="1447" y="1932"/>
                  </a:cubicBezTo>
                  <a:lnTo>
                    <a:pt x="810" y="1773"/>
                  </a:lnTo>
                  <a:lnTo>
                    <a:pt x="1952" y="716"/>
                  </a:lnTo>
                  <a:cubicBezTo>
                    <a:pt x="2022" y="652"/>
                    <a:pt x="2051" y="554"/>
                    <a:pt x="2026" y="460"/>
                  </a:cubicBezTo>
                  <a:cubicBezTo>
                    <a:pt x="2002" y="367"/>
                    <a:pt x="1930" y="295"/>
                    <a:pt x="1836" y="270"/>
                  </a:cubicBezTo>
                  <a:lnTo>
                    <a:pt x="790" y="8"/>
                  </a:lnTo>
                  <a:cubicBezTo>
                    <a:pt x="769" y="3"/>
                    <a:pt x="748" y="1"/>
                    <a:pt x="72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40"/>
            <p:cNvSpPr/>
            <p:nvPr/>
          </p:nvSpPr>
          <p:spPr>
            <a:xfrm>
              <a:off x="4748862" y="4155414"/>
              <a:ext cx="57514" cy="79283"/>
            </a:xfrm>
            <a:custGeom>
              <a:rect b="b" l="l" r="r" t="t"/>
              <a:pathLst>
                <a:path extrusionOk="0" h="2233" w="1620">
                  <a:moveTo>
                    <a:pt x="1193" y="0"/>
                  </a:moveTo>
                  <a:lnTo>
                    <a:pt x="1193" y="0"/>
                  </a:lnTo>
                  <a:cubicBezTo>
                    <a:pt x="1239" y="36"/>
                    <a:pt x="1274" y="88"/>
                    <a:pt x="1288" y="147"/>
                  </a:cubicBezTo>
                  <a:cubicBezTo>
                    <a:pt x="1313" y="248"/>
                    <a:pt x="1281" y="354"/>
                    <a:pt x="1205" y="425"/>
                  </a:cubicBezTo>
                  <a:lnTo>
                    <a:pt x="116" y="1425"/>
                  </a:lnTo>
                  <a:cubicBezTo>
                    <a:pt x="0" y="1532"/>
                    <a:pt x="49" y="1726"/>
                    <a:pt x="202" y="1763"/>
                  </a:cubicBezTo>
                  <a:lnTo>
                    <a:pt x="531" y="1847"/>
                  </a:lnTo>
                  <a:cubicBezTo>
                    <a:pt x="680" y="1884"/>
                    <a:pt x="772" y="2037"/>
                    <a:pt x="736" y="2186"/>
                  </a:cubicBezTo>
                  <a:lnTo>
                    <a:pt x="885" y="2224"/>
                  </a:lnTo>
                  <a:cubicBezTo>
                    <a:pt x="907" y="2231"/>
                    <a:pt x="929" y="2232"/>
                    <a:pt x="950" y="2232"/>
                  </a:cubicBezTo>
                  <a:cubicBezTo>
                    <a:pt x="1067" y="2232"/>
                    <a:pt x="1173" y="2153"/>
                    <a:pt x="1203" y="2035"/>
                  </a:cubicBezTo>
                  <a:cubicBezTo>
                    <a:pt x="1238" y="1894"/>
                    <a:pt x="1153" y="1753"/>
                    <a:pt x="1014" y="1717"/>
                  </a:cubicBezTo>
                  <a:lnTo>
                    <a:pt x="377" y="1556"/>
                  </a:lnTo>
                  <a:lnTo>
                    <a:pt x="1519" y="501"/>
                  </a:lnTo>
                  <a:cubicBezTo>
                    <a:pt x="1591" y="437"/>
                    <a:pt x="1619" y="337"/>
                    <a:pt x="1593" y="244"/>
                  </a:cubicBezTo>
                  <a:cubicBezTo>
                    <a:pt x="1569" y="150"/>
                    <a:pt x="1497" y="78"/>
                    <a:pt x="1403" y="54"/>
                  </a:cubicBezTo>
                  <a:lnTo>
                    <a:pt x="1193" y="0"/>
                  </a:ln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40"/>
            <p:cNvSpPr/>
            <p:nvPr/>
          </p:nvSpPr>
          <p:spPr>
            <a:xfrm>
              <a:off x="4999766" y="4411184"/>
              <a:ext cx="59609" cy="63270"/>
            </a:xfrm>
            <a:custGeom>
              <a:rect b="b" l="l" r="r" t="t"/>
              <a:pathLst>
                <a:path extrusionOk="0" h="1782" w="1679">
                  <a:moveTo>
                    <a:pt x="898" y="0"/>
                  </a:moveTo>
                  <a:cubicBezTo>
                    <a:pt x="860" y="0"/>
                    <a:pt x="822" y="9"/>
                    <a:pt x="786" y="26"/>
                  </a:cubicBezTo>
                  <a:lnTo>
                    <a:pt x="173" y="331"/>
                  </a:lnTo>
                  <a:cubicBezTo>
                    <a:pt x="51" y="393"/>
                    <a:pt x="1" y="540"/>
                    <a:pt x="62" y="662"/>
                  </a:cubicBezTo>
                  <a:cubicBezTo>
                    <a:pt x="105" y="749"/>
                    <a:pt x="193" y="800"/>
                    <a:pt x="284" y="800"/>
                  </a:cubicBezTo>
                  <a:cubicBezTo>
                    <a:pt x="321" y="800"/>
                    <a:pt x="358" y="792"/>
                    <a:pt x="393" y="774"/>
                  </a:cubicBezTo>
                  <a:lnTo>
                    <a:pt x="598" y="672"/>
                  </a:lnTo>
                  <a:lnTo>
                    <a:pt x="598" y="672"/>
                  </a:lnTo>
                  <a:lnTo>
                    <a:pt x="501" y="1507"/>
                  </a:lnTo>
                  <a:cubicBezTo>
                    <a:pt x="491" y="1596"/>
                    <a:pt x="532" y="1684"/>
                    <a:pt x="605" y="1737"/>
                  </a:cubicBezTo>
                  <a:cubicBezTo>
                    <a:pt x="647" y="1767"/>
                    <a:pt x="696" y="1782"/>
                    <a:pt x="746" y="1782"/>
                  </a:cubicBezTo>
                  <a:cubicBezTo>
                    <a:pt x="768" y="1782"/>
                    <a:pt x="790" y="1779"/>
                    <a:pt x="812" y="1773"/>
                  </a:cubicBezTo>
                  <a:cubicBezTo>
                    <a:pt x="828" y="1767"/>
                    <a:pt x="842" y="1762"/>
                    <a:pt x="858" y="1753"/>
                  </a:cubicBezTo>
                  <a:lnTo>
                    <a:pt x="1506" y="1431"/>
                  </a:lnTo>
                  <a:cubicBezTo>
                    <a:pt x="1628" y="1370"/>
                    <a:pt x="1678" y="1222"/>
                    <a:pt x="1618" y="1100"/>
                  </a:cubicBezTo>
                  <a:cubicBezTo>
                    <a:pt x="1574" y="1013"/>
                    <a:pt x="1488" y="962"/>
                    <a:pt x="1397" y="962"/>
                  </a:cubicBezTo>
                  <a:cubicBezTo>
                    <a:pt x="1360" y="962"/>
                    <a:pt x="1323" y="971"/>
                    <a:pt x="1287" y="989"/>
                  </a:cubicBezTo>
                  <a:lnTo>
                    <a:pt x="1045" y="1108"/>
                  </a:lnTo>
                  <a:lnTo>
                    <a:pt x="1143" y="274"/>
                  </a:lnTo>
                  <a:cubicBezTo>
                    <a:pt x="1152" y="184"/>
                    <a:pt x="1113" y="97"/>
                    <a:pt x="1038" y="43"/>
                  </a:cubicBezTo>
                  <a:cubicBezTo>
                    <a:pt x="996" y="15"/>
                    <a:pt x="947" y="0"/>
                    <a:pt x="89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40"/>
            <p:cNvSpPr/>
            <p:nvPr/>
          </p:nvSpPr>
          <p:spPr>
            <a:xfrm>
              <a:off x="5000228" y="4411148"/>
              <a:ext cx="59076" cy="53400"/>
            </a:xfrm>
            <a:custGeom>
              <a:rect b="b" l="l" r="r" t="t"/>
              <a:pathLst>
                <a:path extrusionOk="0" h="1504" w="1664">
                  <a:moveTo>
                    <a:pt x="887" y="0"/>
                  </a:moveTo>
                  <a:cubicBezTo>
                    <a:pt x="849" y="0"/>
                    <a:pt x="810" y="9"/>
                    <a:pt x="775" y="27"/>
                  </a:cubicBezTo>
                  <a:lnTo>
                    <a:pt x="162" y="332"/>
                  </a:lnTo>
                  <a:cubicBezTo>
                    <a:pt x="51" y="388"/>
                    <a:pt x="0" y="516"/>
                    <a:pt x="38" y="632"/>
                  </a:cubicBezTo>
                  <a:lnTo>
                    <a:pt x="507" y="397"/>
                  </a:lnTo>
                  <a:cubicBezTo>
                    <a:pt x="541" y="379"/>
                    <a:pt x="579" y="371"/>
                    <a:pt x="617" y="371"/>
                  </a:cubicBezTo>
                  <a:cubicBezTo>
                    <a:pt x="667" y="371"/>
                    <a:pt x="717" y="386"/>
                    <a:pt x="759" y="416"/>
                  </a:cubicBezTo>
                  <a:cubicBezTo>
                    <a:pt x="832" y="468"/>
                    <a:pt x="873" y="555"/>
                    <a:pt x="861" y="646"/>
                  </a:cubicBezTo>
                  <a:lnTo>
                    <a:pt x="793" y="1230"/>
                  </a:lnTo>
                  <a:cubicBezTo>
                    <a:pt x="783" y="1315"/>
                    <a:pt x="851" y="1382"/>
                    <a:pt x="928" y="1382"/>
                  </a:cubicBezTo>
                  <a:cubicBezTo>
                    <a:pt x="948" y="1382"/>
                    <a:pt x="969" y="1377"/>
                    <a:pt x="989" y="1367"/>
                  </a:cubicBezTo>
                  <a:lnTo>
                    <a:pt x="1005" y="1360"/>
                  </a:lnTo>
                  <a:cubicBezTo>
                    <a:pt x="1040" y="1343"/>
                    <a:pt x="1077" y="1335"/>
                    <a:pt x="1114" y="1335"/>
                  </a:cubicBezTo>
                  <a:cubicBezTo>
                    <a:pt x="1205" y="1335"/>
                    <a:pt x="1293" y="1385"/>
                    <a:pt x="1336" y="1472"/>
                  </a:cubicBezTo>
                  <a:cubicBezTo>
                    <a:pt x="1342" y="1482"/>
                    <a:pt x="1346" y="1494"/>
                    <a:pt x="1349" y="1504"/>
                  </a:cubicBezTo>
                  <a:lnTo>
                    <a:pt x="1491" y="1433"/>
                  </a:lnTo>
                  <a:cubicBezTo>
                    <a:pt x="1614" y="1373"/>
                    <a:pt x="1664" y="1223"/>
                    <a:pt x="1602" y="1099"/>
                  </a:cubicBezTo>
                  <a:cubicBezTo>
                    <a:pt x="1559" y="1013"/>
                    <a:pt x="1471" y="963"/>
                    <a:pt x="1380" y="963"/>
                  </a:cubicBezTo>
                  <a:cubicBezTo>
                    <a:pt x="1344" y="963"/>
                    <a:pt x="1306" y="971"/>
                    <a:pt x="1271" y="988"/>
                  </a:cubicBezTo>
                  <a:lnTo>
                    <a:pt x="1032" y="1109"/>
                  </a:lnTo>
                  <a:lnTo>
                    <a:pt x="1032" y="1109"/>
                  </a:lnTo>
                  <a:lnTo>
                    <a:pt x="1130" y="275"/>
                  </a:lnTo>
                  <a:cubicBezTo>
                    <a:pt x="1140" y="185"/>
                    <a:pt x="1101" y="96"/>
                    <a:pt x="1027" y="44"/>
                  </a:cubicBezTo>
                  <a:cubicBezTo>
                    <a:pt x="985" y="15"/>
                    <a:pt x="936" y="0"/>
                    <a:pt x="887" y="0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40"/>
            <p:cNvSpPr/>
            <p:nvPr/>
          </p:nvSpPr>
          <p:spPr>
            <a:xfrm>
              <a:off x="4833680" y="4170752"/>
              <a:ext cx="135620" cy="71046"/>
            </a:xfrm>
            <a:custGeom>
              <a:rect b="b" l="l" r="r" t="t"/>
              <a:pathLst>
                <a:path extrusionOk="0" h="2001" w="3820">
                  <a:moveTo>
                    <a:pt x="1907" y="0"/>
                  </a:moveTo>
                  <a:cubicBezTo>
                    <a:pt x="1500" y="0"/>
                    <a:pt x="1150" y="243"/>
                    <a:pt x="995" y="592"/>
                  </a:cubicBezTo>
                  <a:cubicBezTo>
                    <a:pt x="913" y="560"/>
                    <a:pt x="822" y="541"/>
                    <a:pt x="728" y="541"/>
                  </a:cubicBezTo>
                  <a:cubicBezTo>
                    <a:pt x="325" y="541"/>
                    <a:pt x="0" y="869"/>
                    <a:pt x="0" y="1272"/>
                  </a:cubicBezTo>
                  <a:cubicBezTo>
                    <a:pt x="0" y="1675"/>
                    <a:pt x="327" y="2000"/>
                    <a:pt x="728" y="2000"/>
                  </a:cubicBezTo>
                  <a:cubicBezTo>
                    <a:pt x="941" y="2000"/>
                    <a:pt x="1131" y="1911"/>
                    <a:pt x="1265" y="1767"/>
                  </a:cubicBezTo>
                  <a:cubicBezTo>
                    <a:pt x="1439" y="1913"/>
                    <a:pt x="1662" y="2000"/>
                    <a:pt x="1908" y="2000"/>
                  </a:cubicBezTo>
                  <a:cubicBezTo>
                    <a:pt x="2153" y="2000"/>
                    <a:pt x="2378" y="1913"/>
                    <a:pt x="2553" y="1767"/>
                  </a:cubicBezTo>
                  <a:cubicBezTo>
                    <a:pt x="2685" y="1911"/>
                    <a:pt x="2877" y="2000"/>
                    <a:pt x="3088" y="2000"/>
                  </a:cubicBezTo>
                  <a:cubicBezTo>
                    <a:pt x="3491" y="2000"/>
                    <a:pt x="3819" y="1674"/>
                    <a:pt x="3819" y="1272"/>
                  </a:cubicBezTo>
                  <a:cubicBezTo>
                    <a:pt x="3815" y="869"/>
                    <a:pt x="3488" y="541"/>
                    <a:pt x="3086" y="541"/>
                  </a:cubicBezTo>
                  <a:cubicBezTo>
                    <a:pt x="2992" y="541"/>
                    <a:pt x="2901" y="560"/>
                    <a:pt x="2819" y="592"/>
                  </a:cubicBezTo>
                  <a:cubicBezTo>
                    <a:pt x="2662" y="243"/>
                    <a:pt x="2313" y="0"/>
                    <a:pt x="19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40"/>
            <p:cNvSpPr/>
            <p:nvPr/>
          </p:nvSpPr>
          <p:spPr>
            <a:xfrm>
              <a:off x="4874793" y="4170787"/>
              <a:ext cx="95111" cy="69519"/>
            </a:xfrm>
            <a:custGeom>
              <a:rect b="b" l="l" r="r" t="t"/>
              <a:pathLst>
                <a:path extrusionOk="0" h="1958" w="2679">
                  <a:moveTo>
                    <a:pt x="749" y="1"/>
                  </a:moveTo>
                  <a:cubicBezTo>
                    <a:pt x="450" y="1"/>
                    <a:pt x="183" y="130"/>
                    <a:pt x="1" y="337"/>
                  </a:cubicBezTo>
                  <a:cubicBezTo>
                    <a:pt x="126" y="280"/>
                    <a:pt x="265" y="250"/>
                    <a:pt x="411" y="250"/>
                  </a:cubicBezTo>
                  <a:cubicBezTo>
                    <a:pt x="762" y="250"/>
                    <a:pt x="1071" y="431"/>
                    <a:pt x="1248" y="704"/>
                  </a:cubicBezTo>
                  <a:cubicBezTo>
                    <a:pt x="1290" y="768"/>
                    <a:pt x="1360" y="805"/>
                    <a:pt x="1434" y="805"/>
                  </a:cubicBezTo>
                  <a:cubicBezTo>
                    <a:pt x="1446" y="805"/>
                    <a:pt x="1458" y="804"/>
                    <a:pt x="1470" y="802"/>
                  </a:cubicBezTo>
                  <a:cubicBezTo>
                    <a:pt x="1507" y="795"/>
                    <a:pt x="1546" y="792"/>
                    <a:pt x="1585" y="792"/>
                  </a:cubicBezTo>
                  <a:cubicBezTo>
                    <a:pt x="1608" y="792"/>
                    <a:pt x="1632" y="793"/>
                    <a:pt x="1656" y="795"/>
                  </a:cubicBezTo>
                  <a:cubicBezTo>
                    <a:pt x="2018" y="827"/>
                    <a:pt x="2305" y="1129"/>
                    <a:pt x="2319" y="1493"/>
                  </a:cubicBezTo>
                  <a:cubicBezTo>
                    <a:pt x="2326" y="1667"/>
                    <a:pt x="2270" y="1828"/>
                    <a:pt x="2174" y="1958"/>
                  </a:cubicBezTo>
                  <a:cubicBezTo>
                    <a:pt x="2470" y="1853"/>
                    <a:pt x="2679" y="1558"/>
                    <a:pt x="2656" y="1217"/>
                  </a:cubicBezTo>
                  <a:cubicBezTo>
                    <a:pt x="2628" y="861"/>
                    <a:pt x="2342" y="572"/>
                    <a:pt x="1987" y="545"/>
                  </a:cubicBezTo>
                  <a:cubicBezTo>
                    <a:pt x="1966" y="543"/>
                    <a:pt x="1945" y="542"/>
                    <a:pt x="1925" y="542"/>
                  </a:cubicBezTo>
                  <a:cubicBezTo>
                    <a:pt x="1831" y="542"/>
                    <a:pt x="1742" y="560"/>
                    <a:pt x="1661" y="592"/>
                  </a:cubicBezTo>
                  <a:cubicBezTo>
                    <a:pt x="1506" y="244"/>
                    <a:pt x="1155" y="1"/>
                    <a:pt x="749" y="1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40"/>
            <p:cNvSpPr/>
            <p:nvPr/>
          </p:nvSpPr>
          <p:spPr>
            <a:xfrm>
              <a:off x="4919457" y="4206256"/>
              <a:ext cx="122732" cy="64371"/>
            </a:xfrm>
            <a:custGeom>
              <a:rect b="b" l="l" r="r" t="t"/>
              <a:pathLst>
                <a:path extrusionOk="0" h="1813" w="3457">
                  <a:moveTo>
                    <a:pt x="1729" y="0"/>
                  </a:moveTo>
                  <a:cubicBezTo>
                    <a:pt x="1360" y="0"/>
                    <a:pt x="1044" y="219"/>
                    <a:pt x="901" y="537"/>
                  </a:cubicBezTo>
                  <a:cubicBezTo>
                    <a:pt x="825" y="507"/>
                    <a:pt x="744" y="491"/>
                    <a:pt x="659" y="491"/>
                  </a:cubicBezTo>
                  <a:cubicBezTo>
                    <a:pt x="295" y="491"/>
                    <a:pt x="0" y="786"/>
                    <a:pt x="0" y="1152"/>
                  </a:cubicBezTo>
                  <a:cubicBezTo>
                    <a:pt x="0" y="1517"/>
                    <a:pt x="294" y="1812"/>
                    <a:pt x="659" y="1812"/>
                  </a:cubicBezTo>
                  <a:cubicBezTo>
                    <a:pt x="852" y="1812"/>
                    <a:pt x="1025" y="1729"/>
                    <a:pt x="1146" y="1599"/>
                  </a:cubicBezTo>
                  <a:cubicBezTo>
                    <a:pt x="1304" y="1733"/>
                    <a:pt x="1507" y="1812"/>
                    <a:pt x="1729" y="1812"/>
                  </a:cubicBezTo>
                  <a:cubicBezTo>
                    <a:pt x="1949" y="1812"/>
                    <a:pt x="2153" y="1733"/>
                    <a:pt x="2311" y="1599"/>
                  </a:cubicBezTo>
                  <a:cubicBezTo>
                    <a:pt x="2432" y="1730"/>
                    <a:pt x="2604" y="1812"/>
                    <a:pt x="2796" y="1812"/>
                  </a:cubicBezTo>
                  <a:cubicBezTo>
                    <a:pt x="3162" y="1812"/>
                    <a:pt x="3457" y="1517"/>
                    <a:pt x="3457" y="1152"/>
                  </a:cubicBezTo>
                  <a:cubicBezTo>
                    <a:pt x="3457" y="786"/>
                    <a:pt x="3162" y="491"/>
                    <a:pt x="2796" y="491"/>
                  </a:cubicBezTo>
                  <a:cubicBezTo>
                    <a:pt x="2711" y="491"/>
                    <a:pt x="2629" y="507"/>
                    <a:pt x="2556" y="537"/>
                  </a:cubicBezTo>
                  <a:cubicBezTo>
                    <a:pt x="2414" y="219"/>
                    <a:pt x="2097" y="0"/>
                    <a:pt x="17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40"/>
            <p:cNvSpPr/>
            <p:nvPr/>
          </p:nvSpPr>
          <p:spPr>
            <a:xfrm>
              <a:off x="4953469" y="4206256"/>
              <a:ext cx="88721" cy="59719"/>
            </a:xfrm>
            <a:custGeom>
              <a:rect b="b" l="l" r="r" t="t"/>
              <a:pathLst>
                <a:path extrusionOk="0" h="1682" w="2499">
                  <a:moveTo>
                    <a:pt x="772" y="0"/>
                  </a:moveTo>
                  <a:cubicBezTo>
                    <a:pt x="447" y="0"/>
                    <a:pt x="160" y="173"/>
                    <a:pt x="1" y="432"/>
                  </a:cubicBezTo>
                  <a:cubicBezTo>
                    <a:pt x="137" y="354"/>
                    <a:pt x="296" y="310"/>
                    <a:pt x="464" y="310"/>
                  </a:cubicBezTo>
                  <a:cubicBezTo>
                    <a:pt x="792" y="310"/>
                    <a:pt x="1080" y="477"/>
                    <a:pt x="1248" y="733"/>
                  </a:cubicBezTo>
                  <a:cubicBezTo>
                    <a:pt x="1289" y="793"/>
                    <a:pt x="1356" y="831"/>
                    <a:pt x="1427" y="831"/>
                  </a:cubicBezTo>
                  <a:cubicBezTo>
                    <a:pt x="1438" y="831"/>
                    <a:pt x="1450" y="830"/>
                    <a:pt x="1461" y="828"/>
                  </a:cubicBezTo>
                  <a:cubicBezTo>
                    <a:pt x="1497" y="822"/>
                    <a:pt x="1535" y="819"/>
                    <a:pt x="1572" y="819"/>
                  </a:cubicBezTo>
                  <a:cubicBezTo>
                    <a:pt x="1951" y="819"/>
                    <a:pt x="2257" y="1124"/>
                    <a:pt x="2257" y="1504"/>
                  </a:cubicBezTo>
                  <a:cubicBezTo>
                    <a:pt x="2257" y="1566"/>
                    <a:pt x="2249" y="1625"/>
                    <a:pt x="2234" y="1681"/>
                  </a:cubicBezTo>
                  <a:cubicBezTo>
                    <a:pt x="2395" y="1560"/>
                    <a:pt x="2499" y="1367"/>
                    <a:pt x="2499" y="1152"/>
                  </a:cubicBezTo>
                  <a:cubicBezTo>
                    <a:pt x="2499" y="786"/>
                    <a:pt x="2204" y="491"/>
                    <a:pt x="1840" y="491"/>
                  </a:cubicBezTo>
                  <a:cubicBezTo>
                    <a:pt x="1756" y="491"/>
                    <a:pt x="1674" y="507"/>
                    <a:pt x="1600" y="537"/>
                  </a:cubicBezTo>
                  <a:cubicBezTo>
                    <a:pt x="1457" y="219"/>
                    <a:pt x="1140" y="0"/>
                    <a:pt x="772" y="0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40"/>
            <p:cNvSpPr/>
            <p:nvPr/>
          </p:nvSpPr>
          <p:spPr>
            <a:xfrm>
              <a:off x="4750885" y="4217546"/>
              <a:ext cx="257145" cy="257163"/>
            </a:xfrm>
            <a:custGeom>
              <a:rect b="b" l="l" r="r" t="t"/>
              <a:pathLst>
                <a:path extrusionOk="0" h="7243" w="7243">
                  <a:moveTo>
                    <a:pt x="3622" y="0"/>
                  </a:moveTo>
                  <a:cubicBezTo>
                    <a:pt x="1621" y="0"/>
                    <a:pt x="1" y="1622"/>
                    <a:pt x="1" y="3622"/>
                  </a:cubicBezTo>
                  <a:cubicBezTo>
                    <a:pt x="1" y="5621"/>
                    <a:pt x="1621" y="7243"/>
                    <a:pt x="3622" y="7243"/>
                  </a:cubicBezTo>
                  <a:cubicBezTo>
                    <a:pt x="5622" y="7243"/>
                    <a:pt x="7242" y="5621"/>
                    <a:pt x="7242" y="3622"/>
                  </a:cubicBezTo>
                  <a:cubicBezTo>
                    <a:pt x="7242" y="1622"/>
                    <a:pt x="5622" y="0"/>
                    <a:pt x="362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8" name="Google Shape;1468;p40"/>
            <p:cNvSpPr/>
            <p:nvPr/>
          </p:nvSpPr>
          <p:spPr>
            <a:xfrm>
              <a:off x="4819194" y="4226741"/>
              <a:ext cx="188838" cy="247967"/>
            </a:xfrm>
            <a:custGeom>
              <a:rect b="b" l="l" r="r" t="t"/>
              <a:pathLst>
                <a:path extrusionOk="0" h="6984" w="5319">
                  <a:moveTo>
                    <a:pt x="3045" y="0"/>
                  </a:moveTo>
                  <a:lnTo>
                    <a:pt x="3045" y="0"/>
                  </a:lnTo>
                  <a:cubicBezTo>
                    <a:pt x="4191" y="609"/>
                    <a:pt x="4970" y="1814"/>
                    <a:pt x="4970" y="3201"/>
                  </a:cubicBezTo>
                  <a:cubicBezTo>
                    <a:pt x="4970" y="5201"/>
                    <a:pt x="3350" y="6821"/>
                    <a:pt x="1349" y="6821"/>
                  </a:cubicBezTo>
                  <a:cubicBezTo>
                    <a:pt x="872" y="6821"/>
                    <a:pt x="418" y="6731"/>
                    <a:pt x="1" y="6562"/>
                  </a:cubicBezTo>
                  <a:lnTo>
                    <a:pt x="1" y="6562"/>
                  </a:lnTo>
                  <a:cubicBezTo>
                    <a:pt x="508" y="6831"/>
                    <a:pt x="1085" y="6984"/>
                    <a:pt x="1698" y="6984"/>
                  </a:cubicBezTo>
                  <a:cubicBezTo>
                    <a:pt x="3698" y="6984"/>
                    <a:pt x="5318" y="5364"/>
                    <a:pt x="5318" y="3363"/>
                  </a:cubicBezTo>
                  <a:cubicBezTo>
                    <a:pt x="5318" y="1839"/>
                    <a:pt x="4380" y="536"/>
                    <a:pt x="3045" y="0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9" name="Google Shape;1469;p40"/>
            <p:cNvSpPr/>
            <p:nvPr/>
          </p:nvSpPr>
          <p:spPr>
            <a:xfrm>
              <a:off x="4778046" y="4254647"/>
              <a:ext cx="175631" cy="195029"/>
            </a:xfrm>
            <a:custGeom>
              <a:rect b="b" l="l" r="r" t="t"/>
              <a:pathLst>
                <a:path extrusionOk="0" h="5493" w="4947">
                  <a:moveTo>
                    <a:pt x="1884" y="0"/>
                  </a:moveTo>
                  <a:cubicBezTo>
                    <a:pt x="1867" y="0"/>
                    <a:pt x="1850" y="3"/>
                    <a:pt x="1832" y="10"/>
                  </a:cubicBezTo>
                  <a:cubicBezTo>
                    <a:pt x="764" y="416"/>
                    <a:pt x="6" y="1445"/>
                    <a:pt x="4" y="2654"/>
                  </a:cubicBezTo>
                  <a:cubicBezTo>
                    <a:pt x="0" y="4208"/>
                    <a:pt x="1266" y="5484"/>
                    <a:pt x="2821" y="5493"/>
                  </a:cubicBezTo>
                  <a:cubicBezTo>
                    <a:pt x="2824" y="5493"/>
                    <a:pt x="2828" y="5493"/>
                    <a:pt x="2831" y="5493"/>
                  </a:cubicBezTo>
                  <a:cubicBezTo>
                    <a:pt x="3626" y="5493"/>
                    <a:pt x="4343" y="5168"/>
                    <a:pt x="4858" y="4644"/>
                  </a:cubicBezTo>
                  <a:cubicBezTo>
                    <a:pt x="4947" y="4553"/>
                    <a:pt x="4883" y="4401"/>
                    <a:pt x="4764" y="4401"/>
                  </a:cubicBezTo>
                  <a:cubicBezTo>
                    <a:pt x="4758" y="4401"/>
                    <a:pt x="4753" y="4401"/>
                    <a:pt x="4747" y="4402"/>
                  </a:cubicBezTo>
                  <a:cubicBezTo>
                    <a:pt x="4661" y="4409"/>
                    <a:pt x="4575" y="4414"/>
                    <a:pt x="4488" y="4414"/>
                  </a:cubicBezTo>
                  <a:cubicBezTo>
                    <a:pt x="2923" y="4414"/>
                    <a:pt x="1655" y="3146"/>
                    <a:pt x="1655" y="1580"/>
                  </a:cubicBezTo>
                  <a:cubicBezTo>
                    <a:pt x="1655" y="1084"/>
                    <a:pt x="1783" y="617"/>
                    <a:pt x="2006" y="213"/>
                  </a:cubicBezTo>
                  <a:cubicBezTo>
                    <a:pt x="2062" y="113"/>
                    <a:pt x="1985" y="0"/>
                    <a:pt x="18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0" name="Google Shape;1470;p40"/>
            <p:cNvSpPr/>
            <p:nvPr/>
          </p:nvSpPr>
          <p:spPr>
            <a:xfrm>
              <a:off x="4822958" y="4254718"/>
              <a:ext cx="130685" cy="171454"/>
            </a:xfrm>
            <a:custGeom>
              <a:rect b="b" l="l" r="r" t="t"/>
              <a:pathLst>
                <a:path extrusionOk="0" h="4829" w="3681">
                  <a:moveTo>
                    <a:pt x="616" y="0"/>
                  </a:moveTo>
                  <a:cubicBezTo>
                    <a:pt x="599" y="0"/>
                    <a:pt x="582" y="3"/>
                    <a:pt x="564" y="10"/>
                  </a:cubicBezTo>
                  <a:cubicBezTo>
                    <a:pt x="512" y="30"/>
                    <a:pt x="461" y="50"/>
                    <a:pt x="410" y="73"/>
                  </a:cubicBezTo>
                  <a:cubicBezTo>
                    <a:pt x="409" y="90"/>
                    <a:pt x="402" y="107"/>
                    <a:pt x="391" y="125"/>
                  </a:cubicBezTo>
                  <a:cubicBezTo>
                    <a:pt x="142" y="578"/>
                    <a:pt x="0" y="1100"/>
                    <a:pt x="0" y="1656"/>
                  </a:cubicBezTo>
                  <a:cubicBezTo>
                    <a:pt x="0" y="3407"/>
                    <a:pt x="1420" y="4829"/>
                    <a:pt x="3173" y="4829"/>
                  </a:cubicBezTo>
                  <a:cubicBezTo>
                    <a:pt x="3251" y="4829"/>
                    <a:pt x="3327" y="4825"/>
                    <a:pt x="3403" y="4820"/>
                  </a:cubicBezTo>
                  <a:cubicBezTo>
                    <a:pt x="3470" y="4763"/>
                    <a:pt x="3533" y="4702"/>
                    <a:pt x="3593" y="4642"/>
                  </a:cubicBezTo>
                  <a:cubicBezTo>
                    <a:pt x="3681" y="4552"/>
                    <a:pt x="3619" y="4402"/>
                    <a:pt x="3500" y="4402"/>
                  </a:cubicBezTo>
                  <a:cubicBezTo>
                    <a:pt x="3494" y="4402"/>
                    <a:pt x="3488" y="4402"/>
                    <a:pt x="3481" y="4403"/>
                  </a:cubicBezTo>
                  <a:cubicBezTo>
                    <a:pt x="3395" y="4410"/>
                    <a:pt x="3310" y="4413"/>
                    <a:pt x="3222" y="4413"/>
                  </a:cubicBezTo>
                  <a:cubicBezTo>
                    <a:pt x="1656" y="4413"/>
                    <a:pt x="389" y="3145"/>
                    <a:pt x="389" y="1580"/>
                  </a:cubicBezTo>
                  <a:cubicBezTo>
                    <a:pt x="389" y="1083"/>
                    <a:pt x="517" y="618"/>
                    <a:pt x="740" y="212"/>
                  </a:cubicBezTo>
                  <a:cubicBezTo>
                    <a:pt x="795" y="112"/>
                    <a:pt x="718" y="0"/>
                    <a:pt x="616" y="0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1" name="Google Shape;1471;p40"/>
            <p:cNvSpPr/>
            <p:nvPr/>
          </p:nvSpPr>
          <p:spPr>
            <a:xfrm>
              <a:off x="4733275" y="4361478"/>
              <a:ext cx="113288" cy="59400"/>
            </a:xfrm>
            <a:custGeom>
              <a:rect b="b" l="l" r="r" t="t"/>
              <a:pathLst>
                <a:path extrusionOk="0" h="1673" w="3191">
                  <a:moveTo>
                    <a:pt x="1596" y="0"/>
                  </a:moveTo>
                  <a:cubicBezTo>
                    <a:pt x="1255" y="0"/>
                    <a:pt x="965" y="203"/>
                    <a:pt x="834" y="494"/>
                  </a:cubicBezTo>
                  <a:cubicBezTo>
                    <a:pt x="765" y="468"/>
                    <a:pt x="690" y="453"/>
                    <a:pt x="611" y="453"/>
                  </a:cubicBezTo>
                  <a:cubicBezTo>
                    <a:pt x="274" y="453"/>
                    <a:pt x="1" y="727"/>
                    <a:pt x="1" y="1062"/>
                  </a:cubicBezTo>
                  <a:cubicBezTo>
                    <a:pt x="1" y="1399"/>
                    <a:pt x="274" y="1672"/>
                    <a:pt x="611" y="1672"/>
                  </a:cubicBezTo>
                  <a:cubicBezTo>
                    <a:pt x="786" y="1672"/>
                    <a:pt x="946" y="1597"/>
                    <a:pt x="1058" y="1477"/>
                  </a:cubicBezTo>
                  <a:cubicBezTo>
                    <a:pt x="1204" y="1599"/>
                    <a:pt x="1391" y="1672"/>
                    <a:pt x="1596" y="1672"/>
                  </a:cubicBezTo>
                  <a:cubicBezTo>
                    <a:pt x="1801" y="1672"/>
                    <a:pt x="1988" y="1599"/>
                    <a:pt x="2133" y="1477"/>
                  </a:cubicBezTo>
                  <a:cubicBezTo>
                    <a:pt x="2245" y="1597"/>
                    <a:pt x="2404" y="1672"/>
                    <a:pt x="2582" y="1672"/>
                  </a:cubicBezTo>
                  <a:cubicBezTo>
                    <a:pt x="2917" y="1672"/>
                    <a:pt x="3191" y="1399"/>
                    <a:pt x="3191" y="1062"/>
                  </a:cubicBezTo>
                  <a:cubicBezTo>
                    <a:pt x="3191" y="724"/>
                    <a:pt x="2917" y="453"/>
                    <a:pt x="2582" y="453"/>
                  </a:cubicBezTo>
                  <a:cubicBezTo>
                    <a:pt x="2503" y="453"/>
                    <a:pt x="2428" y="468"/>
                    <a:pt x="2359" y="494"/>
                  </a:cubicBezTo>
                  <a:cubicBezTo>
                    <a:pt x="2227" y="203"/>
                    <a:pt x="1936" y="0"/>
                    <a:pt x="15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2" name="Google Shape;1472;p40"/>
            <p:cNvSpPr/>
            <p:nvPr/>
          </p:nvSpPr>
          <p:spPr>
            <a:xfrm>
              <a:off x="4765016" y="4361372"/>
              <a:ext cx="82224" cy="58122"/>
            </a:xfrm>
            <a:custGeom>
              <a:rect b="b" l="l" r="r" t="t"/>
              <a:pathLst>
                <a:path extrusionOk="0" h="1637" w="2316">
                  <a:moveTo>
                    <a:pt x="702" y="0"/>
                  </a:moveTo>
                  <a:cubicBezTo>
                    <a:pt x="409" y="0"/>
                    <a:pt x="150" y="154"/>
                    <a:pt x="0" y="384"/>
                  </a:cubicBezTo>
                  <a:cubicBezTo>
                    <a:pt x="112" y="328"/>
                    <a:pt x="238" y="298"/>
                    <a:pt x="371" y="298"/>
                  </a:cubicBezTo>
                  <a:cubicBezTo>
                    <a:pt x="653" y="298"/>
                    <a:pt x="901" y="438"/>
                    <a:pt x="1052" y="651"/>
                  </a:cubicBezTo>
                  <a:cubicBezTo>
                    <a:pt x="1101" y="717"/>
                    <a:pt x="1179" y="756"/>
                    <a:pt x="1259" y="756"/>
                  </a:cubicBezTo>
                  <a:cubicBezTo>
                    <a:pt x="1269" y="756"/>
                    <a:pt x="1279" y="756"/>
                    <a:pt x="1290" y="754"/>
                  </a:cubicBezTo>
                  <a:cubicBezTo>
                    <a:pt x="1312" y="752"/>
                    <a:pt x="1335" y="750"/>
                    <a:pt x="1358" y="750"/>
                  </a:cubicBezTo>
                  <a:cubicBezTo>
                    <a:pt x="1384" y="750"/>
                    <a:pt x="1410" y="752"/>
                    <a:pt x="1436" y="756"/>
                  </a:cubicBezTo>
                  <a:cubicBezTo>
                    <a:pt x="1726" y="795"/>
                    <a:pt x="1950" y="1039"/>
                    <a:pt x="1964" y="1330"/>
                  </a:cubicBezTo>
                  <a:cubicBezTo>
                    <a:pt x="1970" y="1442"/>
                    <a:pt x="1947" y="1544"/>
                    <a:pt x="1900" y="1636"/>
                  </a:cubicBezTo>
                  <a:cubicBezTo>
                    <a:pt x="2144" y="1546"/>
                    <a:pt x="2316" y="1301"/>
                    <a:pt x="2295" y="1019"/>
                  </a:cubicBezTo>
                  <a:cubicBezTo>
                    <a:pt x="2274" y="731"/>
                    <a:pt x="2048" y="492"/>
                    <a:pt x="1757" y="458"/>
                  </a:cubicBezTo>
                  <a:cubicBezTo>
                    <a:pt x="1732" y="455"/>
                    <a:pt x="1707" y="453"/>
                    <a:pt x="1683" y="453"/>
                  </a:cubicBezTo>
                  <a:cubicBezTo>
                    <a:pt x="1606" y="453"/>
                    <a:pt x="1533" y="468"/>
                    <a:pt x="1465" y="495"/>
                  </a:cubicBezTo>
                  <a:cubicBezTo>
                    <a:pt x="1333" y="205"/>
                    <a:pt x="1042" y="0"/>
                    <a:pt x="702" y="0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3" name="Google Shape;1473;p40"/>
            <p:cNvSpPr/>
            <p:nvPr/>
          </p:nvSpPr>
          <p:spPr>
            <a:xfrm>
              <a:off x="4874545" y="4239771"/>
              <a:ext cx="9834" cy="21658"/>
            </a:xfrm>
            <a:custGeom>
              <a:rect b="b" l="l" r="r" t="t"/>
              <a:pathLst>
                <a:path extrusionOk="0" h="610" w="277">
                  <a:moveTo>
                    <a:pt x="139" y="0"/>
                  </a:moveTo>
                  <a:cubicBezTo>
                    <a:pt x="61" y="0"/>
                    <a:pt x="0" y="64"/>
                    <a:pt x="0" y="140"/>
                  </a:cubicBezTo>
                  <a:lnTo>
                    <a:pt x="0" y="471"/>
                  </a:lnTo>
                  <a:cubicBezTo>
                    <a:pt x="0" y="547"/>
                    <a:pt x="64" y="609"/>
                    <a:pt x="139" y="609"/>
                  </a:cubicBezTo>
                  <a:cubicBezTo>
                    <a:pt x="216" y="609"/>
                    <a:pt x="277" y="546"/>
                    <a:pt x="277" y="471"/>
                  </a:cubicBezTo>
                  <a:lnTo>
                    <a:pt x="277" y="140"/>
                  </a:lnTo>
                  <a:cubicBezTo>
                    <a:pt x="277" y="62"/>
                    <a:pt x="215" y="0"/>
                    <a:pt x="139" y="0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4" name="Google Shape;1474;p40"/>
            <p:cNvSpPr/>
            <p:nvPr/>
          </p:nvSpPr>
          <p:spPr>
            <a:xfrm>
              <a:off x="4951481" y="4385940"/>
              <a:ext cx="21444" cy="15729"/>
            </a:xfrm>
            <a:custGeom>
              <a:rect b="b" l="l" r="r" t="t"/>
              <a:pathLst>
                <a:path extrusionOk="0" h="443" w="604">
                  <a:moveTo>
                    <a:pt x="158" y="1"/>
                  </a:moveTo>
                  <a:cubicBezTo>
                    <a:pt x="110" y="1"/>
                    <a:pt x="64" y="25"/>
                    <a:pt x="38" y="69"/>
                  </a:cubicBezTo>
                  <a:cubicBezTo>
                    <a:pt x="1" y="136"/>
                    <a:pt x="22" y="221"/>
                    <a:pt x="88" y="258"/>
                  </a:cubicBezTo>
                  <a:lnTo>
                    <a:pt x="375" y="423"/>
                  </a:lnTo>
                  <a:cubicBezTo>
                    <a:pt x="396" y="436"/>
                    <a:pt x="419" y="442"/>
                    <a:pt x="442" y="442"/>
                  </a:cubicBezTo>
                  <a:cubicBezTo>
                    <a:pt x="491" y="442"/>
                    <a:pt x="539" y="416"/>
                    <a:pt x="563" y="372"/>
                  </a:cubicBezTo>
                  <a:cubicBezTo>
                    <a:pt x="604" y="308"/>
                    <a:pt x="579" y="225"/>
                    <a:pt x="513" y="185"/>
                  </a:cubicBezTo>
                  <a:lnTo>
                    <a:pt x="228" y="19"/>
                  </a:lnTo>
                  <a:cubicBezTo>
                    <a:pt x="206" y="7"/>
                    <a:pt x="182" y="1"/>
                    <a:pt x="158" y="1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5" name="Google Shape;1475;p40"/>
            <p:cNvSpPr/>
            <p:nvPr/>
          </p:nvSpPr>
          <p:spPr>
            <a:xfrm>
              <a:off x="4964156" y="4341170"/>
              <a:ext cx="21586" cy="9906"/>
            </a:xfrm>
            <a:custGeom>
              <a:rect b="b" l="l" r="r" t="t"/>
              <a:pathLst>
                <a:path extrusionOk="0" h="279" w="608">
                  <a:moveTo>
                    <a:pt x="139" y="1"/>
                  </a:moveTo>
                  <a:cubicBezTo>
                    <a:pt x="61" y="1"/>
                    <a:pt x="1" y="64"/>
                    <a:pt x="1" y="140"/>
                  </a:cubicBezTo>
                  <a:cubicBezTo>
                    <a:pt x="1" y="217"/>
                    <a:pt x="62" y="279"/>
                    <a:pt x="139" y="279"/>
                  </a:cubicBezTo>
                  <a:lnTo>
                    <a:pt x="470" y="279"/>
                  </a:lnTo>
                  <a:cubicBezTo>
                    <a:pt x="546" y="279"/>
                    <a:pt x="608" y="215"/>
                    <a:pt x="608" y="140"/>
                  </a:cubicBezTo>
                  <a:cubicBezTo>
                    <a:pt x="608" y="63"/>
                    <a:pt x="546" y="1"/>
                    <a:pt x="470" y="1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6" name="Google Shape;1476;p40"/>
            <p:cNvSpPr/>
            <p:nvPr/>
          </p:nvSpPr>
          <p:spPr>
            <a:xfrm>
              <a:off x="4951446" y="4290506"/>
              <a:ext cx="21479" cy="15729"/>
            </a:xfrm>
            <a:custGeom>
              <a:rect b="b" l="l" r="r" t="t"/>
              <a:pathLst>
                <a:path extrusionOk="0" h="443" w="605">
                  <a:moveTo>
                    <a:pt x="446" y="1"/>
                  </a:moveTo>
                  <a:cubicBezTo>
                    <a:pt x="422" y="1"/>
                    <a:pt x="398" y="7"/>
                    <a:pt x="376" y="20"/>
                  </a:cubicBezTo>
                  <a:lnTo>
                    <a:pt x="89" y="186"/>
                  </a:lnTo>
                  <a:cubicBezTo>
                    <a:pt x="23" y="223"/>
                    <a:pt x="0" y="308"/>
                    <a:pt x="39" y="374"/>
                  </a:cubicBezTo>
                  <a:cubicBezTo>
                    <a:pt x="65" y="418"/>
                    <a:pt x="111" y="442"/>
                    <a:pt x="160" y="442"/>
                  </a:cubicBezTo>
                  <a:cubicBezTo>
                    <a:pt x="183" y="442"/>
                    <a:pt x="207" y="438"/>
                    <a:pt x="228" y="425"/>
                  </a:cubicBezTo>
                  <a:lnTo>
                    <a:pt x="514" y="259"/>
                  </a:lnTo>
                  <a:cubicBezTo>
                    <a:pt x="580" y="222"/>
                    <a:pt x="605" y="137"/>
                    <a:pt x="564" y="71"/>
                  </a:cubicBezTo>
                  <a:cubicBezTo>
                    <a:pt x="538" y="26"/>
                    <a:pt x="493" y="1"/>
                    <a:pt x="446" y="1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7" name="Google Shape;1477;p40"/>
            <p:cNvSpPr/>
            <p:nvPr/>
          </p:nvSpPr>
          <p:spPr>
            <a:xfrm>
              <a:off x="4918640" y="4253405"/>
              <a:ext cx="17183" cy="20025"/>
            </a:xfrm>
            <a:custGeom>
              <a:rect b="b" l="l" r="r" t="t"/>
              <a:pathLst>
                <a:path extrusionOk="0" h="564" w="484">
                  <a:moveTo>
                    <a:pt x="324" y="1"/>
                  </a:moveTo>
                  <a:cubicBezTo>
                    <a:pt x="276" y="1"/>
                    <a:pt x="230" y="25"/>
                    <a:pt x="205" y="70"/>
                  </a:cubicBezTo>
                  <a:lnTo>
                    <a:pt x="39" y="356"/>
                  </a:lnTo>
                  <a:cubicBezTo>
                    <a:pt x="0" y="422"/>
                    <a:pt x="23" y="507"/>
                    <a:pt x="90" y="544"/>
                  </a:cubicBezTo>
                  <a:cubicBezTo>
                    <a:pt x="111" y="557"/>
                    <a:pt x="134" y="563"/>
                    <a:pt x="157" y="563"/>
                  </a:cubicBezTo>
                  <a:cubicBezTo>
                    <a:pt x="206" y="563"/>
                    <a:pt x="252" y="537"/>
                    <a:pt x="278" y="493"/>
                  </a:cubicBezTo>
                  <a:lnTo>
                    <a:pt x="444" y="206"/>
                  </a:lnTo>
                  <a:cubicBezTo>
                    <a:pt x="484" y="142"/>
                    <a:pt x="459" y="58"/>
                    <a:pt x="393" y="19"/>
                  </a:cubicBezTo>
                  <a:cubicBezTo>
                    <a:pt x="371" y="7"/>
                    <a:pt x="347" y="1"/>
                    <a:pt x="324" y="1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8" name="Google Shape;1478;p40"/>
            <p:cNvSpPr/>
            <p:nvPr/>
          </p:nvSpPr>
          <p:spPr>
            <a:xfrm>
              <a:off x="4874580" y="4280068"/>
              <a:ext cx="44485" cy="71010"/>
            </a:xfrm>
            <a:custGeom>
              <a:rect b="b" l="l" r="r" t="t"/>
              <a:pathLst>
                <a:path extrusionOk="0" h="2000" w="1253">
                  <a:moveTo>
                    <a:pt x="139" y="1"/>
                  </a:moveTo>
                  <a:cubicBezTo>
                    <a:pt x="63" y="1"/>
                    <a:pt x="1" y="64"/>
                    <a:pt x="1" y="139"/>
                  </a:cubicBezTo>
                  <a:lnTo>
                    <a:pt x="1" y="1861"/>
                  </a:lnTo>
                  <a:cubicBezTo>
                    <a:pt x="1" y="1938"/>
                    <a:pt x="64" y="2000"/>
                    <a:pt x="139" y="2000"/>
                  </a:cubicBezTo>
                  <a:lnTo>
                    <a:pt x="1115" y="2000"/>
                  </a:lnTo>
                  <a:cubicBezTo>
                    <a:pt x="1192" y="2000"/>
                    <a:pt x="1253" y="1936"/>
                    <a:pt x="1253" y="1861"/>
                  </a:cubicBezTo>
                  <a:cubicBezTo>
                    <a:pt x="1251" y="1784"/>
                    <a:pt x="1188" y="1722"/>
                    <a:pt x="1113" y="1722"/>
                  </a:cubicBezTo>
                  <a:lnTo>
                    <a:pt x="279" y="1722"/>
                  </a:lnTo>
                  <a:lnTo>
                    <a:pt x="279" y="139"/>
                  </a:lnTo>
                  <a:cubicBezTo>
                    <a:pt x="279" y="63"/>
                    <a:pt x="215" y="1"/>
                    <a:pt x="139" y="1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79" name="Google Shape;1479;p40"/>
          <p:cNvGrpSpPr/>
          <p:nvPr/>
        </p:nvGrpSpPr>
        <p:grpSpPr>
          <a:xfrm>
            <a:off x="4120304" y="4147710"/>
            <a:ext cx="256123" cy="327001"/>
            <a:chOff x="4120304" y="4147710"/>
            <a:chExt cx="256123" cy="327001"/>
          </a:xfrm>
        </p:grpSpPr>
        <p:sp>
          <p:nvSpPr>
            <p:cNvPr id="1480" name="Google Shape;1480;p40"/>
            <p:cNvSpPr/>
            <p:nvPr/>
          </p:nvSpPr>
          <p:spPr>
            <a:xfrm>
              <a:off x="4120304" y="4147745"/>
              <a:ext cx="256115" cy="326966"/>
            </a:xfrm>
            <a:custGeom>
              <a:rect b="b" l="l" r="r" t="t"/>
              <a:pathLst>
                <a:path extrusionOk="0" h="9209" w="7214">
                  <a:moveTo>
                    <a:pt x="437" y="1"/>
                  </a:moveTo>
                  <a:cubicBezTo>
                    <a:pt x="196" y="1"/>
                    <a:pt x="0" y="196"/>
                    <a:pt x="0" y="438"/>
                  </a:cubicBezTo>
                  <a:lnTo>
                    <a:pt x="0" y="8772"/>
                  </a:lnTo>
                  <a:cubicBezTo>
                    <a:pt x="0" y="9013"/>
                    <a:pt x="197" y="9209"/>
                    <a:pt x="437" y="9209"/>
                  </a:cubicBezTo>
                  <a:lnTo>
                    <a:pt x="6775" y="9209"/>
                  </a:lnTo>
                  <a:cubicBezTo>
                    <a:pt x="7018" y="9209"/>
                    <a:pt x="7214" y="9013"/>
                    <a:pt x="7212" y="8772"/>
                  </a:cubicBezTo>
                  <a:lnTo>
                    <a:pt x="7212" y="438"/>
                  </a:lnTo>
                  <a:cubicBezTo>
                    <a:pt x="7212" y="196"/>
                    <a:pt x="7015" y="1"/>
                    <a:pt x="677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1" name="Google Shape;1481;p40"/>
            <p:cNvSpPr/>
            <p:nvPr/>
          </p:nvSpPr>
          <p:spPr>
            <a:xfrm>
              <a:off x="4347741" y="4147710"/>
              <a:ext cx="28686" cy="326930"/>
            </a:xfrm>
            <a:custGeom>
              <a:rect b="b" l="l" r="r" t="t"/>
              <a:pathLst>
                <a:path extrusionOk="0" h="9208" w="808">
                  <a:moveTo>
                    <a:pt x="1" y="0"/>
                  </a:moveTo>
                  <a:cubicBezTo>
                    <a:pt x="241" y="0"/>
                    <a:pt x="437" y="194"/>
                    <a:pt x="437" y="436"/>
                  </a:cubicBezTo>
                  <a:lnTo>
                    <a:pt x="437" y="8771"/>
                  </a:lnTo>
                  <a:cubicBezTo>
                    <a:pt x="437" y="9011"/>
                    <a:pt x="241" y="9207"/>
                    <a:pt x="1" y="9207"/>
                  </a:cubicBezTo>
                  <a:lnTo>
                    <a:pt x="370" y="9207"/>
                  </a:lnTo>
                  <a:cubicBezTo>
                    <a:pt x="612" y="9207"/>
                    <a:pt x="808" y="9014"/>
                    <a:pt x="808" y="8771"/>
                  </a:cubicBezTo>
                  <a:lnTo>
                    <a:pt x="808" y="438"/>
                  </a:lnTo>
                  <a:cubicBezTo>
                    <a:pt x="808" y="196"/>
                    <a:pt x="612" y="0"/>
                    <a:pt x="370" y="0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2" name="Google Shape;1482;p40"/>
            <p:cNvSpPr/>
            <p:nvPr/>
          </p:nvSpPr>
          <p:spPr>
            <a:xfrm>
              <a:off x="4142885" y="4170397"/>
              <a:ext cx="210814" cy="266110"/>
            </a:xfrm>
            <a:custGeom>
              <a:rect b="b" l="l" r="r" t="t"/>
              <a:pathLst>
                <a:path extrusionOk="0" h="7495" w="5938">
                  <a:moveTo>
                    <a:pt x="220" y="0"/>
                  </a:moveTo>
                  <a:cubicBezTo>
                    <a:pt x="98" y="0"/>
                    <a:pt x="0" y="98"/>
                    <a:pt x="0" y="220"/>
                  </a:cubicBezTo>
                  <a:lnTo>
                    <a:pt x="0" y="3216"/>
                  </a:lnTo>
                  <a:lnTo>
                    <a:pt x="91" y="3429"/>
                  </a:lnTo>
                  <a:lnTo>
                    <a:pt x="89" y="7274"/>
                  </a:lnTo>
                  <a:cubicBezTo>
                    <a:pt x="89" y="7397"/>
                    <a:pt x="189" y="7495"/>
                    <a:pt x="311" y="7495"/>
                  </a:cubicBezTo>
                  <a:lnTo>
                    <a:pt x="5548" y="7495"/>
                  </a:lnTo>
                  <a:cubicBezTo>
                    <a:pt x="5670" y="7495"/>
                    <a:pt x="5768" y="7397"/>
                    <a:pt x="5766" y="7272"/>
                  </a:cubicBezTo>
                  <a:lnTo>
                    <a:pt x="5766" y="3447"/>
                  </a:lnTo>
                  <a:lnTo>
                    <a:pt x="5938" y="3216"/>
                  </a:lnTo>
                  <a:lnTo>
                    <a:pt x="5938" y="220"/>
                  </a:lnTo>
                  <a:cubicBezTo>
                    <a:pt x="5938" y="98"/>
                    <a:pt x="5838" y="0"/>
                    <a:pt x="57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3" name="Google Shape;1483;p40"/>
            <p:cNvSpPr/>
            <p:nvPr/>
          </p:nvSpPr>
          <p:spPr>
            <a:xfrm>
              <a:off x="4333220" y="4170397"/>
              <a:ext cx="20520" cy="266110"/>
            </a:xfrm>
            <a:custGeom>
              <a:rect b="b" l="l" r="r" t="t"/>
              <a:pathLst>
                <a:path extrusionOk="0" h="7495" w="578">
                  <a:moveTo>
                    <a:pt x="1" y="0"/>
                  </a:moveTo>
                  <a:cubicBezTo>
                    <a:pt x="123" y="0"/>
                    <a:pt x="223" y="98"/>
                    <a:pt x="223" y="220"/>
                  </a:cubicBezTo>
                  <a:lnTo>
                    <a:pt x="223" y="7274"/>
                  </a:lnTo>
                  <a:cubicBezTo>
                    <a:pt x="223" y="7397"/>
                    <a:pt x="123" y="7495"/>
                    <a:pt x="1" y="7495"/>
                  </a:cubicBezTo>
                  <a:lnTo>
                    <a:pt x="356" y="7495"/>
                  </a:lnTo>
                  <a:cubicBezTo>
                    <a:pt x="479" y="7495"/>
                    <a:pt x="578" y="7397"/>
                    <a:pt x="578" y="7274"/>
                  </a:cubicBezTo>
                  <a:lnTo>
                    <a:pt x="578" y="220"/>
                  </a:lnTo>
                  <a:cubicBezTo>
                    <a:pt x="578" y="98"/>
                    <a:pt x="479" y="0"/>
                    <a:pt x="356" y="0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4" name="Google Shape;1484;p40"/>
            <p:cNvSpPr/>
            <p:nvPr/>
          </p:nvSpPr>
          <p:spPr>
            <a:xfrm>
              <a:off x="4142920" y="4410864"/>
              <a:ext cx="210814" cy="25635"/>
            </a:xfrm>
            <a:custGeom>
              <a:rect b="b" l="l" r="r" t="t"/>
              <a:pathLst>
                <a:path extrusionOk="0" h="722" w="5938">
                  <a:moveTo>
                    <a:pt x="1" y="1"/>
                  </a:moveTo>
                  <a:lnTo>
                    <a:pt x="1" y="501"/>
                  </a:lnTo>
                  <a:cubicBezTo>
                    <a:pt x="1" y="624"/>
                    <a:pt x="100" y="722"/>
                    <a:pt x="222" y="722"/>
                  </a:cubicBezTo>
                  <a:lnTo>
                    <a:pt x="5716" y="722"/>
                  </a:lnTo>
                  <a:cubicBezTo>
                    <a:pt x="5839" y="722"/>
                    <a:pt x="5938" y="624"/>
                    <a:pt x="5938" y="501"/>
                  </a:cubicBezTo>
                  <a:lnTo>
                    <a:pt x="593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5" name="Google Shape;1485;p40"/>
            <p:cNvSpPr/>
            <p:nvPr/>
          </p:nvSpPr>
          <p:spPr>
            <a:xfrm>
              <a:off x="4333220" y="4410864"/>
              <a:ext cx="20520" cy="25635"/>
            </a:xfrm>
            <a:custGeom>
              <a:rect b="b" l="l" r="r" t="t"/>
              <a:pathLst>
                <a:path extrusionOk="0" h="722" w="578">
                  <a:moveTo>
                    <a:pt x="223" y="1"/>
                  </a:moveTo>
                  <a:lnTo>
                    <a:pt x="223" y="501"/>
                  </a:lnTo>
                  <a:cubicBezTo>
                    <a:pt x="223" y="624"/>
                    <a:pt x="123" y="722"/>
                    <a:pt x="1" y="722"/>
                  </a:cubicBezTo>
                  <a:lnTo>
                    <a:pt x="356" y="722"/>
                  </a:lnTo>
                  <a:cubicBezTo>
                    <a:pt x="479" y="722"/>
                    <a:pt x="578" y="624"/>
                    <a:pt x="578" y="501"/>
                  </a:cubicBezTo>
                  <a:lnTo>
                    <a:pt x="578" y="1"/>
                  </a:ln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6" name="Google Shape;1486;p40"/>
            <p:cNvSpPr/>
            <p:nvPr/>
          </p:nvSpPr>
          <p:spPr>
            <a:xfrm>
              <a:off x="4234236" y="4450770"/>
              <a:ext cx="28118" cy="9657"/>
            </a:xfrm>
            <a:custGeom>
              <a:rect b="b" l="l" r="r" t="t"/>
              <a:pathLst>
                <a:path extrusionOk="0" h="272" w="792">
                  <a:moveTo>
                    <a:pt x="135" y="1"/>
                  </a:moveTo>
                  <a:cubicBezTo>
                    <a:pt x="62" y="1"/>
                    <a:pt x="0" y="62"/>
                    <a:pt x="0" y="136"/>
                  </a:cubicBezTo>
                  <a:cubicBezTo>
                    <a:pt x="0" y="209"/>
                    <a:pt x="62" y="271"/>
                    <a:pt x="135" y="271"/>
                  </a:cubicBezTo>
                  <a:lnTo>
                    <a:pt x="658" y="271"/>
                  </a:lnTo>
                  <a:cubicBezTo>
                    <a:pt x="733" y="271"/>
                    <a:pt x="792" y="209"/>
                    <a:pt x="792" y="136"/>
                  </a:cubicBezTo>
                  <a:cubicBezTo>
                    <a:pt x="792" y="62"/>
                    <a:pt x="731" y="1"/>
                    <a:pt x="658" y="1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7" name="Google Shape;1487;p40"/>
            <p:cNvSpPr/>
            <p:nvPr/>
          </p:nvSpPr>
          <p:spPr>
            <a:xfrm>
              <a:off x="4142920" y="4284577"/>
              <a:ext cx="70295" cy="63163"/>
            </a:xfrm>
            <a:custGeom>
              <a:rect b="b" l="l" r="r" t="t"/>
              <a:pathLst>
                <a:path extrusionOk="0" h="1779" w="1980">
                  <a:moveTo>
                    <a:pt x="1" y="0"/>
                  </a:moveTo>
                  <a:lnTo>
                    <a:pt x="1" y="1779"/>
                  </a:lnTo>
                  <a:lnTo>
                    <a:pt x="1979" y="1779"/>
                  </a:lnTo>
                  <a:lnTo>
                    <a:pt x="197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8" name="Google Shape;1488;p40"/>
            <p:cNvSpPr/>
            <p:nvPr/>
          </p:nvSpPr>
          <p:spPr>
            <a:xfrm>
              <a:off x="4283479" y="4284577"/>
              <a:ext cx="70259" cy="63163"/>
            </a:xfrm>
            <a:custGeom>
              <a:rect b="b" l="l" r="r" t="t"/>
              <a:pathLst>
                <a:path extrusionOk="0" h="1779" w="1979">
                  <a:moveTo>
                    <a:pt x="0" y="0"/>
                  </a:moveTo>
                  <a:lnTo>
                    <a:pt x="0" y="1779"/>
                  </a:lnTo>
                  <a:lnTo>
                    <a:pt x="1979" y="1779"/>
                  </a:lnTo>
                  <a:lnTo>
                    <a:pt x="197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9" name="Google Shape;1489;p40"/>
            <p:cNvSpPr/>
            <p:nvPr/>
          </p:nvSpPr>
          <p:spPr>
            <a:xfrm>
              <a:off x="4213182" y="4347703"/>
              <a:ext cx="70259" cy="63199"/>
            </a:xfrm>
            <a:custGeom>
              <a:rect b="b" l="l" r="r" t="t"/>
              <a:pathLst>
                <a:path extrusionOk="0" h="1780" w="1979">
                  <a:moveTo>
                    <a:pt x="0" y="1"/>
                  </a:moveTo>
                  <a:lnTo>
                    <a:pt x="0" y="1780"/>
                  </a:lnTo>
                  <a:lnTo>
                    <a:pt x="1979" y="1780"/>
                  </a:lnTo>
                  <a:lnTo>
                    <a:pt x="197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0" name="Google Shape;1490;p40"/>
            <p:cNvSpPr/>
            <p:nvPr/>
          </p:nvSpPr>
          <p:spPr>
            <a:xfrm>
              <a:off x="4213182" y="4284577"/>
              <a:ext cx="70259" cy="63163"/>
            </a:xfrm>
            <a:custGeom>
              <a:rect b="b" l="l" r="r" t="t"/>
              <a:pathLst>
                <a:path extrusionOk="0" h="1779" w="1979">
                  <a:moveTo>
                    <a:pt x="0" y="0"/>
                  </a:moveTo>
                  <a:lnTo>
                    <a:pt x="0" y="1779"/>
                  </a:lnTo>
                  <a:lnTo>
                    <a:pt x="1979" y="1779"/>
                  </a:lnTo>
                  <a:lnTo>
                    <a:pt x="197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1" name="Google Shape;1491;p40"/>
            <p:cNvSpPr/>
            <p:nvPr/>
          </p:nvSpPr>
          <p:spPr>
            <a:xfrm>
              <a:off x="4142920" y="4347703"/>
              <a:ext cx="70295" cy="63199"/>
            </a:xfrm>
            <a:custGeom>
              <a:rect b="b" l="l" r="r" t="t"/>
              <a:pathLst>
                <a:path extrusionOk="0" h="1780" w="1980">
                  <a:moveTo>
                    <a:pt x="1" y="1"/>
                  </a:moveTo>
                  <a:lnTo>
                    <a:pt x="1" y="1780"/>
                  </a:lnTo>
                  <a:lnTo>
                    <a:pt x="1979" y="1780"/>
                  </a:lnTo>
                  <a:lnTo>
                    <a:pt x="197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2" name="Google Shape;1492;p40"/>
            <p:cNvSpPr/>
            <p:nvPr/>
          </p:nvSpPr>
          <p:spPr>
            <a:xfrm>
              <a:off x="4283479" y="4347703"/>
              <a:ext cx="70259" cy="63199"/>
            </a:xfrm>
            <a:custGeom>
              <a:rect b="b" l="l" r="r" t="t"/>
              <a:pathLst>
                <a:path extrusionOk="0" h="1780" w="1979">
                  <a:moveTo>
                    <a:pt x="0" y="1"/>
                  </a:moveTo>
                  <a:lnTo>
                    <a:pt x="0" y="1780"/>
                  </a:lnTo>
                  <a:lnTo>
                    <a:pt x="1979" y="1780"/>
                  </a:lnTo>
                  <a:lnTo>
                    <a:pt x="197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3" name="Google Shape;1493;p40"/>
            <p:cNvSpPr/>
            <p:nvPr/>
          </p:nvSpPr>
          <p:spPr>
            <a:xfrm>
              <a:off x="4341102" y="4284577"/>
              <a:ext cx="12639" cy="63163"/>
            </a:xfrm>
            <a:custGeom>
              <a:rect b="b" l="l" r="r" t="t"/>
              <a:pathLst>
                <a:path extrusionOk="0" h="1779" w="356">
                  <a:moveTo>
                    <a:pt x="1" y="0"/>
                  </a:moveTo>
                  <a:lnTo>
                    <a:pt x="1" y="1779"/>
                  </a:lnTo>
                  <a:lnTo>
                    <a:pt x="356" y="1779"/>
                  </a:lnTo>
                  <a:lnTo>
                    <a:pt x="356" y="0"/>
                  </a:ln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4" name="Google Shape;1494;p40"/>
            <p:cNvSpPr/>
            <p:nvPr/>
          </p:nvSpPr>
          <p:spPr>
            <a:xfrm>
              <a:off x="4341102" y="4347703"/>
              <a:ext cx="12639" cy="63199"/>
            </a:xfrm>
            <a:custGeom>
              <a:rect b="b" l="l" r="r" t="t"/>
              <a:pathLst>
                <a:path extrusionOk="0" h="1780" w="356">
                  <a:moveTo>
                    <a:pt x="1" y="1"/>
                  </a:moveTo>
                  <a:lnTo>
                    <a:pt x="1" y="1780"/>
                  </a:lnTo>
                  <a:lnTo>
                    <a:pt x="356" y="1780"/>
                  </a:lnTo>
                  <a:lnTo>
                    <a:pt x="356" y="1"/>
                  </a:ln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5" name="Google Shape;1495;p40"/>
            <p:cNvSpPr/>
            <p:nvPr/>
          </p:nvSpPr>
          <p:spPr>
            <a:xfrm>
              <a:off x="4173773" y="4194504"/>
              <a:ext cx="52153" cy="52157"/>
            </a:xfrm>
            <a:custGeom>
              <a:rect b="b" l="l" r="r" t="t"/>
              <a:pathLst>
                <a:path extrusionOk="0" h="1469" w="1469">
                  <a:moveTo>
                    <a:pt x="735" y="0"/>
                  </a:moveTo>
                  <a:cubicBezTo>
                    <a:pt x="329" y="0"/>
                    <a:pt x="1" y="328"/>
                    <a:pt x="1" y="734"/>
                  </a:cubicBezTo>
                  <a:cubicBezTo>
                    <a:pt x="1" y="1140"/>
                    <a:pt x="329" y="1468"/>
                    <a:pt x="735" y="1468"/>
                  </a:cubicBezTo>
                  <a:cubicBezTo>
                    <a:pt x="1139" y="1468"/>
                    <a:pt x="1469" y="1140"/>
                    <a:pt x="1469" y="734"/>
                  </a:cubicBezTo>
                  <a:cubicBezTo>
                    <a:pt x="1469" y="328"/>
                    <a:pt x="1139" y="0"/>
                    <a:pt x="7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6" name="Google Shape;1496;p40"/>
            <p:cNvSpPr/>
            <p:nvPr/>
          </p:nvSpPr>
          <p:spPr>
            <a:xfrm>
              <a:off x="4179560" y="4196173"/>
              <a:ext cx="46260" cy="50488"/>
            </a:xfrm>
            <a:custGeom>
              <a:rect b="b" l="l" r="r" t="t"/>
              <a:pathLst>
                <a:path extrusionOk="0" h="1422" w="1303">
                  <a:moveTo>
                    <a:pt x="823" y="1"/>
                  </a:moveTo>
                  <a:lnTo>
                    <a:pt x="823" y="1"/>
                  </a:lnTo>
                  <a:cubicBezTo>
                    <a:pt x="926" y="126"/>
                    <a:pt x="986" y="289"/>
                    <a:pt x="986" y="463"/>
                  </a:cubicBezTo>
                  <a:cubicBezTo>
                    <a:pt x="986" y="867"/>
                    <a:pt x="658" y="1195"/>
                    <a:pt x="252" y="1195"/>
                  </a:cubicBezTo>
                  <a:cubicBezTo>
                    <a:pt x="164" y="1195"/>
                    <a:pt x="79" y="1178"/>
                    <a:pt x="0" y="1149"/>
                  </a:cubicBezTo>
                  <a:lnTo>
                    <a:pt x="0" y="1149"/>
                  </a:lnTo>
                  <a:cubicBezTo>
                    <a:pt x="136" y="1315"/>
                    <a:pt x="341" y="1421"/>
                    <a:pt x="572" y="1421"/>
                  </a:cubicBezTo>
                  <a:cubicBezTo>
                    <a:pt x="976" y="1421"/>
                    <a:pt x="1303" y="1092"/>
                    <a:pt x="1303" y="687"/>
                  </a:cubicBezTo>
                  <a:cubicBezTo>
                    <a:pt x="1303" y="371"/>
                    <a:pt x="1101" y="102"/>
                    <a:pt x="823" y="1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7" name="Google Shape;1497;p40"/>
            <p:cNvSpPr/>
            <p:nvPr/>
          </p:nvSpPr>
          <p:spPr>
            <a:xfrm>
              <a:off x="4241336" y="4189604"/>
              <a:ext cx="80804" cy="9835"/>
            </a:xfrm>
            <a:custGeom>
              <a:rect b="b" l="l" r="r" t="t"/>
              <a:pathLst>
                <a:path extrusionOk="0" h="277" w="2276">
                  <a:moveTo>
                    <a:pt x="138" y="0"/>
                  </a:moveTo>
                  <a:cubicBezTo>
                    <a:pt x="63" y="0"/>
                    <a:pt x="0" y="64"/>
                    <a:pt x="0" y="138"/>
                  </a:cubicBezTo>
                  <a:cubicBezTo>
                    <a:pt x="0" y="215"/>
                    <a:pt x="61" y="276"/>
                    <a:pt x="138" y="276"/>
                  </a:cubicBezTo>
                  <a:lnTo>
                    <a:pt x="2137" y="276"/>
                  </a:lnTo>
                  <a:cubicBezTo>
                    <a:pt x="2215" y="276"/>
                    <a:pt x="2275" y="216"/>
                    <a:pt x="2275" y="138"/>
                  </a:cubicBezTo>
                  <a:cubicBezTo>
                    <a:pt x="2275" y="64"/>
                    <a:pt x="2215" y="0"/>
                    <a:pt x="2137" y="0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8" name="Google Shape;1498;p40"/>
            <p:cNvSpPr/>
            <p:nvPr/>
          </p:nvSpPr>
          <p:spPr>
            <a:xfrm>
              <a:off x="4241372" y="4210019"/>
              <a:ext cx="45337" cy="9870"/>
            </a:xfrm>
            <a:custGeom>
              <a:rect b="b" l="l" r="r" t="t"/>
              <a:pathLst>
                <a:path extrusionOk="0" h="278" w="1277">
                  <a:moveTo>
                    <a:pt x="140" y="1"/>
                  </a:moveTo>
                  <a:cubicBezTo>
                    <a:pt x="64" y="1"/>
                    <a:pt x="1" y="61"/>
                    <a:pt x="1" y="139"/>
                  </a:cubicBezTo>
                  <a:cubicBezTo>
                    <a:pt x="1" y="215"/>
                    <a:pt x="62" y="277"/>
                    <a:pt x="140" y="277"/>
                  </a:cubicBezTo>
                  <a:lnTo>
                    <a:pt x="1137" y="277"/>
                  </a:lnTo>
                  <a:cubicBezTo>
                    <a:pt x="1215" y="277"/>
                    <a:pt x="1277" y="217"/>
                    <a:pt x="1277" y="139"/>
                  </a:cubicBezTo>
                  <a:cubicBezTo>
                    <a:pt x="1277" y="64"/>
                    <a:pt x="1215" y="1"/>
                    <a:pt x="1137" y="1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9" name="Google Shape;1499;p40"/>
            <p:cNvSpPr/>
            <p:nvPr/>
          </p:nvSpPr>
          <p:spPr>
            <a:xfrm>
              <a:off x="4246626" y="4235866"/>
              <a:ext cx="76259" cy="24569"/>
            </a:xfrm>
            <a:custGeom>
              <a:rect b="b" l="l" r="r" t="t"/>
              <a:pathLst>
                <a:path extrusionOk="0" h="692" w="2148">
                  <a:moveTo>
                    <a:pt x="83" y="1"/>
                  </a:moveTo>
                  <a:cubicBezTo>
                    <a:pt x="38" y="1"/>
                    <a:pt x="1" y="37"/>
                    <a:pt x="1" y="84"/>
                  </a:cubicBezTo>
                  <a:lnTo>
                    <a:pt x="1" y="608"/>
                  </a:lnTo>
                  <a:cubicBezTo>
                    <a:pt x="1" y="654"/>
                    <a:pt x="37" y="692"/>
                    <a:pt x="83" y="692"/>
                  </a:cubicBezTo>
                  <a:lnTo>
                    <a:pt x="2066" y="692"/>
                  </a:lnTo>
                  <a:cubicBezTo>
                    <a:pt x="2110" y="692"/>
                    <a:pt x="2148" y="654"/>
                    <a:pt x="2148" y="608"/>
                  </a:cubicBezTo>
                  <a:lnTo>
                    <a:pt x="2148" y="84"/>
                  </a:lnTo>
                  <a:cubicBezTo>
                    <a:pt x="2148" y="38"/>
                    <a:pt x="2112" y="1"/>
                    <a:pt x="2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0" name="Google Shape;1500;p40"/>
            <p:cNvSpPr/>
            <p:nvPr/>
          </p:nvSpPr>
          <p:spPr>
            <a:xfrm>
              <a:off x="4306770" y="4235830"/>
              <a:ext cx="16118" cy="24569"/>
            </a:xfrm>
            <a:custGeom>
              <a:rect b="b" l="l" r="r" t="t"/>
              <a:pathLst>
                <a:path extrusionOk="0" h="692" w="454">
                  <a:moveTo>
                    <a:pt x="0" y="1"/>
                  </a:moveTo>
                  <a:cubicBezTo>
                    <a:pt x="47" y="1"/>
                    <a:pt x="84" y="36"/>
                    <a:pt x="84" y="83"/>
                  </a:cubicBezTo>
                  <a:lnTo>
                    <a:pt x="84" y="608"/>
                  </a:lnTo>
                  <a:cubicBezTo>
                    <a:pt x="84" y="654"/>
                    <a:pt x="48" y="691"/>
                    <a:pt x="0" y="691"/>
                  </a:cubicBezTo>
                  <a:lnTo>
                    <a:pt x="372" y="691"/>
                  </a:lnTo>
                  <a:cubicBezTo>
                    <a:pt x="416" y="691"/>
                    <a:pt x="454" y="655"/>
                    <a:pt x="454" y="608"/>
                  </a:cubicBezTo>
                  <a:lnTo>
                    <a:pt x="454" y="83"/>
                  </a:lnTo>
                  <a:cubicBezTo>
                    <a:pt x="454" y="38"/>
                    <a:pt x="416" y="1"/>
                    <a:pt x="372" y="1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01" name="Google Shape;1501;p40"/>
          <p:cNvGrpSpPr/>
          <p:nvPr/>
        </p:nvGrpSpPr>
        <p:grpSpPr>
          <a:xfrm>
            <a:off x="3437462" y="4148065"/>
            <a:ext cx="327024" cy="326249"/>
            <a:chOff x="3437462" y="4148065"/>
            <a:chExt cx="327024" cy="326249"/>
          </a:xfrm>
        </p:grpSpPr>
        <p:sp>
          <p:nvSpPr>
            <p:cNvPr id="1502" name="Google Shape;1502;p40"/>
            <p:cNvSpPr/>
            <p:nvPr/>
          </p:nvSpPr>
          <p:spPr>
            <a:xfrm>
              <a:off x="3490860" y="4355727"/>
              <a:ext cx="153939" cy="118587"/>
            </a:xfrm>
            <a:custGeom>
              <a:rect b="b" l="l" r="r" t="t"/>
              <a:pathLst>
                <a:path extrusionOk="0" h="3340" w="4336">
                  <a:moveTo>
                    <a:pt x="2169" y="1"/>
                  </a:moveTo>
                  <a:cubicBezTo>
                    <a:pt x="971" y="1"/>
                    <a:pt x="0" y="971"/>
                    <a:pt x="0" y="2168"/>
                  </a:cubicBezTo>
                  <a:lnTo>
                    <a:pt x="0" y="3339"/>
                  </a:lnTo>
                  <a:lnTo>
                    <a:pt x="4336" y="3339"/>
                  </a:lnTo>
                  <a:lnTo>
                    <a:pt x="4336" y="2168"/>
                  </a:lnTo>
                  <a:cubicBezTo>
                    <a:pt x="4336" y="972"/>
                    <a:pt x="3365" y="1"/>
                    <a:pt x="21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3" name="Google Shape;1503;p40"/>
            <p:cNvSpPr/>
            <p:nvPr/>
          </p:nvSpPr>
          <p:spPr>
            <a:xfrm>
              <a:off x="3560518" y="4355727"/>
              <a:ext cx="84354" cy="118587"/>
            </a:xfrm>
            <a:custGeom>
              <a:rect b="b" l="l" r="r" t="t"/>
              <a:pathLst>
                <a:path extrusionOk="0" h="3340" w="2376">
                  <a:moveTo>
                    <a:pt x="208" y="1"/>
                  </a:moveTo>
                  <a:cubicBezTo>
                    <a:pt x="138" y="1"/>
                    <a:pt x="70" y="5"/>
                    <a:pt x="1" y="12"/>
                  </a:cubicBezTo>
                  <a:cubicBezTo>
                    <a:pt x="518" y="60"/>
                    <a:pt x="980" y="289"/>
                    <a:pt x="1326" y="636"/>
                  </a:cubicBezTo>
                  <a:cubicBezTo>
                    <a:pt x="1719" y="1028"/>
                    <a:pt x="1962" y="1569"/>
                    <a:pt x="1962" y="2168"/>
                  </a:cubicBezTo>
                  <a:lnTo>
                    <a:pt x="1962" y="3339"/>
                  </a:lnTo>
                  <a:lnTo>
                    <a:pt x="2375" y="3339"/>
                  </a:lnTo>
                  <a:lnTo>
                    <a:pt x="2375" y="2170"/>
                  </a:lnTo>
                  <a:cubicBezTo>
                    <a:pt x="2375" y="1569"/>
                    <a:pt x="2132" y="1027"/>
                    <a:pt x="1741" y="636"/>
                  </a:cubicBezTo>
                  <a:cubicBezTo>
                    <a:pt x="1348" y="244"/>
                    <a:pt x="807" y="1"/>
                    <a:pt x="208" y="1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4" name="Google Shape;1504;p40"/>
            <p:cNvSpPr/>
            <p:nvPr/>
          </p:nvSpPr>
          <p:spPr>
            <a:xfrm>
              <a:off x="3437462" y="4369999"/>
              <a:ext cx="101608" cy="85922"/>
            </a:xfrm>
            <a:custGeom>
              <a:rect b="b" l="l" r="r" t="t"/>
              <a:pathLst>
                <a:path extrusionOk="0" h="2420" w="2862">
                  <a:moveTo>
                    <a:pt x="1562" y="0"/>
                  </a:moveTo>
                  <a:cubicBezTo>
                    <a:pt x="1558" y="0"/>
                    <a:pt x="1554" y="1"/>
                    <a:pt x="1550" y="2"/>
                  </a:cubicBezTo>
                  <a:cubicBezTo>
                    <a:pt x="1310" y="77"/>
                    <a:pt x="825" y="275"/>
                    <a:pt x="598" y="746"/>
                  </a:cubicBezTo>
                  <a:cubicBezTo>
                    <a:pt x="575" y="792"/>
                    <a:pt x="526" y="822"/>
                    <a:pt x="474" y="822"/>
                  </a:cubicBezTo>
                  <a:lnTo>
                    <a:pt x="298" y="822"/>
                  </a:lnTo>
                  <a:cubicBezTo>
                    <a:pt x="134" y="822"/>
                    <a:pt x="0" y="956"/>
                    <a:pt x="0" y="1120"/>
                  </a:cubicBezTo>
                  <a:lnTo>
                    <a:pt x="0" y="2123"/>
                  </a:lnTo>
                  <a:cubicBezTo>
                    <a:pt x="0" y="2287"/>
                    <a:pt x="134" y="2419"/>
                    <a:pt x="298" y="2419"/>
                  </a:cubicBezTo>
                  <a:lnTo>
                    <a:pt x="2565" y="2419"/>
                  </a:lnTo>
                  <a:cubicBezTo>
                    <a:pt x="2727" y="2419"/>
                    <a:pt x="2861" y="2287"/>
                    <a:pt x="2861" y="2123"/>
                  </a:cubicBezTo>
                  <a:lnTo>
                    <a:pt x="2861" y="1120"/>
                  </a:lnTo>
                  <a:cubicBezTo>
                    <a:pt x="2861" y="956"/>
                    <a:pt x="2727" y="822"/>
                    <a:pt x="2565" y="822"/>
                  </a:cubicBezTo>
                  <a:lnTo>
                    <a:pt x="1601" y="822"/>
                  </a:lnTo>
                  <a:cubicBezTo>
                    <a:pt x="1599" y="822"/>
                    <a:pt x="1597" y="822"/>
                    <a:pt x="1595" y="822"/>
                  </a:cubicBezTo>
                  <a:cubicBezTo>
                    <a:pt x="1523" y="822"/>
                    <a:pt x="1464" y="763"/>
                    <a:pt x="1461" y="691"/>
                  </a:cubicBezTo>
                  <a:cubicBezTo>
                    <a:pt x="1457" y="531"/>
                    <a:pt x="1468" y="258"/>
                    <a:pt x="1598" y="68"/>
                  </a:cubicBezTo>
                  <a:cubicBezTo>
                    <a:pt x="1620" y="38"/>
                    <a:pt x="1595" y="0"/>
                    <a:pt x="15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5" name="Google Shape;1505;p40"/>
            <p:cNvSpPr/>
            <p:nvPr/>
          </p:nvSpPr>
          <p:spPr>
            <a:xfrm>
              <a:off x="3476019" y="4369999"/>
              <a:ext cx="18958" cy="29292"/>
            </a:xfrm>
            <a:custGeom>
              <a:rect b="b" l="l" r="r" t="t"/>
              <a:pathLst>
                <a:path extrusionOk="0" h="825" w="534">
                  <a:moveTo>
                    <a:pt x="474" y="0"/>
                  </a:moveTo>
                  <a:cubicBezTo>
                    <a:pt x="471" y="0"/>
                    <a:pt x="467" y="1"/>
                    <a:pt x="463" y="2"/>
                  </a:cubicBezTo>
                  <a:cubicBezTo>
                    <a:pt x="368" y="34"/>
                    <a:pt x="233" y="81"/>
                    <a:pt x="91" y="160"/>
                  </a:cubicBezTo>
                  <a:cubicBezTo>
                    <a:pt x="9" y="339"/>
                    <a:pt x="1" y="554"/>
                    <a:pt x="7" y="691"/>
                  </a:cubicBezTo>
                  <a:cubicBezTo>
                    <a:pt x="9" y="765"/>
                    <a:pt x="71" y="825"/>
                    <a:pt x="145" y="825"/>
                  </a:cubicBezTo>
                  <a:lnTo>
                    <a:pt x="513" y="825"/>
                  </a:lnTo>
                  <a:cubicBezTo>
                    <a:pt x="440" y="825"/>
                    <a:pt x="378" y="765"/>
                    <a:pt x="375" y="691"/>
                  </a:cubicBezTo>
                  <a:cubicBezTo>
                    <a:pt x="371" y="530"/>
                    <a:pt x="382" y="258"/>
                    <a:pt x="512" y="69"/>
                  </a:cubicBezTo>
                  <a:cubicBezTo>
                    <a:pt x="534" y="40"/>
                    <a:pt x="509" y="0"/>
                    <a:pt x="474" y="0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6" name="Google Shape;1506;p40"/>
            <p:cNvSpPr/>
            <p:nvPr/>
          </p:nvSpPr>
          <p:spPr>
            <a:xfrm>
              <a:off x="3515322" y="4399254"/>
              <a:ext cx="23680" cy="56772"/>
            </a:xfrm>
            <a:custGeom>
              <a:rect b="b" l="l" r="r" t="t"/>
              <a:pathLst>
                <a:path extrusionOk="0" h="1599" w="667">
                  <a:moveTo>
                    <a:pt x="0" y="1"/>
                  </a:moveTo>
                  <a:cubicBezTo>
                    <a:pt x="164" y="1"/>
                    <a:pt x="297" y="133"/>
                    <a:pt x="297" y="297"/>
                  </a:cubicBezTo>
                  <a:lnTo>
                    <a:pt x="297" y="1300"/>
                  </a:lnTo>
                  <a:cubicBezTo>
                    <a:pt x="297" y="1464"/>
                    <a:pt x="164" y="1598"/>
                    <a:pt x="0" y="1598"/>
                  </a:cubicBezTo>
                  <a:lnTo>
                    <a:pt x="369" y="1598"/>
                  </a:lnTo>
                  <a:cubicBezTo>
                    <a:pt x="533" y="1598"/>
                    <a:pt x="667" y="1464"/>
                    <a:pt x="667" y="1300"/>
                  </a:cubicBezTo>
                  <a:lnTo>
                    <a:pt x="667" y="297"/>
                  </a:lnTo>
                  <a:cubicBezTo>
                    <a:pt x="667" y="133"/>
                    <a:pt x="533" y="1"/>
                    <a:pt x="369" y="1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7" name="Google Shape;1507;p40"/>
            <p:cNvSpPr/>
            <p:nvPr/>
          </p:nvSpPr>
          <p:spPr>
            <a:xfrm>
              <a:off x="3550896" y="4317667"/>
              <a:ext cx="33976" cy="62027"/>
            </a:xfrm>
            <a:custGeom>
              <a:rect b="b" l="l" r="r" t="t"/>
              <a:pathLst>
                <a:path extrusionOk="0" h="1747" w="957">
                  <a:moveTo>
                    <a:pt x="0" y="1"/>
                  </a:moveTo>
                  <a:lnTo>
                    <a:pt x="0" y="1267"/>
                  </a:lnTo>
                  <a:cubicBezTo>
                    <a:pt x="0" y="1532"/>
                    <a:pt x="214" y="1746"/>
                    <a:pt x="479" y="1746"/>
                  </a:cubicBezTo>
                  <a:cubicBezTo>
                    <a:pt x="741" y="1746"/>
                    <a:pt x="957" y="1532"/>
                    <a:pt x="957" y="1267"/>
                  </a:cubicBezTo>
                  <a:lnTo>
                    <a:pt x="95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8" name="Google Shape;1508;p40"/>
            <p:cNvSpPr/>
            <p:nvPr/>
          </p:nvSpPr>
          <p:spPr>
            <a:xfrm>
              <a:off x="3560944" y="4317773"/>
              <a:ext cx="23929" cy="61956"/>
            </a:xfrm>
            <a:custGeom>
              <a:rect b="b" l="l" r="r" t="t"/>
              <a:pathLst>
                <a:path extrusionOk="0" h="1745" w="674">
                  <a:moveTo>
                    <a:pt x="283" y="1"/>
                  </a:moveTo>
                  <a:lnTo>
                    <a:pt x="283" y="1267"/>
                  </a:lnTo>
                  <a:cubicBezTo>
                    <a:pt x="283" y="1461"/>
                    <a:pt x="167" y="1628"/>
                    <a:pt x="1" y="1703"/>
                  </a:cubicBezTo>
                  <a:cubicBezTo>
                    <a:pt x="60" y="1730"/>
                    <a:pt x="126" y="1745"/>
                    <a:pt x="196" y="1745"/>
                  </a:cubicBezTo>
                  <a:cubicBezTo>
                    <a:pt x="461" y="1745"/>
                    <a:pt x="674" y="1530"/>
                    <a:pt x="674" y="1267"/>
                  </a:cubicBezTo>
                  <a:lnTo>
                    <a:pt x="674" y="1"/>
                  </a:ln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9" name="Google Shape;1509;p40"/>
            <p:cNvSpPr/>
            <p:nvPr/>
          </p:nvSpPr>
          <p:spPr>
            <a:xfrm>
              <a:off x="3566908" y="4148065"/>
              <a:ext cx="197571" cy="197585"/>
            </a:xfrm>
            <a:custGeom>
              <a:rect b="b" l="l" r="r" t="t"/>
              <a:pathLst>
                <a:path extrusionOk="0" h="5565" w="5565">
                  <a:moveTo>
                    <a:pt x="2449" y="0"/>
                  </a:moveTo>
                  <a:cubicBezTo>
                    <a:pt x="2391" y="0"/>
                    <a:pt x="2342" y="48"/>
                    <a:pt x="2342" y="107"/>
                  </a:cubicBezTo>
                  <a:lnTo>
                    <a:pt x="2342" y="656"/>
                  </a:lnTo>
                  <a:cubicBezTo>
                    <a:pt x="2260" y="674"/>
                    <a:pt x="2180" y="697"/>
                    <a:pt x="2100" y="723"/>
                  </a:cubicBezTo>
                  <a:lnTo>
                    <a:pt x="1824" y="245"/>
                  </a:lnTo>
                  <a:cubicBezTo>
                    <a:pt x="1805" y="211"/>
                    <a:pt x="1769" y="192"/>
                    <a:pt x="1733" y="192"/>
                  </a:cubicBezTo>
                  <a:cubicBezTo>
                    <a:pt x="1715" y="192"/>
                    <a:pt x="1697" y="197"/>
                    <a:pt x="1680" y="206"/>
                  </a:cubicBezTo>
                  <a:lnTo>
                    <a:pt x="1103" y="538"/>
                  </a:lnTo>
                  <a:cubicBezTo>
                    <a:pt x="1053" y="567"/>
                    <a:pt x="1036" y="632"/>
                    <a:pt x="1064" y="682"/>
                  </a:cubicBezTo>
                  <a:lnTo>
                    <a:pt x="1339" y="1162"/>
                  </a:lnTo>
                  <a:cubicBezTo>
                    <a:pt x="1276" y="1216"/>
                    <a:pt x="1217" y="1277"/>
                    <a:pt x="1161" y="1339"/>
                  </a:cubicBezTo>
                  <a:lnTo>
                    <a:pt x="683" y="1064"/>
                  </a:lnTo>
                  <a:cubicBezTo>
                    <a:pt x="666" y="1054"/>
                    <a:pt x="648" y="1049"/>
                    <a:pt x="630" y="1049"/>
                  </a:cubicBezTo>
                  <a:cubicBezTo>
                    <a:pt x="593" y="1049"/>
                    <a:pt x="558" y="1068"/>
                    <a:pt x="539" y="1103"/>
                  </a:cubicBezTo>
                  <a:lnTo>
                    <a:pt x="205" y="1681"/>
                  </a:lnTo>
                  <a:cubicBezTo>
                    <a:pt x="176" y="1731"/>
                    <a:pt x="194" y="1796"/>
                    <a:pt x="246" y="1825"/>
                  </a:cubicBezTo>
                  <a:lnTo>
                    <a:pt x="722" y="2100"/>
                  </a:lnTo>
                  <a:cubicBezTo>
                    <a:pt x="694" y="2179"/>
                    <a:pt x="673" y="2260"/>
                    <a:pt x="657" y="2343"/>
                  </a:cubicBezTo>
                  <a:lnTo>
                    <a:pt x="107" y="2343"/>
                  </a:lnTo>
                  <a:cubicBezTo>
                    <a:pt x="50" y="2343"/>
                    <a:pt x="1" y="2389"/>
                    <a:pt x="1" y="2449"/>
                  </a:cubicBezTo>
                  <a:lnTo>
                    <a:pt x="1" y="3116"/>
                  </a:lnTo>
                  <a:cubicBezTo>
                    <a:pt x="1" y="3173"/>
                    <a:pt x="47" y="3222"/>
                    <a:pt x="107" y="3222"/>
                  </a:cubicBezTo>
                  <a:lnTo>
                    <a:pt x="657" y="3222"/>
                  </a:lnTo>
                  <a:cubicBezTo>
                    <a:pt x="673" y="3306"/>
                    <a:pt x="697" y="3386"/>
                    <a:pt x="722" y="3465"/>
                  </a:cubicBezTo>
                  <a:lnTo>
                    <a:pt x="246" y="3740"/>
                  </a:lnTo>
                  <a:cubicBezTo>
                    <a:pt x="195" y="3769"/>
                    <a:pt x="176" y="3834"/>
                    <a:pt x="205" y="3884"/>
                  </a:cubicBezTo>
                  <a:lnTo>
                    <a:pt x="539" y="4461"/>
                  </a:lnTo>
                  <a:cubicBezTo>
                    <a:pt x="559" y="4496"/>
                    <a:pt x="595" y="4515"/>
                    <a:pt x="632" y="4515"/>
                  </a:cubicBezTo>
                  <a:cubicBezTo>
                    <a:pt x="649" y="4515"/>
                    <a:pt x="667" y="4511"/>
                    <a:pt x="683" y="4502"/>
                  </a:cubicBezTo>
                  <a:lnTo>
                    <a:pt x="1161" y="4227"/>
                  </a:lnTo>
                  <a:cubicBezTo>
                    <a:pt x="1217" y="4289"/>
                    <a:pt x="1276" y="4349"/>
                    <a:pt x="1339" y="4404"/>
                  </a:cubicBezTo>
                  <a:lnTo>
                    <a:pt x="1064" y="4883"/>
                  </a:lnTo>
                  <a:cubicBezTo>
                    <a:pt x="1036" y="4933"/>
                    <a:pt x="1051" y="4998"/>
                    <a:pt x="1103" y="5027"/>
                  </a:cubicBezTo>
                  <a:lnTo>
                    <a:pt x="1680" y="5359"/>
                  </a:lnTo>
                  <a:cubicBezTo>
                    <a:pt x="1697" y="5369"/>
                    <a:pt x="1715" y="5373"/>
                    <a:pt x="1734" y="5373"/>
                  </a:cubicBezTo>
                  <a:cubicBezTo>
                    <a:pt x="1770" y="5373"/>
                    <a:pt x="1805" y="5355"/>
                    <a:pt x="1824" y="5320"/>
                  </a:cubicBezTo>
                  <a:lnTo>
                    <a:pt x="2100" y="4843"/>
                  </a:lnTo>
                  <a:cubicBezTo>
                    <a:pt x="2180" y="4870"/>
                    <a:pt x="2260" y="4892"/>
                    <a:pt x="2342" y="4907"/>
                  </a:cubicBezTo>
                  <a:lnTo>
                    <a:pt x="2342" y="5459"/>
                  </a:lnTo>
                  <a:cubicBezTo>
                    <a:pt x="2342" y="5516"/>
                    <a:pt x="2390" y="5565"/>
                    <a:pt x="2449" y="5565"/>
                  </a:cubicBezTo>
                  <a:lnTo>
                    <a:pt x="3116" y="5565"/>
                  </a:lnTo>
                  <a:cubicBezTo>
                    <a:pt x="3174" y="5565"/>
                    <a:pt x="3223" y="5518"/>
                    <a:pt x="3223" y="5459"/>
                  </a:cubicBezTo>
                  <a:lnTo>
                    <a:pt x="3223" y="4907"/>
                  </a:lnTo>
                  <a:cubicBezTo>
                    <a:pt x="3305" y="4892"/>
                    <a:pt x="3385" y="4869"/>
                    <a:pt x="3465" y="4843"/>
                  </a:cubicBezTo>
                  <a:lnTo>
                    <a:pt x="3741" y="5320"/>
                  </a:lnTo>
                  <a:cubicBezTo>
                    <a:pt x="3760" y="5354"/>
                    <a:pt x="3796" y="5373"/>
                    <a:pt x="3832" y="5373"/>
                  </a:cubicBezTo>
                  <a:cubicBezTo>
                    <a:pt x="3850" y="5373"/>
                    <a:pt x="3868" y="5369"/>
                    <a:pt x="3885" y="5359"/>
                  </a:cubicBezTo>
                  <a:lnTo>
                    <a:pt x="4462" y="5027"/>
                  </a:lnTo>
                  <a:cubicBezTo>
                    <a:pt x="4512" y="4998"/>
                    <a:pt x="4531" y="4933"/>
                    <a:pt x="4501" y="4883"/>
                  </a:cubicBezTo>
                  <a:lnTo>
                    <a:pt x="4226" y="4404"/>
                  </a:lnTo>
                  <a:cubicBezTo>
                    <a:pt x="4289" y="4348"/>
                    <a:pt x="4348" y="4289"/>
                    <a:pt x="4404" y="4227"/>
                  </a:cubicBezTo>
                  <a:lnTo>
                    <a:pt x="4882" y="4502"/>
                  </a:lnTo>
                  <a:cubicBezTo>
                    <a:pt x="4899" y="4511"/>
                    <a:pt x="4917" y="4516"/>
                    <a:pt x="4935" y="4516"/>
                  </a:cubicBezTo>
                  <a:cubicBezTo>
                    <a:pt x="4971" y="4516"/>
                    <a:pt x="5007" y="4497"/>
                    <a:pt x="5026" y="4461"/>
                  </a:cubicBezTo>
                  <a:lnTo>
                    <a:pt x="5360" y="3884"/>
                  </a:lnTo>
                  <a:cubicBezTo>
                    <a:pt x="5389" y="3834"/>
                    <a:pt x="5371" y="3769"/>
                    <a:pt x="5320" y="3740"/>
                  </a:cubicBezTo>
                  <a:lnTo>
                    <a:pt x="4843" y="3465"/>
                  </a:lnTo>
                  <a:cubicBezTo>
                    <a:pt x="4871" y="3386"/>
                    <a:pt x="4892" y="3306"/>
                    <a:pt x="4908" y="3222"/>
                  </a:cubicBezTo>
                  <a:lnTo>
                    <a:pt x="5459" y="3222"/>
                  </a:lnTo>
                  <a:cubicBezTo>
                    <a:pt x="5518" y="3222"/>
                    <a:pt x="5564" y="3176"/>
                    <a:pt x="5564" y="3116"/>
                  </a:cubicBezTo>
                  <a:lnTo>
                    <a:pt x="5564" y="2449"/>
                  </a:lnTo>
                  <a:cubicBezTo>
                    <a:pt x="5564" y="2392"/>
                    <a:pt x="5518" y="2343"/>
                    <a:pt x="5459" y="2343"/>
                  </a:cubicBezTo>
                  <a:lnTo>
                    <a:pt x="4908" y="2343"/>
                  </a:lnTo>
                  <a:cubicBezTo>
                    <a:pt x="4892" y="2260"/>
                    <a:pt x="4869" y="2179"/>
                    <a:pt x="4843" y="2100"/>
                  </a:cubicBezTo>
                  <a:lnTo>
                    <a:pt x="5320" y="1825"/>
                  </a:lnTo>
                  <a:cubicBezTo>
                    <a:pt x="5370" y="1796"/>
                    <a:pt x="5389" y="1731"/>
                    <a:pt x="5360" y="1681"/>
                  </a:cubicBezTo>
                  <a:lnTo>
                    <a:pt x="5026" y="1103"/>
                  </a:lnTo>
                  <a:cubicBezTo>
                    <a:pt x="5007" y="1069"/>
                    <a:pt x="4971" y="1050"/>
                    <a:pt x="4934" y="1050"/>
                  </a:cubicBezTo>
                  <a:cubicBezTo>
                    <a:pt x="4917" y="1050"/>
                    <a:pt x="4899" y="1054"/>
                    <a:pt x="4882" y="1064"/>
                  </a:cubicBezTo>
                  <a:lnTo>
                    <a:pt x="4404" y="1339"/>
                  </a:lnTo>
                  <a:cubicBezTo>
                    <a:pt x="4348" y="1277"/>
                    <a:pt x="4289" y="1216"/>
                    <a:pt x="4226" y="1162"/>
                  </a:cubicBezTo>
                  <a:lnTo>
                    <a:pt x="4501" y="682"/>
                  </a:lnTo>
                  <a:cubicBezTo>
                    <a:pt x="4531" y="632"/>
                    <a:pt x="4514" y="567"/>
                    <a:pt x="4462" y="538"/>
                  </a:cubicBezTo>
                  <a:lnTo>
                    <a:pt x="3885" y="206"/>
                  </a:lnTo>
                  <a:cubicBezTo>
                    <a:pt x="3868" y="196"/>
                    <a:pt x="3850" y="192"/>
                    <a:pt x="3832" y="192"/>
                  </a:cubicBezTo>
                  <a:cubicBezTo>
                    <a:pt x="3795" y="192"/>
                    <a:pt x="3760" y="210"/>
                    <a:pt x="3741" y="245"/>
                  </a:cubicBezTo>
                  <a:lnTo>
                    <a:pt x="3465" y="723"/>
                  </a:lnTo>
                  <a:cubicBezTo>
                    <a:pt x="3385" y="695"/>
                    <a:pt x="3305" y="674"/>
                    <a:pt x="3223" y="656"/>
                  </a:cubicBezTo>
                  <a:lnTo>
                    <a:pt x="3223" y="107"/>
                  </a:lnTo>
                  <a:cubicBezTo>
                    <a:pt x="3223" y="49"/>
                    <a:pt x="3175" y="0"/>
                    <a:pt x="31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0" name="Google Shape;1510;p40"/>
            <p:cNvSpPr/>
            <p:nvPr/>
          </p:nvSpPr>
          <p:spPr>
            <a:xfrm>
              <a:off x="3662910" y="4148065"/>
              <a:ext cx="18390" cy="26380"/>
            </a:xfrm>
            <a:custGeom>
              <a:rect b="b" l="l" r="r" t="t"/>
              <a:pathLst>
                <a:path extrusionOk="0" h="743" w="518">
                  <a:moveTo>
                    <a:pt x="1" y="0"/>
                  </a:moveTo>
                  <a:lnTo>
                    <a:pt x="9" y="7"/>
                  </a:lnTo>
                  <a:cubicBezTo>
                    <a:pt x="74" y="49"/>
                    <a:pt x="114" y="120"/>
                    <a:pt x="114" y="197"/>
                  </a:cubicBezTo>
                  <a:lnTo>
                    <a:pt x="114" y="573"/>
                  </a:lnTo>
                  <a:cubicBezTo>
                    <a:pt x="114" y="667"/>
                    <a:pt x="189" y="743"/>
                    <a:pt x="284" y="743"/>
                  </a:cubicBezTo>
                  <a:cubicBezTo>
                    <a:pt x="332" y="743"/>
                    <a:pt x="376" y="731"/>
                    <a:pt x="418" y="710"/>
                  </a:cubicBezTo>
                  <a:lnTo>
                    <a:pt x="517" y="658"/>
                  </a:lnTo>
                  <a:lnTo>
                    <a:pt x="517" y="107"/>
                  </a:lnTo>
                  <a:cubicBezTo>
                    <a:pt x="517" y="48"/>
                    <a:pt x="468" y="0"/>
                    <a:pt x="411" y="0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1" name="Google Shape;1511;p40"/>
            <p:cNvSpPr/>
            <p:nvPr/>
          </p:nvSpPr>
          <p:spPr>
            <a:xfrm>
              <a:off x="3665467" y="4322389"/>
              <a:ext cx="15870" cy="23327"/>
            </a:xfrm>
            <a:custGeom>
              <a:rect b="b" l="l" r="r" t="t"/>
              <a:pathLst>
                <a:path extrusionOk="0" h="657" w="447">
                  <a:moveTo>
                    <a:pt x="261" y="0"/>
                  </a:moveTo>
                  <a:cubicBezTo>
                    <a:pt x="140" y="0"/>
                    <a:pt x="44" y="97"/>
                    <a:pt x="44" y="218"/>
                  </a:cubicBezTo>
                  <a:lnTo>
                    <a:pt x="44" y="572"/>
                  </a:lnTo>
                  <a:cubicBezTo>
                    <a:pt x="44" y="606"/>
                    <a:pt x="25" y="636"/>
                    <a:pt x="1" y="656"/>
                  </a:cubicBezTo>
                  <a:lnTo>
                    <a:pt x="340" y="656"/>
                  </a:lnTo>
                  <a:cubicBezTo>
                    <a:pt x="399" y="656"/>
                    <a:pt x="447" y="608"/>
                    <a:pt x="447" y="550"/>
                  </a:cubicBezTo>
                  <a:lnTo>
                    <a:pt x="447" y="233"/>
                  </a:lnTo>
                  <a:lnTo>
                    <a:pt x="447" y="0"/>
                  </a:ln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2" name="Google Shape;1512;p40"/>
            <p:cNvSpPr/>
            <p:nvPr/>
          </p:nvSpPr>
          <p:spPr>
            <a:xfrm>
              <a:off x="3696887" y="4304353"/>
              <a:ext cx="30816" cy="34475"/>
            </a:xfrm>
            <a:custGeom>
              <a:rect b="b" l="l" r="r" t="t"/>
              <a:pathLst>
                <a:path extrusionOk="0" h="971" w="868">
                  <a:moveTo>
                    <a:pt x="563" y="0"/>
                  </a:moveTo>
                  <a:lnTo>
                    <a:pt x="474" y="48"/>
                  </a:lnTo>
                  <a:cubicBezTo>
                    <a:pt x="348" y="115"/>
                    <a:pt x="303" y="274"/>
                    <a:pt x="375" y="397"/>
                  </a:cubicBezTo>
                  <a:lnTo>
                    <a:pt x="398" y="432"/>
                  </a:lnTo>
                  <a:cubicBezTo>
                    <a:pt x="428" y="482"/>
                    <a:pt x="411" y="547"/>
                    <a:pt x="361" y="576"/>
                  </a:cubicBezTo>
                  <a:lnTo>
                    <a:pt x="1" y="783"/>
                  </a:lnTo>
                  <a:lnTo>
                    <a:pt x="78" y="918"/>
                  </a:lnTo>
                  <a:cubicBezTo>
                    <a:pt x="98" y="952"/>
                    <a:pt x="133" y="970"/>
                    <a:pt x="169" y="970"/>
                  </a:cubicBezTo>
                  <a:cubicBezTo>
                    <a:pt x="187" y="970"/>
                    <a:pt x="205" y="965"/>
                    <a:pt x="222" y="956"/>
                  </a:cubicBezTo>
                  <a:lnTo>
                    <a:pt x="799" y="623"/>
                  </a:lnTo>
                  <a:cubicBezTo>
                    <a:pt x="851" y="595"/>
                    <a:pt x="867" y="530"/>
                    <a:pt x="838" y="479"/>
                  </a:cubicBezTo>
                  <a:lnTo>
                    <a:pt x="563" y="0"/>
                  </a:ln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3" name="Google Shape;1513;p40"/>
            <p:cNvSpPr/>
            <p:nvPr/>
          </p:nvSpPr>
          <p:spPr>
            <a:xfrm>
              <a:off x="3697669" y="4154917"/>
              <a:ext cx="30106" cy="34440"/>
            </a:xfrm>
            <a:custGeom>
              <a:rect b="b" l="l" r="r" t="t"/>
              <a:pathLst>
                <a:path extrusionOk="0" h="970" w="848">
                  <a:moveTo>
                    <a:pt x="151" y="1"/>
                  </a:moveTo>
                  <a:cubicBezTo>
                    <a:pt x="114" y="1"/>
                    <a:pt x="77" y="21"/>
                    <a:pt x="58" y="55"/>
                  </a:cubicBezTo>
                  <a:lnTo>
                    <a:pt x="0" y="153"/>
                  </a:lnTo>
                  <a:lnTo>
                    <a:pt x="376" y="368"/>
                  </a:lnTo>
                  <a:cubicBezTo>
                    <a:pt x="426" y="397"/>
                    <a:pt x="442" y="462"/>
                    <a:pt x="416" y="514"/>
                  </a:cubicBezTo>
                  <a:lnTo>
                    <a:pt x="351" y="625"/>
                  </a:lnTo>
                  <a:cubicBezTo>
                    <a:pt x="294" y="721"/>
                    <a:pt x="327" y="848"/>
                    <a:pt x="425" y="905"/>
                  </a:cubicBezTo>
                  <a:lnTo>
                    <a:pt x="459" y="925"/>
                  </a:lnTo>
                  <a:lnTo>
                    <a:pt x="543" y="970"/>
                  </a:lnTo>
                  <a:lnTo>
                    <a:pt x="819" y="491"/>
                  </a:lnTo>
                  <a:cubicBezTo>
                    <a:pt x="848" y="440"/>
                    <a:pt x="829" y="376"/>
                    <a:pt x="779" y="347"/>
                  </a:cubicBezTo>
                  <a:lnTo>
                    <a:pt x="202" y="14"/>
                  </a:lnTo>
                  <a:cubicBezTo>
                    <a:pt x="186" y="5"/>
                    <a:pt x="168" y="1"/>
                    <a:pt x="151" y="1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4" name="Google Shape;1514;p40"/>
            <p:cNvSpPr/>
            <p:nvPr/>
          </p:nvSpPr>
          <p:spPr>
            <a:xfrm>
              <a:off x="3733030" y="4271086"/>
              <a:ext cx="25207" cy="37280"/>
            </a:xfrm>
            <a:custGeom>
              <a:rect b="b" l="l" r="r" t="t"/>
              <a:pathLst>
                <a:path extrusionOk="0" h="1050" w="710">
                  <a:moveTo>
                    <a:pt x="164" y="0"/>
                  </a:moveTo>
                  <a:lnTo>
                    <a:pt x="110" y="90"/>
                  </a:lnTo>
                  <a:cubicBezTo>
                    <a:pt x="74" y="152"/>
                    <a:pt x="99" y="231"/>
                    <a:pt x="164" y="261"/>
                  </a:cubicBezTo>
                  <a:lnTo>
                    <a:pt x="238" y="295"/>
                  </a:lnTo>
                  <a:cubicBezTo>
                    <a:pt x="288" y="324"/>
                    <a:pt x="305" y="389"/>
                    <a:pt x="276" y="439"/>
                  </a:cubicBezTo>
                  <a:lnTo>
                    <a:pt x="0" y="917"/>
                  </a:lnTo>
                  <a:lnTo>
                    <a:pt x="205" y="1035"/>
                  </a:lnTo>
                  <a:cubicBezTo>
                    <a:pt x="221" y="1045"/>
                    <a:pt x="239" y="1050"/>
                    <a:pt x="257" y="1050"/>
                  </a:cubicBezTo>
                  <a:cubicBezTo>
                    <a:pt x="293" y="1050"/>
                    <a:pt x="329" y="1030"/>
                    <a:pt x="348" y="996"/>
                  </a:cubicBezTo>
                  <a:lnTo>
                    <a:pt x="681" y="419"/>
                  </a:lnTo>
                  <a:cubicBezTo>
                    <a:pt x="710" y="369"/>
                    <a:pt x="691" y="304"/>
                    <a:pt x="641" y="275"/>
                  </a:cubicBezTo>
                  <a:lnTo>
                    <a:pt x="164" y="0"/>
                  </a:ln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5" name="Google Shape;1515;p40"/>
            <p:cNvSpPr/>
            <p:nvPr/>
          </p:nvSpPr>
          <p:spPr>
            <a:xfrm>
              <a:off x="3735160" y="4185308"/>
              <a:ext cx="23041" cy="37316"/>
            </a:xfrm>
            <a:custGeom>
              <a:rect b="b" l="l" r="r" t="t"/>
              <a:pathLst>
                <a:path extrusionOk="0" h="1051" w="649">
                  <a:moveTo>
                    <a:pt x="195" y="0"/>
                  </a:moveTo>
                  <a:cubicBezTo>
                    <a:pt x="177" y="0"/>
                    <a:pt x="158" y="5"/>
                    <a:pt x="142" y="15"/>
                  </a:cubicBezTo>
                  <a:lnTo>
                    <a:pt x="1" y="98"/>
                  </a:lnTo>
                  <a:lnTo>
                    <a:pt x="275" y="530"/>
                  </a:lnTo>
                  <a:cubicBezTo>
                    <a:pt x="306" y="580"/>
                    <a:pt x="288" y="645"/>
                    <a:pt x="238" y="674"/>
                  </a:cubicBezTo>
                  <a:lnTo>
                    <a:pt x="142" y="728"/>
                  </a:lnTo>
                  <a:cubicBezTo>
                    <a:pt x="48" y="783"/>
                    <a:pt x="18" y="900"/>
                    <a:pt x="70" y="993"/>
                  </a:cubicBezTo>
                  <a:lnTo>
                    <a:pt x="103" y="1051"/>
                  </a:lnTo>
                  <a:lnTo>
                    <a:pt x="579" y="776"/>
                  </a:lnTo>
                  <a:cubicBezTo>
                    <a:pt x="631" y="747"/>
                    <a:pt x="648" y="682"/>
                    <a:pt x="619" y="632"/>
                  </a:cubicBezTo>
                  <a:lnTo>
                    <a:pt x="286" y="54"/>
                  </a:lnTo>
                  <a:cubicBezTo>
                    <a:pt x="266" y="19"/>
                    <a:pt x="231" y="0"/>
                    <a:pt x="195" y="0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6" name="Google Shape;1516;p40"/>
            <p:cNvSpPr/>
            <p:nvPr/>
          </p:nvSpPr>
          <p:spPr>
            <a:xfrm>
              <a:off x="3748616" y="4231286"/>
              <a:ext cx="15870" cy="31244"/>
            </a:xfrm>
            <a:custGeom>
              <a:rect b="b" l="l" r="r" t="t"/>
              <a:pathLst>
                <a:path extrusionOk="0" h="880" w="447">
                  <a:moveTo>
                    <a:pt x="17" y="0"/>
                  </a:moveTo>
                  <a:cubicBezTo>
                    <a:pt x="76" y="0"/>
                    <a:pt x="122" y="70"/>
                    <a:pt x="122" y="129"/>
                  </a:cubicBezTo>
                  <a:lnTo>
                    <a:pt x="122" y="757"/>
                  </a:lnTo>
                  <a:cubicBezTo>
                    <a:pt x="122" y="858"/>
                    <a:pt x="49" y="861"/>
                    <a:pt x="0" y="880"/>
                  </a:cubicBezTo>
                  <a:lnTo>
                    <a:pt x="341" y="880"/>
                  </a:lnTo>
                  <a:cubicBezTo>
                    <a:pt x="400" y="880"/>
                    <a:pt x="446" y="834"/>
                    <a:pt x="446" y="775"/>
                  </a:cubicBezTo>
                  <a:lnTo>
                    <a:pt x="446" y="107"/>
                  </a:lnTo>
                  <a:cubicBezTo>
                    <a:pt x="446" y="48"/>
                    <a:pt x="400" y="0"/>
                    <a:pt x="341" y="0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7" name="Google Shape;1517;p40"/>
            <p:cNvSpPr/>
            <p:nvPr/>
          </p:nvSpPr>
          <p:spPr>
            <a:xfrm>
              <a:off x="3606069" y="4187297"/>
              <a:ext cx="119217" cy="119190"/>
            </a:xfrm>
            <a:custGeom>
              <a:rect b="b" l="l" r="r" t="t"/>
              <a:pathLst>
                <a:path extrusionOk="0" h="3357" w="3358">
                  <a:moveTo>
                    <a:pt x="1680" y="0"/>
                  </a:moveTo>
                  <a:cubicBezTo>
                    <a:pt x="751" y="0"/>
                    <a:pt x="0" y="752"/>
                    <a:pt x="0" y="1678"/>
                  </a:cubicBezTo>
                  <a:cubicBezTo>
                    <a:pt x="0" y="2605"/>
                    <a:pt x="751" y="3356"/>
                    <a:pt x="1680" y="3356"/>
                  </a:cubicBezTo>
                  <a:cubicBezTo>
                    <a:pt x="2606" y="3356"/>
                    <a:pt x="3357" y="2605"/>
                    <a:pt x="3357" y="1678"/>
                  </a:cubicBezTo>
                  <a:cubicBezTo>
                    <a:pt x="3357" y="752"/>
                    <a:pt x="2606" y="0"/>
                    <a:pt x="168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8" name="Google Shape;1518;p40"/>
            <p:cNvSpPr/>
            <p:nvPr/>
          </p:nvSpPr>
          <p:spPr>
            <a:xfrm>
              <a:off x="3639371" y="4188823"/>
              <a:ext cx="85952" cy="117664"/>
            </a:xfrm>
            <a:custGeom>
              <a:rect b="b" l="l" r="r" t="t"/>
              <a:pathLst>
                <a:path extrusionOk="0" h="3314" w="2421">
                  <a:moveTo>
                    <a:pt x="1120" y="1"/>
                  </a:moveTo>
                  <a:cubicBezTo>
                    <a:pt x="1674" y="274"/>
                    <a:pt x="2055" y="845"/>
                    <a:pt x="2055" y="1506"/>
                  </a:cubicBezTo>
                  <a:cubicBezTo>
                    <a:pt x="2055" y="2433"/>
                    <a:pt x="1304" y="3184"/>
                    <a:pt x="377" y="3184"/>
                  </a:cubicBezTo>
                  <a:cubicBezTo>
                    <a:pt x="248" y="3184"/>
                    <a:pt x="120" y="3168"/>
                    <a:pt x="0" y="3141"/>
                  </a:cubicBezTo>
                  <a:lnTo>
                    <a:pt x="0" y="3141"/>
                  </a:lnTo>
                  <a:cubicBezTo>
                    <a:pt x="223" y="3251"/>
                    <a:pt x="477" y="3313"/>
                    <a:pt x="743" y="3313"/>
                  </a:cubicBezTo>
                  <a:cubicBezTo>
                    <a:pt x="1670" y="3313"/>
                    <a:pt x="2421" y="2562"/>
                    <a:pt x="2421" y="1635"/>
                  </a:cubicBezTo>
                  <a:cubicBezTo>
                    <a:pt x="2421" y="837"/>
                    <a:pt x="1864" y="169"/>
                    <a:pt x="1120" y="1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9" name="Google Shape;1519;p40"/>
            <p:cNvSpPr/>
            <p:nvPr/>
          </p:nvSpPr>
          <p:spPr>
            <a:xfrm>
              <a:off x="3660816" y="4221877"/>
              <a:ext cx="42958" cy="9906"/>
            </a:xfrm>
            <a:custGeom>
              <a:rect b="b" l="l" r="r" t="t"/>
              <a:pathLst>
                <a:path extrusionOk="0" h="279" w="1210">
                  <a:moveTo>
                    <a:pt x="139" y="1"/>
                  </a:moveTo>
                  <a:cubicBezTo>
                    <a:pt x="63" y="1"/>
                    <a:pt x="1" y="63"/>
                    <a:pt x="1" y="140"/>
                  </a:cubicBezTo>
                  <a:cubicBezTo>
                    <a:pt x="1" y="215"/>
                    <a:pt x="61" y="278"/>
                    <a:pt x="139" y="278"/>
                  </a:cubicBezTo>
                  <a:lnTo>
                    <a:pt x="1070" y="278"/>
                  </a:lnTo>
                  <a:cubicBezTo>
                    <a:pt x="1146" y="278"/>
                    <a:pt x="1210" y="215"/>
                    <a:pt x="1210" y="140"/>
                  </a:cubicBezTo>
                  <a:cubicBezTo>
                    <a:pt x="1210" y="64"/>
                    <a:pt x="1148" y="1"/>
                    <a:pt x="1070" y="1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0" name="Google Shape;1520;p40"/>
            <p:cNvSpPr/>
            <p:nvPr/>
          </p:nvSpPr>
          <p:spPr>
            <a:xfrm>
              <a:off x="3670828" y="4241973"/>
              <a:ext cx="32946" cy="9835"/>
            </a:xfrm>
            <a:custGeom>
              <a:rect b="b" l="l" r="r" t="t"/>
              <a:pathLst>
                <a:path extrusionOk="0" h="277" w="928">
                  <a:moveTo>
                    <a:pt x="139" y="0"/>
                  </a:moveTo>
                  <a:cubicBezTo>
                    <a:pt x="64" y="0"/>
                    <a:pt x="1" y="61"/>
                    <a:pt x="1" y="138"/>
                  </a:cubicBezTo>
                  <a:cubicBezTo>
                    <a:pt x="1" y="215"/>
                    <a:pt x="61" y="276"/>
                    <a:pt x="139" y="276"/>
                  </a:cubicBezTo>
                  <a:lnTo>
                    <a:pt x="788" y="276"/>
                  </a:lnTo>
                  <a:cubicBezTo>
                    <a:pt x="864" y="276"/>
                    <a:pt x="928" y="215"/>
                    <a:pt x="928" y="138"/>
                  </a:cubicBezTo>
                  <a:cubicBezTo>
                    <a:pt x="928" y="64"/>
                    <a:pt x="866" y="0"/>
                    <a:pt x="788" y="0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1" name="Google Shape;1521;p40"/>
            <p:cNvSpPr/>
            <p:nvPr/>
          </p:nvSpPr>
          <p:spPr>
            <a:xfrm>
              <a:off x="3677751" y="4261997"/>
              <a:ext cx="26023" cy="9906"/>
            </a:xfrm>
            <a:custGeom>
              <a:rect b="b" l="l" r="r" t="t"/>
              <a:pathLst>
                <a:path extrusionOk="0" h="279" w="733">
                  <a:moveTo>
                    <a:pt x="138" y="0"/>
                  </a:moveTo>
                  <a:cubicBezTo>
                    <a:pt x="63" y="0"/>
                    <a:pt x="0" y="62"/>
                    <a:pt x="0" y="140"/>
                  </a:cubicBezTo>
                  <a:cubicBezTo>
                    <a:pt x="0" y="215"/>
                    <a:pt x="61" y="278"/>
                    <a:pt x="138" y="278"/>
                  </a:cubicBezTo>
                  <a:lnTo>
                    <a:pt x="593" y="278"/>
                  </a:lnTo>
                  <a:cubicBezTo>
                    <a:pt x="669" y="278"/>
                    <a:pt x="733" y="215"/>
                    <a:pt x="733" y="140"/>
                  </a:cubicBezTo>
                  <a:cubicBezTo>
                    <a:pt x="733" y="64"/>
                    <a:pt x="671" y="0"/>
                    <a:pt x="593" y="0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2" name="Google Shape;1522;p40"/>
            <p:cNvSpPr/>
            <p:nvPr/>
          </p:nvSpPr>
          <p:spPr>
            <a:xfrm>
              <a:off x="3499238" y="4188362"/>
              <a:ext cx="137359" cy="147133"/>
            </a:xfrm>
            <a:custGeom>
              <a:rect b="b" l="l" r="r" t="t"/>
              <a:pathLst>
                <a:path extrusionOk="0" h="4144" w="3869">
                  <a:moveTo>
                    <a:pt x="1934" y="1"/>
                  </a:moveTo>
                  <a:lnTo>
                    <a:pt x="0" y="1027"/>
                  </a:lnTo>
                  <a:lnTo>
                    <a:pt x="0" y="2210"/>
                  </a:lnTo>
                  <a:cubicBezTo>
                    <a:pt x="0" y="3276"/>
                    <a:pt x="865" y="4144"/>
                    <a:pt x="1934" y="4144"/>
                  </a:cubicBezTo>
                  <a:cubicBezTo>
                    <a:pt x="3002" y="4144"/>
                    <a:pt x="3868" y="3276"/>
                    <a:pt x="3868" y="2210"/>
                  </a:cubicBezTo>
                  <a:lnTo>
                    <a:pt x="3868" y="1027"/>
                  </a:lnTo>
                  <a:lnTo>
                    <a:pt x="193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3" name="Google Shape;1523;p40"/>
            <p:cNvSpPr/>
            <p:nvPr/>
          </p:nvSpPr>
          <p:spPr>
            <a:xfrm>
              <a:off x="3499238" y="4152751"/>
              <a:ext cx="137359" cy="80632"/>
            </a:xfrm>
            <a:custGeom>
              <a:rect b="b" l="l" r="r" t="t"/>
              <a:pathLst>
                <a:path extrusionOk="0" h="2271" w="3869">
                  <a:moveTo>
                    <a:pt x="1934" y="1"/>
                  </a:moveTo>
                  <a:cubicBezTo>
                    <a:pt x="865" y="1"/>
                    <a:pt x="0" y="867"/>
                    <a:pt x="0" y="1933"/>
                  </a:cubicBezTo>
                  <a:lnTo>
                    <a:pt x="0" y="2270"/>
                  </a:lnTo>
                  <a:cubicBezTo>
                    <a:pt x="0" y="2270"/>
                    <a:pt x="1" y="2270"/>
                    <a:pt x="3" y="2270"/>
                  </a:cubicBezTo>
                  <a:cubicBezTo>
                    <a:pt x="66" y="2270"/>
                    <a:pt x="1272" y="2258"/>
                    <a:pt x="1934" y="1336"/>
                  </a:cubicBezTo>
                  <a:cubicBezTo>
                    <a:pt x="2597" y="2259"/>
                    <a:pt x="3809" y="2270"/>
                    <a:pt x="3866" y="2270"/>
                  </a:cubicBezTo>
                  <a:cubicBezTo>
                    <a:pt x="3868" y="2270"/>
                    <a:pt x="3868" y="2270"/>
                    <a:pt x="3868" y="2270"/>
                  </a:cubicBezTo>
                  <a:lnTo>
                    <a:pt x="3868" y="1933"/>
                  </a:lnTo>
                  <a:cubicBezTo>
                    <a:pt x="3868" y="866"/>
                    <a:pt x="3002" y="1"/>
                    <a:pt x="193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4" name="Google Shape;1524;p40"/>
            <p:cNvSpPr/>
            <p:nvPr/>
          </p:nvSpPr>
          <p:spPr>
            <a:xfrm>
              <a:off x="3474634" y="4234659"/>
              <a:ext cx="30142" cy="34404"/>
            </a:xfrm>
            <a:custGeom>
              <a:rect b="b" l="l" r="r" t="t"/>
              <a:pathLst>
                <a:path extrusionOk="0" h="969" w="849">
                  <a:moveTo>
                    <a:pt x="484" y="0"/>
                  </a:moveTo>
                  <a:cubicBezTo>
                    <a:pt x="218" y="0"/>
                    <a:pt x="1" y="216"/>
                    <a:pt x="1" y="485"/>
                  </a:cubicBezTo>
                  <a:cubicBezTo>
                    <a:pt x="1" y="750"/>
                    <a:pt x="217" y="969"/>
                    <a:pt x="484" y="969"/>
                  </a:cubicBezTo>
                  <a:lnTo>
                    <a:pt x="849" y="969"/>
                  </a:lnTo>
                  <a:lnTo>
                    <a:pt x="84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5" name="Google Shape;1525;p40"/>
            <p:cNvSpPr/>
            <p:nvPr/>
          </p:nvSpPr>
          <p:spPr>
            <a:xfrm>
              <a:off x="3632874" y="4234659"/>
              <a:ext cx="28189" cy="34404"/>
            </a:xfrm>
            <a:custGeom>
              <a:rect b="b" l="l" r="r" t="t"/>
              <a:pathLst>
                <a:path extrusionOk="0" h="969" w="794">
                  <a:moveTo>
                    <a:pt x="1" y="0"/>
                  </a:moveTo>
                  <a:lnTo>
                    <a:pt x="1" y="969"/>
                  </a:lnTo>
                  <a:lnTo>
                    <a:pt x="310" y="969"/>
                  </a:lnTo>
                  <a:cubicBezTo>
                    <a:pt x="578" y="969"/>
                    <a:pt x="794" y="750"/>
                    <a:pt x="794" y="485"/>
                  </a:cubicBezTo>
                  <a:cubicBezTo>
                    <a:pt x="794" y="216"/>
                    <a:pt x="576" y="0"/>
                    <a:pt x="3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6" name="Google Shape;1526;p40"/>
            <p:cNvSpPr/>
            <p:nvPr/>
          </p:nvSpPr>
          <p:spPr>
            <a:xfrm>
              <a:off x="3636567" y="4235333"/>
              <a:ext cx="24532" cy="33730"/>
            </a:xfrm>
            <a:custGeom>
              <a:rect b="b" l="l" r="r" t="t"/>
              <a:pathLst>
                <a:path extrusionOk="0" h="950" w="691">
                  <a:moveTo>
                    <a:pt x="341" y="0"/>
                  </a:moveTo>
                  <a:lnTo>
                    <a:pt x="341" y="0"/>
                  </a:lnTo>
                  <a:cubicBezTo>
                    <a:pt x="390" y="75"/>
                    <a:pt x="419" y="166"/>
                    <a:pt x="419" y="262"/>
                  </a:cubicBezTo>
                  <a:cubicBezTo>
                    <a:pt x="419" y="510"/>
                    <a:pt x="238" y="711"/>
                    <a:pt x="0" y="743"/>
                  </a:cubicBezTo>
                  <a:lnTo>
                    <a:pt x="0" y="950"/>
                  </a:lnTo>
                  <a:lnTo>
                    <a:pt x="206" y="950"/>
                  </a:lnTo>
                  <a:cubicBezTo>
                    <a:pt x="472" y="950"/>
                    <a:pt x="691" y="734"/>
                    <a:pt x="691" y="466"/>
                  </a:cubicBezTo>
                  <a:cubicBezTo>
                    <a:pt x="691" y="333"/>
                    <a:pt x="636" y="210"/>
                    <a:pt x="549" y="122"/>
                  </a:cubicBezTo>
                  <a:cubicBezTo>
                    <a:pt x="492" y="66"/>
                    <a:pt x="420" y="23"/>
                    <a:pt x="341" y="0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7" name="Google Shape;1527;p40"/>
            <p:cNvSpPr/>
            <p:nvPr/>
          </p:nvSpPr>
          <p:spPr>
            <a:xfrm>
              <a:off x="3532079" y="4247440"/>
              <a:ext cx="9834" cy="21481"/>
            </a:xfrm>
            <a:custGeom>
              <a:rect b="b" l="l" r="r" t="t"/>
              <a:pathLst>
                <a:path extrusionOk="0" h="605" w="277">
                  <a:moveTo>
                    <a:pt x="139" y="0"/>
                  </a:moveTo>
                  <a:cubicBezTo>
                    <a:pt x="62" y="0"/>
                    <a:pt x="0" y="62"/>
                    <a:pt x="0" y="140"/>
                  </a:cubicBezTo>
                  <a:lnTo>
                    <a:pt x="0" y="466"/>
                  </a:lnTo>
                  <a:cubicBezTo>
                    <a:pt x="0" y="543"/>
                    <a:pt x="61" y="605"/>
                    <a:pt x="139" y="605"/>
                  </a:cubicBezTo>
                  <a:cubicBezTo>
                    <a:pt x="213" y="605"/>
                    <a:pt x="277" y="543"/>
                    <a:pt x="277" y="466"/>
                  </a:cubicBezTo>
                  <a:lnTo>
                    <a:pt x="277" y="140"/>
                  </a:lnTo>
                  <a:cubicBezTo>
                    <a:pt x="277" y="63"/>
                    <a:pt x="216" y="0"/>
                    <a:pt x="13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8" name="Google Shape;1528;p40"/>
            <p:cNvSpPr/>
            <p:nvPr/>
          </p:nvSpPr>
          <p:spPr>
            <a:xfrm>
              <a:off x="3593891" y="4247440"/>
              <a:ext cx="9834" cy="21481"/>
            </a:xfrm>
            <a:custGeom>
              <a:rect b="b" l="l" r="r" t="t"/>
              <a:pathLst>
                <a:path extrusionOk="0" h="605" w="277">
                  <a:moveTo>
                    <a:pt x="139" y="0"/>
                  </a:moveTo>
                  <a:cubicBezTo>
                    <a:pt x="63" y="0"/>
                    <a:pt x="1" y="62"/>
                    <a:pt x="1" y="140"/>
                  </a:cubicBezTo>
                  <a:lnTo>
                    <a:pt x="1" y="466"/>
                  </a:lnTo>
                  <a:cubicBezTo>
                    <a:pt x="1" y="543"/>
                    <a:pt x="61" y="605"/>
                    <a:pt x="139" y="605"/>
                  </a:cubicBezTo>
                  <a:cubicBezTo>
                    <a:pt x="214" y="605"/>
                    <a:pt x="277" y="543"/>
                    <a:pt x="277" y="466"/>
                  </a:cubicBezTo>
                  <a:lnTo>
                    <a:pt x="277" y="140"/>
                  </a:lnTo>
                  <a:cubicBezTo>
                    <a:pt x="277" y="63"/>
                    <a:pt x="217" y="0"/>
                    <a:pt x="13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9" name="Google Shape;1529;p40"/>
            <p:cNvSpPr/>
            <p:nvPr/>
          </p:nvSpPr>
          <p:spPr>
            <a:xfrm>
              <a:off x="3552671" y="4283547"/>
              <a:ext cx="30319" cy="14593"/>
            </a:xfrm>
            <a:custGeom>
              <a:rect b="b" l="l" r="r" t="t"/>
              <a:pathLst>
                <a:path extrusionOk="0" h="411" w="854">
                  <a:moveTo>
                    <a:pt x="698" y="0"/>
                  </a:moveTo>
                  <a:cubicBezTo>
                    <a:pt x="658" y="0"/>
                    <a:pt x="617" y="18"/>
                    <a:pt x="589" y="52"/>
                  </a:cubicBezTo>
                  <a:cubicBezTo>
                    <a:pt x="550" y="103"/>
                    <a:pt x="490" y="132"/>
                    <a:pt x="428" y="132"/>
                  </a:cubicBezTo>
                  <a:cubicBezTo>
                    <a:pt x="364" y="132"/>
                    <a:pt x="305" y="103"/>
                    <a:pt x="265" y="54"/>
                  </a:cubicBezTo>
                  <a:cubicBezTo>
                    <a:pt x="237" y="20"/>
                    <a:pt x="197" y="3"/>
                    <a:pt x="157" y="3"/>
                  </a:cubicBezTo>
                  <a:cubicBezTo>
                    <a:pt x="126" y="3"/>
                    <a:pt x="95" y="13"/>
                    <a:pt x="69" y="34"/>
                  </a:cubicBezTo>
                  <a:cubicBezTo>
                    <a:pt x="10" y="83"/>
                    <a:pt x="0" y="170"/>
                    <a:pt x="49" y="231"/>
                  </a:cubicBezTo>
                  <a:cubicBezTo>
                    <a:pt x="143" y="344"/>
                    <a:pt x="280" y="411"/>
                    <a:pt x="428" y="411"/>
                  </a:cubicBezTo>
                  <a:cubicBezTo>
                    <a:pt x="576" y="411"/>
                    <a:pt x="716" y="343"/>
                    <a:pt x="805" y="225"/>
                  </a:cubicBezTo>
                  <a:cubicBezTo>
                    <a:pt x="854" y="166"/>
                    <a:pt x="842" y="80"/>
                    <a:pt x="783" y="31"/>
                  </a:cubicBezTo>
                  <a:cubicBezTo>
                    <a:pt x="758" y="10"/>
                    <a:pt x="728" y="0"/>
                    <a:pt x="69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0" name="Google Shape;1530;p40"/>
            <p:cNvSpPr/>
            <p:nvPr/>
          </p:nvSpPr>
          <p:spPr>
            <a:xfrm>
              <a:off x="3560482" y="4216942"/>
              <a:ext cx="76117" cy="118551"/>
            </a:xfrm>
            <a:custGeom>
              <a:rect b="b" l="l" r="r" t="t"/>
              <a:pathLst>
                <a:path extrusionOk="0" h="3339" w="2144">
                  <a:moveTo>
                    <a:pt x="1726" y="0"/>
                  </a:moveTo>
                  <a:lnTo>
                    <a:pt x="1726" y="1405"/>
                  </a:lnTo>
                  <a:cubicBezTo>
                    <a:pt x="1726" y="2403"/>
                    <a:pt x="970" y="3224"/>
                    <a:pt x="1" y="3327"/>
                  </a:cubicBezTo>
                  <a:cubicBezTo>
                    <a:pt x="68" y="3334"/>
                    <a:pt x="139" y="3339"/>
                    <a:pt x="209" y="3339"/>
                  </a:cubicBezTo>
                  <a:cubicBezTo>
                    <a:pt x="1277" y="3339"/>
                    <a:pt x="2143" y="2471"/>
                    <a:pt x="2143" y="1403"/>
                  </a:cubicBezTo>
                  <a:lnTo>
                    <a:pt x="2143" y="219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1" name="Google Shape;1531;p40"/>
            <p:cNvSpPr/>
            <p:nvPr/>
          </p:nvSpPr>
          <p:spPr>
            <a:xfrm>
              <a:off x="3560447" y="4152751"/>
              <a:ext cx="76153" cy="80596"/>
            </a:xfrm>
            <a:custGeom>
              <a:rect b="b" l="l" r="r" t="t"/>
              <a:pathLst>
                <a:path extrusionOk="0" h="2270" w="2145">
                  <a:moveTo>
                    <a:pt x="209" y="1"/>
                  </a:moveTo>
                  <a:cubicBezTo>
                    <a:pt x="138" y="1"/>
                    <a:pt x="68" y="4"/>
                    <a:pt x="0" y="11"/>
                  </a:cubicBezTo>
                  <a:cubicBezTo>
                    <a:pt x="971" y="113"/>
                    <a:pt x="1727" y="936"/>
                    <a:pt x="1727" y="1933"/>
                  </a:cubicBezTo>
                  <a:lnTo>
                    <a:pt x="1727" y="2227"/>
                  </a:lnTo>
                  <a:cubicBezTo>
                    <a:pt x="1959" y="2269"/>
                    <a:pt x="2123" y="2270"/>
                    <a:pt x="2142" y="2270"/>
                  </a:cubicBezTo>
                  <a:cubicBezTo>
                    <a:pt x="2144" y="2270"/>
                    <a:pt x="2144" y="2270"/>
                    <a:pt x="2144" y="2270"/>
                  </a:cubicBezTo>
                  <a:lnTo>
                    <a:pt x="2144" y="1933"/>
                  </a:lnTo>
                  <a:cubicBezTo>
                    <a:pt x="2144" y="866"/>
                    <a:pt x="1278" y="1"/>
                    <a:pt x="209" y="1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32" name="Google Shape;1532;p40"/>
          <p:cNvGrpSpPr/>
          <p:nvPr/>
        </p:nvGrpSpPr>
        <p:grpSpPr>
          <a:xfrm>
            <a:off x="2790833" y="4147710"/>
            <a:ext cx="325629" cy="326991"/>
            <a:chOff x="2790833" y="4147710"/>
            <a:chExt cx="325629" cy="326991"/>
          </a:xfrm>
        </p:grpSpPr>
        <p:sp>
          <p:nvSpPr>
            <p:cNvPr id="1533" name="Google Shape;1533;p40"/>
            <p:cNvSpPr/>
            <p:nvPr/>
          </p:nvSpPr>
          <p:spPr>
            <a:xfrm>
              <a:off x="2814053" y="4249464"/>
              <a:ext cx="279227" cy="191834"/>
            </a:xfrm>
            <a:custGeom>
              <a:rect b="b" l="l" r="r" t="t"/>
              <a:pathLst>
                <a:path extrusionOk="0" h="5403" w="7865">
                  <a:moveTo>
                    <a:pt x="305" y="1"/>
                  </a:moveTo>
                  <a:cubicBezTo>
                    <a:pt x="137" y="1"/>
                    <a:pt x="0" y="137"/>
                    <a:pt x="0" y="307"/>
                  </a:cubicBezTo>
                  <a:lnTo>
                    <a:pt x="0" y="5098"/>
                  </a:lnTo>
                  <a:cubicBezTo>
                    <a:pt x="0" y="5266"/>
                    <a:pt x="137" y="5403"/>
                    <a:pt x="305" y="5403"/>
                  </a:cubicBezTo>
                  <a:lnTo>
                    <a:pt x="7558" y="5403"/>
                  </a:lnTo>
                  <a:cubicBezTo>
                    <a:pt x="7728" y="5403"/>
                    <a:pt x="7865" y="5266"/>
                    <a:pt x="7865" y="5098"/>
                  </a:cubicBezTo>
                  <a:lnTo>
                    <a:pt x="7865" y="307"/>
                  </a:lnTo>
                  <a:cubicBezTo>
                    <a:pt x="7865" y="137"/>
                    <a:pt x="7728" y="1"/>
                    <a:pt x="755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4" name="Google Shape;1534;p40"/>
            <p:cNvSpPr/>
            <p:nvPr/>
          </p:nvSpPr>
          <p:spPr>
            <a:xfrm>
              <a:off x="3069289" y="4249464"/>
              <a:ext cx="24000" cy="191834"/>
            </a:xfrm>
            <a:custGeom>
              <a:rect b="b" l="l" r="r" t="t"/>
              <a:pathLst>
                <a:path extrusionOk="0" h="5403" w="676">
                  <a:moveTo>
                    <a:pt x="1" y="1"/>
                  </a:moveTo>
                  <a:cubicBezTo>
                    <a:pt x="169" y="1"/>
                    <a:pt x="307" y="137"/>
                    <a:pt x="307" y="307"/>
                  </a:cubicBezTo>
                  <a:lnTo>
                    <a:pt x="307" y="5098"/>
                  </a:lnTo>
                  <a:cubicBezTo>
                    <a:pt x="307" y="5266"/>
                    <a:pt x="169" y="5403"/>
                    <a:pt x="1" y="5403"/>
                  </a:cubicBezTo>
                  <a:lnTo>
                    <a:pt x="369" y="5403"/>
                  </a:lnTo>
                  <a:cubicBezTo>
                    <a:pt x="539" y="5403"/>
                    <a:pt x="676" y="5266"/>
                    <a:pt x="676" y="5098"/>
                  </a:cubicBezTo>
                  <a:lnTo>
                    <a:pt x="676" y="307"/>
                  </a:lnTo>
                  <a:cubicBezTo>
                    <a:pt x="676" y="137"/>
                    <a:pt x="539" y="1"/>
                    <a:pt x="369" y="1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5" name="Google Shape;1535;p40"/>
            <p:cNvSpPr/>
            <p:nvPr/>
          </p:nvSpPr>
          <p:spPr>
            <a:xfrm>
              <a:off x="2835284" y="4267287"/>
              <a:ext cx="236731" cy="156186"/>
            </a:xfrm>
            <a:custGeom>
              <a:rect b="b" l="l" r="r" t="t"/>
              <a:pathLst>
                <a:path extrusionOk="0" h="4399" w="6668">
                  <a:moveTo>
                    <a:pt x="205" y="1"/>
                  </a:moveTo>
                  <a:cubicBezTo>
                    <a:pt x="93" y="1"/>
                    <a:pt x="1" y="93"/>
                    <a:pt x="1" y="207"/>
                  </a:cubicBezTo>
                  <a:lnTo>
                    <a:pt x="1" y="4194"/>
                  </a:lnTo>
                  <a:cubicBezTo>
                    <a:pt x="1" y="4308"/>
                    <a:pt x="93" y="4399"/>
                    <a:pt x="205" y="4399"/>
                  </a:cubicBezTo>
                  <a:lnTo>
                    <a:pt x="6462" y="4399"/>
                  </a:lnTo>
                  <a:cubicBezTo>
                    <a:pt x="6576" y="4399"/>
                    <a:pt x="6668" y="4305"/>
                    <a:pt x="6668" y="4194"/>
                  </a:cubicBezTo>
                  <a:lnTo>
                    <a:pt x="6668" y="207"/>
                  </a:lnTo>
                  <a:cubicBezTo>
                    <a:pt x="6668" y="93"/>
                    <a:pt x="6576" y="1"/>
                    <a:pt x="64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6" name="Google Shape;1536;p40"/>
            <p:cNvSpPr/>
            <p:nvPr/>
          </p:nvSpPr>
          <p:spPr>
            <a:xfrm>
              <a:off x="3051430" y="4267287"/>
              <a:ext cx="20591" cy="156186"/>
            </a:xfrm>
            <a:custGeom>
              <a:rect b="b" l="l" r="r" t="t"/>
              <a:pathLst>
                <a:path extrusionOk="0" h="4399" w="580">
                  <a:moveTo>
                    <a:pt x="0" y="1"/>
                  </a:moveTo>
                  <a:cubicBezTo>
                    <a:pt x="114" y="1"/>
                    <a:pt x="206" y="93"/>
                    <a:pt x="206" y="207"/>
                  </a:cubicBezTo>
                  <a:lnTo>
                    <a:pt x="206" y="4194"/>
                  </a:lnTo>
                  <a:cubicBezTo>
                    <a:pt x="206" y="4308"/>
                    <a:pt x="114" y="4399"/>
                    <a:pt x="0" y="4399"/>
                  </a:cubicBezTo>
                  <a:lnTo>
                    <a:pt x="374" y="4399"/>
                  </a:lnTo>
                  <a:cubicBezTo>
                    <a:pt x="488" y="4399"/>
                    <a:pt x="580" y="4308"/>
                    <a:pt x="580" y="4194"/>
                  </a:cubicBezTo>
                  <a:lnTo>
                    <a:pt x="580" y="207"/>
                  </a:lnTo>
                  <a:cubicBezTo>
                    <a:pt x="580" y="93"/>
                    <a:pt x="488" y="1"/>
                    <a:pt x="374" y="1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7" name="Google Shape;1537;p40"/>
            <p:cNvSpPr/>
            <p:nvPr/>
          </p:nvSpPr>
          <p:spPr>
            <a:xfrm>
              <a:off x="2876539" y="4198125"/>
              <a:ext cx="154152" cy="186437"/>
            </a:xfrm>
            <a:custGeom>
              <a:rect b="b" l="l" r="r" t="t"/>
              <a:pathLst>
                <a:path extrusionOk="0" h="5251" w="4342">
                  <a:moveTo>
                    <a:pt x="2170" y="1"/>
                  </a:moveTo>
                  <a:cubicBezTo>
                    <a:pt x="972" y="1"/>
                    <a:pt x="0" y="972"/>
                    <a:pt x="0" y="2171"/>
                  </a:cubicBezTo>
                  <a:cubicBezTo>
                    <a:pt x="0" y="3480"/>
                    <a:pt x="1029" y="4541"/>
                    <a:pt x="2065" y="5220"/>
                  </a:cubicBezTo>
                  <a:cubicBezTo>
                    <a:pt x="2097" y="5240"/>
                    <a:pt x="2134" y="5250"/>
                    <a:pt x="2170" y="5250"/>
                  </a:cubicBezTo>
                  <a:cubicBezTo>
                    <a:pt x="2207" y="5250"/>
                    <a:pt x="2244" y="5240"/>
                    <a:pt x="2277" y="5220"/>
                  </a:cubicBezTo>
                  <a:cubicBezTo>
                    <a:pt x="3310" y="4541"/>
                    <a:pt x="4342" y="3480"/>
                    <a:pt x="4342" y="2171"/>
                  </a:cubicBezTo>
                  <a:cubicBezTo>
                    <a:pt x="4340" y="972"/>
                    <a:pt x="3370" y="1"/>
                    <a:pt x="21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8" name="Google Shape;1538;p40"/>
            <p:cNvSpPr/>
            <p:nvPr/>
          </p:nvSpPr>
          <p:spPr>
            <a:xfrm>
              <a:off x="2942221" y="4204729"/>
              <a:ext cx="88437" cy="179833"/>
            </a:xfrm>
            <a:custGeom>
              <a:rect b="b" l="l" r="r" t="t"/>
              <a:pathLst>
                <a:path extrusionOk="0" h="5065" w="2491">
                  <a:moveTo>
                    <a:pt x="1197" y="0"/>
                  </a:moveTo>
                  <a:cubicBezTo>
                    <a:pt x="1781" y="389"/>
                    <a:pt x="2167" y="1052"/>
                    <a:pt x="2167" y="1808"/>
                  </a:cubicBezTo>
                  <a:cubicBezTo>
                    <a:pt x="2167" y="3117"/>
                    <a:pt x="1135" y="4179"/>
                    <a:pt x="102" y="4857"/>
                  </a:cubicBezTo>
                  <a:cubicBezTo>
                    <a:pt x="70" y="4877"/>
                    <a:pt x="37" y="4887"/>
                    <a:pt x="1" y="4887"/>
                  </a:cubicBezTo>
                  <a:cubicBezTo>
                    <a:pt x="73" y="4937"/>
                    <a:pt x="142" y="4986"/>
                    <a:pt x="214" y="5034"/>
                  </a:cubicBezTo>
                  <a:cubicBezTo>
                    <a:pt x="246" y="5054"/>
                    <a:pt x="283" y="5064"/>
                    <a:pt x="319" y="5064"/>
                  </a:cubicBezTo>
                  <a:cubicBezTo>
                    <a:pt x="356" y="5064"/>
                    <a:pt x="392" y="5054"/>
                    <a:pt x="425" y="5034"/>
                  </a:cubicBezTo>
                  <a:cubicBezTo>
                    <a:pt x="1461" y="4355"/>
                    <a:pt x="2490" y="3294"/>
                    <a:pt x="2490" y="1985"/>
                  </a:cubicBezTo>
                  <a:cubicBezTo>
                    <a:pt x="2490" y="1098"/>
                    <a:pt x="1959" y="335"/>
                    <a:pt x="1197" y="0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9" name="Google Shape;1539;p40"/>
            <p:cNvSpPr/>
            <p:nvPr/>
          </p:nvSpPr>
          <p:spPr>
            <a:xfrm>
              <a:off x="2905617" y="4226173"/>
              <a:ext cx="95963" cy="95935"/>
            </a:xfrm>
            <a:custGeom>
              <a:rect b="b" l="l" r="r" t="t"/>
              <a:pathLst>
                <a:path extrusionOk="0" h="2702" w="2703">
                  <a:moveTo>
                    <a:pt x="1351" y="1"/>
                  </a:moveTo>
                  <a:cubicBezTo>
                    <a:pt x="606" y="1"/>
                    <a:pt x="0" y="605"/>
                    <a:pt x="0" y="1352"/>
                  </a:cubicBezTo>
                  <a:cubicBezTo>
                    <a:pt x="0" y="2097"/>
                    <a:pt x="606" y="2702"/>
                    <a:pt x="1351" y="2702"/>
                  </a:cubicBezTo>
                  <a:cubicBezTo>
                    <a:pt x="2097" y="2702"/>
                    <a:pt x="2703" y="2097"/>
                    <a:pt x="2703" y="1352"/>
                  </a:cubicBezTo>
                  <a:cubicBezTo>
                    <a:pt x="2703" y="605"/>
                    <a:pt x="2097" y="1"/>
                    <a:pt x="13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0" name="Google Shape;1540;p40"/>
            <p:cNvSpPr/>
            <p:nvPr/>
          </p:nvSpPr>
          <p:spPr>
            <a:xfrm>
              <a:off x="2920564" y="4231428"/>
              <a:ext cx="81017" cy="90786"/>
            </a:xfrm>
            <a:custGeom>
              <a:rect b="b" l="l" r="r" t="t"/>
              <a:pathLst>
                <a:path extrusionOk="0" h="2557" w="2282">
                  <a:moveTo>
                    <a:pt x="1540" y="1"/>
                  </a:moveTo>
                  <a:cubicBezTo>
                    <a:pt x="1799" y="247"/>
                    <a:pt x="1961" y="595"/>
                    <a:pt x="1961" y="981"/>
                  </a:cubicBezTo>
                  <a:cubicBezTo>
                    <a:pt x="1961" y="1728"/>
                    <a:pt x="1356" y="2332"/>
                    <a:pt x="609" y="2332"/>
                  </a:cubicBezTo>
                  <a:cubicBezTo>
                    <a:pt x="391" y="2332"/>
                    <a:pt x="183" y="2279"/>
                    <a:pt x="1" y="2185"/>
                  </a:cubicBezTo>
                  <a:lnTo>
                    <a:pt x="1" y="2185"/>
                  </a:lnTo>
                  <a:cubicBezTo>
                    <a:pt x="244" y="2415"/>
                    <a:pt x="571" y="2556"/>
                    <a:pt x="930" y="2556"/>
                  </a:cubicBezTo>
                  <a:cubicBezTo>
                    <a:pt x="1677" y="2556"/>
                    <a:pt x="2282" y="1952"/>
                    <a:pt x="2282" y="1205"/>
                  </a:cubicBezTo>
                  <a:cubicBezTo>
                    <a:pt x="2282" y="679"/>
                    <a:pt x="1981" y="221"/>
                    <a:pt x="1540" y="1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1" name="Google Shape;1541;p40"/>
            <p:cNvSpPr/>
            <p:nvPr/>
          </p:nvSpPr>
          <p:spPr>
            <a:xfrm>
              <a:off x="2918221" y="4147710"/>
              <a:ext cx="70827" cy="27623"/>
            </a:xfrm>
            <a:custGeom>
              <a:rect b="b" l="l" r="r" t="t"/>
              <a:pathLst>
                <a:path extrusionOk="0" h="778" w="1995">
                  <a:moveTo>
                    <a:pt x="998" y="0"/>
                  </a:moveTo>
                  <a:cubicBezTo>
                    <a:pt x="593" y="0"/>
                    <a:pt x="225" y="219"/>
                    <a:pt x="36" y="574"/>
                  </a:cubicBezTo>
                  <a:cubicBezTo>
                    <a:pt x="0" y="641"/>
                    <a:pt x="25" y="725"/>
                    <a:pt x="94" y="761"/>
                  </a:cubicBezTo>
                  <a:cubicBezTo>
                    <a:pt x="113" y="772"/>
                    <a:pt x="137" y="777"/>
                    <a:pt x="159" y="777"/>
                  </a:cubicBezTo>
                  <a:cubicBezTo>
                    <a:pt x="206" y="777"/>
                    <a:pt x="255" y="750"/>
                    <a:pt x="283" y="705"/>
                  </a:cubicBezTo>
                  <a:cubicBezTo>
                    <a:pt x="422" y="441"/>
                    <a:pt x="697" y="276"/>
                    <a:pt x="999" y="276"/>
                  </a:cubicBezTo>
                  <a:cubicBezTo>
                    <a:pt x="1298" y="276"/>
                    <a:pt x="1573" y="441"/>
                    <a:pt x="1716" y="705"/>
                  </a:cubicBezTo>
                  <a:cubicBezTo>
                    <a:pt x="1741" y="751"/>
                    <a:pt x="1789" y="778"/>
                    <a:pt x="1839" y="778"/>
                  </a:cubicBezTo>
                  <a:cubicBezTo>
                    <a:pt x="1860" y="778"/>
                    <a:pt x="1883" y="772"/>
                    <a:pt x="1903" y="761"/>
                  </a:cubicBezTo>
                  <a:cubicBezTo>
                    <a:pt x="1969" y="725"/>
                    <a:pt x="1995" y="641"/>
                    <a:pt x="1959" y="574"/>
                  </a:cubicBezTo>
                  <a:cubicBezTo>
                    <a:pt x="1768" y="219"/>
                    <a:pt x="1399" y="0"/>
                    <a:pt x="9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2" name="Google Shape;1542;p40"/>
            <p:cNvSpPr/>
            <p:nvPr/>
          </p:nvSpPr>
          <p:spPr>
            <a:xfrm>
              <a:off x="2939487" y="4169509"/>
              <a:ext cx="28224" cy="14948"/>
            </a:xfrm>
            <a:custGeom>
              <a:rect b="b" l="l" r="r" t="t"/>
              <a:pathLst>
                <a:path extrusionOk="0" h="421" w="795">
                  <a:moveTo>
                    <a:pt x="397" y="1"/>
                  </a:moveTo>
                  <a:cubicBezTo>
                    <a:pt x="246" y="1"/>
                    <a:pt x="108" y="84"/>
                    <a:pt x="36" y="217"/>
                  </a:cubicBezTo>
                  <a:cubicBezTo>
                    <a:pt x="0" y="284"/>
                    <a:pt x="25" y="368"/>
                    <a:pt x="94" y="404"/>
                  </a:cubicBezTo>
                  <a:cubicBezTo>
                    <a:pt x="112" y="415"/>
                    <a:pt x="137" y="421"/>
                    <a:pt x="158" y="421"/>
                  </a:cubicBezTo>
                  <a:cubicBezTo>
                    <a:pt x="209" y="421"/>
                    <a:pt x="255" y="394"/>
                    <a:pt x="281" y="349"/>
                  </a:cubicBezTo>
                  <a:cubicBezTo>
                    <a:pt x="304" y="306"/>
                    <a:pt x="348" y="278"/>
                    <a:pt x="399" y="278"/>
                  </a:cubicBezTo>
                  <a:cubicBezTo>
                    <a:pt x="448" y="278"/>
                    <a:pt x="492" y="306"/>
                    <a:pt x="517" y="349"/>
                  </a:cubicBezTo>
                  <a:cubicBezTo>
                    <a:pt x="541" y="394"/>
                    <a:pt x="589" y="420"/>
                    <a:pt x="638" y="420"/>
                  </a:cubicBezTo>
                  <a:cubicBezTo>
                    <a:pt x="660" y="420"/>
                    <a:pt x="683" y="415"/>
                    <a:pt x="704" y="404"/>
                  </a:cubicBezTo>
                  <a:cubicBezTo>
                    <a:pt x="770" y="368"/>
                    <a:pt x="794" y="284"/>
                    <a:pt x="758" y="217"/>
                  </a:cubicBezTo>
                  <a:cubicBezTo>
                    <a:pt x="687" y="84"/>
                    <a:pt x="548" y="1"/>
                    <a:pt x="3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3" name="Google Shape;1543;p40"/>
            <p:cNvSpPr/>
            <p:nvPr/>
          </p:nvSpPr>
          <p:spPr>
            <a:xfrm>
              <a:off x="2790833" y="4439977"/>
              <a:ext cx="325629" cy="34724"/>
            </a:xfrm>
            <a:custGeom>
              <a:rect b="b" l="l" r="r" t="t"/>
              <a:pathLst>
                <a:path extrusionOk="0" h="978" w="9172">
                  <a:moveTo>
                    <a:pt x="250" y="1"/>
                  </a:moveTo>
                  <a:cubicBezTo>
                    <a:pt x="113" y="1"/>
                    <a:pt x="1" y="112"/>
                    <a:pt x="1" y="250"/>
                  </a:cubicBezTo>
                  <a:lnTo>
                    <a:pt x="1" y="582"/>
                  </a:lnTo>
                  <a:cubicBezTo>
                    <a:pt x="1" y="800"/>
                    <a:pt x="178" y="978"/>
                    <a:pt x="397" y="978"/>
                  </a:cubicBezTo>
                  <a:lnTo>
                    <a:pt x="8773" y="978"/>
                  </a:lnTo>
                  <a:cubicBezTo>
                    <a:pt x="8993" y="978"/>
                    <a:pt x="9169" y="800"/>
                    <a:pt x="9172" y="582"/>
                  </a:cubicBezTo>
                  <a:lnTo>
                    <a:pt x="9172" y="250"/>
                  </a:lnTo>
                  <a:cubicBezTo>
                    <a:pt x="9172" y="112"/>
                    <a:pt x="9060" y="1"/>
                    <a:pt x="89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4" name="Google Shape;1544;p40"/>
            <p:cNvSpPr/>
            <p:nvPr/>
          </p:nvSpPr>
          <p:spPr>
            <a:xfrm>
              <a:off x="3089206" y="4439942"/>
              <a:ext cx="27195" cy="34688"/>
            </a:xfrm>
            <a:custGeom>
              <a:rect b="b" l="l" r="r" t="t"/>
              <a:pathLst>
                <a:path extrusionOk="0" h="977" w="766">
                  <a:moveTo>
                    <a:pt x="149" y="0"/>
                  </a:moveTo>
                  <a:cubicBezTo>
                    <a:pt x="286" y="0"/>
                    <a:pt x="397" y="111"/>
                    <a:pt x="397" y="248"/>
                  </a:cubicBezTo>
                  <a:lnTo>
                    <a:pt x="397" y="580"/>
                  </a:lnTo>
                  <a:cubicBezTo>
                    <a:pt x="397" y="799"/>
                    <a:pt x="221" y="976"/>
                    <a:pt x="1" y="976"/>
                  </a:cubicBezTo>
                  <a:lnTo>
                    <a:pt x="369" y="976"/>
                  </a:lnTo>
                  <a:cubicBezTo>
                    <a:pt x="588" y="976"/>
                    <a:pt x="765" y="801"/>
                    <a:pt x="765" y="582"/>
                  </a:cubicBezTo>
                  <a:lnTo>
                    <a:pt x="765" y="248"/>
                  </a:lnTo>
                  <a:cubicBezTo>
                    <a:pt x="765" y="111"/>
                    <a:pt x="656" y="0"/>
                    <a:pt x="518" y="0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5" name="Google Shape;1545;p40"/>
            <p:cNvSpPr/>
            <p:nvPr/>
          </p:nvSpPr>
          <p:spPr>
            <a:xfrm>
              <a:off x="2920812" y="4439977"/>
              <a:ext cx="65644" cy="16900"/>
            </a:xfrm>
            <a:custGeom>
              <a:rect b="b" l="l" r="r" t="t"/>
              <a:pathLst>
                <a:path extrusionOk="0" h="476" w="1849">
                  <a:moveTo>
                    <a:pt x="1" y="1"/>
                  </a:moveTo>
                  <a:lnTo>
                    <a:pt x="1" y="142"/>
                  </a:lnTo>
                  <a:cubicBezTo>
                    <a:pt x="1" y="326"/>
                    <a:pt x="151" y="476"/>
                    <a:pt x="335" y="476"/>
                  </a:cubicBezTo>
                  <a:lnTo>
                    <a:pt x="1512" y="476"/>
                  </a:lnTo>
                  <a:cubicBezTo>
                    <a:pt x="1697" y="476"/>
                    <a:pt x="1849" y="325"/>
                    <a:pt x="1847" y="142"/>
                  </a:cubicBezTo>
                  <a:lnTo>
                    <a:pt x="1847" y="1"/>
                  </a:ln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6" name="Google Shape;1546;p40"/>
            <p:cNvSpPr/>
            <p:nvPr/>
          </p:nvSpPr>
          <p:spPr>
            <a:xfrm>
              <a:off x="2961429" y="4439942"/>
              <a:ext cx="25029" cy="16900"/>
            </a:xfrm>
            <a:custGeom>
              <a:rect b="b" l="l" r="r" t="t"/>
              <a:pathLst>
                <a:path extrusionOk="0" h="476" w="705">
                  <a:moveTo>
                    <a:pt x="335" y="0"/>
                  </a:moveTo>
                  <a:lnTo>
                    <a:pt x="335" y="140"/>
                  </a:lnTo>
                  <a:cubicBezTo>
                    <a:pt x="335" y="326"/>
                    <a:pt x="187" y="475"/>
                    <a:pt x="1" y="475"/>
                  </a:cubicBezTo>
                  <a:lnTo>
                    <a:pt x="369" y="475"/>
                  </a:lnTo>
                  <a:cubicBezTo>
                    <a:pt x="555" y="475"/>
                    <a:pt x="705" y="326"/>
                    <a:pt x="705" y="140"/>
                  </a:cubicBezTo>
                  <a:lnTo>
                    <a:pt x="705" y="0"/>
                  </a:ln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47" name="Google Shape;1547;p40"/>
          <p:cNvGrpSpPr/>
          <p:nvPr/>
        </p:nvGrpSpPr>
        <p:grpSpPr>
          <a:xfrm>
            <a:off x="2133163" y="4147958"/>
            <a:ext cx="337888" cy="326501"/>
            <a:chOff x="2133163" y="4147958"/>
            <a:chExt cx="337888" cy="326501"/>
          </a:xfrm>
        </p:grpSpPr>
        <p:sp>
          <p:nvSpPr>
            <p:cNvPr id="1548" name="Google Shape;1548;p40"/>
            <p:cNvSpPr/>
            <p:nvPr/>
          </p:nvSpPr>
          <p:spPr>
            <a:xfrm>
              <a:off x="2216490" y="4230931"/>
              <a:ext cx="86023" cy="33659"/>
            </a:xfrm>
            <a:custGeom>
              <a:rect b="b" l="l" r="r" t="t"/>
              <a:pathLst>
                <a:path extrusionOk="0" h="948" w="2423">
                  <a:moveTo>
                    <a:pt x="0" y="0"/>
                  </a:moveTo>
                  <a:lnTo>
                    <a:pt x="0" y="947"/>
                  </a:lnTo>
                  <a:lnTo>
                    <a:pt x="2422" y="947"/>
                  </a:lnTo>
                  <a:lnTo>
                    <a:pt x="242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9" name="Google Shape;1549;p40"/>
            <p:cNvSpPr/>
            <p:nvPr/>
          </p:nvSpPr>
          <p:spPr>
            <a:xfrm>
              <a:off x="2289344" y="4230931"/>
              <a:ext cx="13171" cy="33659"/>
            </a:xfrm>
            <a:custGeom>
              <a:rect b="b" l="l" r="r" t="t"/>
              <a:pathLst>
                <a:path extrusionOk="0" h="948" w="371">
                  <a:moveTo>
                    <a:pt x="0" y="0"/>
                  </a:moveTo>
                  <a:lnTo>
                    <a:pt x="0" y="947"/>
                  </a:lnTo>
                  <a:lnTo>
                    <a:pt x="370" y="947"/>
                  </a:lnTo>
                  <a:lnTo>
                    <a:pt x="370" y="0"/>
                  </a:ln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0" name="Google Shape;1550;p40"/>
            <p:cNvSpPr/>
            <p:nvPr/>
          </p:nvSpPr>
          <p:spPr>
            <a:xfrm>
              <a:off x="2335392" y="4201179"/>
              <a:ext cx="70579" cy="87839"/>
            </a:xfrm>
            <a:custGeom>
              <a:rect b="b" l="l" r="r" t="t"/>
              <a:pathLst>
                <a:path extrusionOk="0" h="2474" w="1988">
                  <a:moveTo>
                    <a:pt x="1001" y="1"/>
                  </a:moveTo>
                  <a:cubicBezTo>
                    <a:pt x="917" y="1"/>
                    <a:pt x="835" y="41"/>
                    <a:pt x="784" y="107"/>
                  </a:cubicBezTo>
                  <a:lnTo>
                    <a:pt x="94" y="992"/>
                  </a:lnTo>
                  <a:cubicBezTo>
                    <a:pt x="0" y="1113"/>
                    <a:pt x="22" y="1287"/>
                    <a:pt x="142" y="1381"/>
                  </a:cubicBezTo>
                  <a:cubicBezTo>
                    <a:pt x="193" y="1420"/>
                    <a:pt x="253" y="1439"/>
                    <a:pt x="312" y="1439"/>
                  </a:cubicBezTo>
                  <a:cubicBezTo>
                    <a:pt x="395" y="1439"/>
                    <a:pt x="477" y="1402"/>
                    <a:pt x="531" y="1332"/>
                  </a:cubicBezTo>
                  <a:lnTo>
                    <a:pt x="717" y="1095"/>
                  </a:lnTo>
                  <a:lnTo>
                    <a:pt x="717" y="2195"/>
                  </a:lnTo>
                  <a:cubicBezTo>
                    <a:pt x="717" y="2349"/>
                    <a:pt x="840" y="2473"/>
                    <a:pt x="993" y="2473"/>
                  </a:cubicBezTo>
                  <a:cubicBezTo>
                    <a:pt x="1145" y="2473"/>
                    <a:pt x="1271" y="2349"/>
                    <a:pt x="1271" y="2195"/>
                  </a:cubicBezTo>
                  <a:lnTo>
                    <a:pt x="1271" y="1100"/>
                  </a:lnTo>
                  <a:lnTo>
                    <a:pt x="1452" y="1343"/>
                  </a:lnTo>
                  <a:cubicBezTo>
                    <a:pt x="1505" y="1417"/>
                    <a:pt x="1590" y="1454"/>
                    <a:pt x="1675" y="1454"/>
                  </a:cubicBezTo>
                  <a:cubicBezTo>
                    <a:pt x="1733" y="1454"/>
                    <a:pt x="1790" y="1437"/>
                    <a:pt x="1841" y="1400"/>
                  </a:cubicBezTo>
                  <a:cubicBezTo>
                    <a:pt x="1963" y="1309"/>
                    <a:pt x="1987" y="1135"/>
                    <a:pt x="1897" y="1012"/>
                  </a:cubicBezTo>
                  <a:lnTo>
                    <a:pt x="1225" y="113"/>
                  </a:lnTo>
                  <a:cubicBezTo>
                    <a:pt x="1173" y="43"/>
                    <a:pt x="1092" y="1"/>
                    <a:pt x="1006" y="1"/>
                  </a:cubicBezTo>
                  <a:cubicBezTo>
                    <a:pt x="1004" y="1"/>
                    <a:pt x="1003" y="1"/>
                    <a:pt x="10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1" name="Google Shape;1551;p40"/>
            <p:cNvSpPr/>
            <p:nvPr/>
          </p:nvSpPr>
          <p:spPr>
            <a:xfrm>
              <a:off x="2400470" y="4147994"/>
              <a:ext cx="70579" cy="87839"/>
            </a:xfrm>
            <a:custGeom>
              <a:rect b="b" l="l" r="r" t="t"/>
              <a:pathLst>
                <a:path extrusionOk="0" h="2474" w="1988">
                  <a:moveTo>
                    <a:pt x="1002" y="1"/>
                  </a:moveTo>
                  <a:cubicBezTo>
                    <a:pt x="917" y="1"/>
                    <a:pt x="835" y="39"/>
                    <a:pt x="785" y="107"/>
                  </a:cubicBezTo>
                  <a:lnTo>
                    <a:pt x="94" y="992"/>
                  </a:lnTo>
                  <a:cubicBezTo>
                    <a:pt x="0" y="1113"/>
                    <a:pt x="22" y="1287"/>
                    <a:pt x="143" y="1381"/>
                  </a:cubicBezTo>
                  <a:cubicBezTo>
                    <a:pt x="193" y="1420"/>
                    <a:pt x="252" y="1439"/>
                    <a:pt x="312" y="1439"/>
                  </a:cubicBezTo>
                  <a:cubicBezTo>
                    <a:pt x="394" y="1439"/>
                    <a:pt x="476" y="1402"/>
                    <a:pt x="531" y="1332"/>
                  </a:cubicBezTo>
                  <a:lnTo>
                    <a:pt x="716" y="1094"/>
                  </a:lnTo>
                  <a:lnTo>
                    <a:pt x="716" y="2195"/>
                  </a:lnTo>
                  <a:cubicBezTo>
                    <a:pt x="716" y="2348"/>
                    <a:pt x="841" y="2473"/>
                    <a:pt x="993" y="2473"/>
                  </a:cubicBezTo>
                  <a:cubicBezTo>
                    <a:pt x="1146" y="2473"/>
                    <a:pt x="1270" y="2348"/>
                    <a:pt x="1270" y="2195"/>
                  </a:cubicBezTo>
                  <a:lnTo>
                    <a:pt x="1270" y="1100"/>
                  </a:lnTo>
                  <a:lnTo>
                    <a:pt x="1452" y="1343"/>
                  </a:lnTo>
                  <a:cubicBezTo>
                    <a:pt x="1506" y="1417"/>
                    <a:pt x="1590" y="1454"/>
                    <a:pt x="1675" y="1454"/>
                  </a:cubicBezTo>
                  <a:cubicBezTo>
                    <a:pt x="1731" y="1454"/>
                    <a:pt x="1789" y="1437"/>
                    <a:pt x="1839" y="1398"/>
                  </a:cubicBezTo>
                  <a:cubicBezTo>
                    <a:pt x="1963" y="1309"/>
                    <a:pt x="1988" y="1135"/>
                    <a:pt x="1896" y="1012"/>
                  </a:cubicBezTo>
                  <a:lnTo>
                    <a:pt x="1225" y="113"/>
                  </a:lnTo>
                  <a:cubicBezTo>
                    <a:pt x="1173" y="43"/>
                    <a:pt x="1093" y="1"/>
                    <a:pt x="1006" y="1"/>
                  </a:cubicBezTo>
                  <a:cubicBezTo>
                    <a:pt x="1005" y="1"/>
                    <a:pt x="1003" y="1"/>
                    <a:pt x="100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2" name="Google Shape;1552;p40"/>
            <p:cNvSpPr/>
            <p:nvPr/>
          </p:nvSpPr>
          <p:spPr>
            <a:xfrm>
              <a:off x="2364789" y="4240126"/>
              <a:ext cx="15728" cy="48997"/>
            </a:xfrm>
            <a:custGeom>
              <a:rect b="b" l="l" r="r" t="t"/>
              <a:pathLst>
                <a:path extrusionOk="0" h="1380" w="443">
                  <a:moveTo>
                    <a:pt x="217" y="0"/>
                  </a:moveTo>
                  <a:cubicBezTo>
                    <a:pt x="166" y="0"/>
                    <a:pt x="116" y="39"/>
                    <a:pt x="116" y="101"/>
                  </a:cubicBezTo>
                  <a:lnTo>
                    <a:pt x="116" y="1103"/>
                  </a:lnTo>
                  <a:cubicBezTo>
                    <a:pt x="116" y="1195"/>
                    <a:pt x="71" y="1277"/>
                    <a:pt x="1" y="1327"/>
                  </a:cubicBezTo>
                  <a:cubicBezTo>
                    <a:pt x="45" y="1360"/>
                    <a:pt x="99" y="1379"/>
                    <a:pt x="157" y="1379"/>
                  </a:cubicBezTo>
                  <a:cubicBezTo>
                    <a:pt x="161" y="1379"/>
                    <a:pt x="165" y="1379"/>
                    <a:pt x="169" y="1379"/>
                  </a:cubicBezTo>
                  <a:cubicBezTo>
                    <a:pt x="322" y="1378"/>
                    <a:pt x="443" y="1247"/>
                    <a:pt x="443" y="1094"/>
                  </a:cubicBezTo>
                  <a:lnTo>
                    <a:pt x="443" y="140"/>
                  </a:lnTo>
                  <a:cubicBezTo>
                    <a:pt x="387" y="124"/>
                    <a:pt x="336" y="90"/>
                    <a:pt x="299" y="41"/>
                  </a:cubicBezTo>
                  <a:cubicBezTo>
                    <a:pt x="277" y="13"/>
                    <a:pt x="247" y="0"/>
                    <a:pt x="217" y="0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3" name="Google Shape;1553;p40"/>
            <p:cNvSpPr/>
            <p:nvPr/>
          </p:nvSpPr>
          <p:spPr>
            <a:xfrm>
              <a:off x="2365144" y="4201143"/>
              <a:ext cx="40828" cy="51802"/>
            </a:xfrm>
            <a:custGeom>
              <a:rect b="b" l="l" r="r" t="t"/>
              <a:pathLst>
                <a:path extrusionOk="0" h="1459" w="1150">
                  <a:moveTo>
                    <a:pt x="160" y="0"/>
                  </a:moveTo>
                  <a:cubicBezTo>
                    <a:pt x="101" y="0"/>
                    <a:pt x="45" y="20"/>
                    <a:pt x="1" y="52"/>
                  </a:cubicBezTo>
                  <a:cubicBezTo>
                    <a:pt x="24" y="69"/>
                    <a:pt x="44" y="88"/>
                    <a:pt x="61" y="113"/>
                  </a:cubicBezTo>
                  <a:lnTo>
                    <a:pt x="732" y="1013"/>
                  </a:lnTo>
                  <a:cubicBezTo>
                    <a:pt x="824" y="1136"/>
                    <a:pt x="800" y="1310"/>
                    <a:pt x="676" y="1402"/>
                  </a:cubicBezTo>
                  <a:lnTo>
                    <a:pt x="673" y="1405"/>
                  </a:lnTo>
                  <a:cubicBezTo>
                    <a:pt x="720" y="1439"/>
                    <a:pt x="778" y="1458"/>
                    <a:pt x="836" y="1458"/>
                  </a:cubicBezTo>
                  <a:cubicBezTo>
                    <a:pt x="892" y="1458"/>
                    <a:pt x="949" y="1439"/>
                    <a:pt x="1000" y="1402"/>
                  </a:cubicBezTo>
                  <a:cubicBezTo>
                    <a:pt x="1125" y="1310"/>
                    <a:pt x="1149" y="1136"/>
                    <a:pt x="1056" y="1013"/>
                  </a:cubicBezTo>
                  <a:lnTo>
                    <a:pt x="385" y="113"/>
                  </a:lnTo>
                  <a:cubicBezTo>
                    <a:pt x="333" y="42"/>
                    <a:pt x="253" y="2"/>
                    <a:pt x="166" y="0"/>
                  </a:cubicBezTo>
                  <a:cubicBezTo>
                    <a:pt x="164" y="0"/>
                    <a:pt x="162" y="0"/>
                    <a:pt x="160" y="0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4" name="Google Shape;1554;p40"/>
            <p:cNvSpPr/>
            <p:nvPr/>
          </p:nvSpPr>
          <p:spPr>
            <a:xfrm>
              <a:off x="2429903" y="4186871"/>
              <a:ext cx="15657" cy="48997"/>
            </a:xfrm>
            <a:custGeom>
              <a:rect b="b" l="l" r="r" t="t"/>
              <a:pathLst>
                <a:path extrusionOk="0" h="1380" w="441">
                  <a:moveTo>
                    <a:pt x="216" y="0"/>
                  </a:moveTo>
                  <a:cubicBezTo>
                    <a:pt x="165" y="0"/>
                    <a:pt x="115" y="39"/>
                    <a:pt x="115" y="100"/>
                  </a:cubicBezTo>
                  <a:lnTo>
                    <a:pt x="115" y="1102"/>
                  </a:lnTo>
                  <a:cubicBezTo>
                    <a:pt x="115" y="1194"/>
                    <a:pt x="71" y="1277"/>
                    <a:pt x="0" y="1328"/>
                  </a:cubicBezTo>
                  <a:cubicBezTo>
                    <a:pt x="47" y="1360"/>
                    <a:pt x="103" y="1380"/>
                    <a:pt x="162" y="1380"/>
                  </a:cubicBezTo>
                  <a:cubicBezTo>
                    <a:pt x="164" y="1380"/>
                    <a:pt x="167" y="1380"/>
                    <a:pt x="169" y="1380"/>
                  </a:cubicBezTo>
                  <a:cubicBezTo>
                    <a:pt x="323" y="1375"/>
                    <a:pt x="441" y="1246"/>
                    <a:pt x="441" y="1093"/>
                  </a:cubicBezTo>
                  <a:lnTo>
                    <a:pt x="441" y="141"/>
                  </a:lnTo>
                  <a:cubicBezTo>
                    <a:pt x="387" y="123"/>
                    <a:pt x="336" y="92"/>
                    <a:pt x="297" y="41"/>
                  </a:cubicBezTo>
                  <a:cubicBezTo>
                    <a:pt x="275" y="13"/>
                    <a:pt x="245" y="0"/>
                    <a:pt x="216" y="0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5" name="Google Shape;1555;p40"/>
            <p:cNvSpPr/>
            <p:nvPr/>
          </p:nvSpPr>
          <p:spPr>
            <a:xfrm>
              <a:off x="2430294" y="4147958"/>
              <a:ext cx="40757" cy="51731"/>
            </a:xfrm>
            <a:custGeom>
              <a:rect b="b" l="l" r="r" t="t"/>
              <a:pathLst>
                <a:path extrusionOk="0" h="1457" w="1148">
                  <a:moveTo>
                    <a:pt x="160" y="0"/>
                  </a:moveTo>
                  <a:cubicBezTo>
                    <a:pt x="102" y="0"/>
                    <a:pt x="45" y="19"/>
                    <a:pt x="1" y="52"/>
                  </a:cubicBezTo>
                  <a:cubicBezTo>
                    <a:pt x="24" y="68"/>
                    <a:pt x="44" y="88"/>
                    <a:pt x="61" y="111"/>
                  </a:cubicBezTo>
                  <a:lnTo>
                    <a:pt x="732" y="1013"/>
                  </a:lnTo>
                  <a:cubicBezTo>
                    <a:pt x="824" y="1136"/>
                    <a:pt x="799" y="1310"/>
                    <a:pt x="676" y="1402"/>
                  </a:cubicBezTo>
                  <a:lnTo>
                    <a:pt x="673" y="1405"/>
                  </a:lnTo>
                  <a:cubicBezTo>
                    <a:pt x="720" y="1439"/>
                    <a:pt x="778" y="1457"/>
                    <a:pt x="835" y="1457"/>
                  </a:cubicBezTo>
                  <a:cubicBezTo>
                    <a:pt x="891" y="1457"/>
                    <a:pt x="949" y="1439"/>
                    <a:pt x="999" y="1402"/>
                  </a:cubicBezTo>
                  <a:cubicBezTo>
                    <a:pt x="1123" y="1310"/>
                    <a:pt x="1148" y="1136"/>
                    <a:pt x="1056" y="1013"/>
                  </a:cubicBezTo>
                  <a:lnTo>
                    <a:pt x="385" y="111"/>
                  </a:lnTo>
                  <a:cubicBezTo>
                    <a:pt x="333" y="42"/>
                    <a:pt x="253" y="2"/>
                    <a:pt x="166" y="0"/>
                  </a:cubicBezTo>
                  <a:cubicBezTo>
                    <a:pt x="164" y="0"/>
                    <a:pt x="162" y="0"/>
                    <a:pt x="160" y="0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6" name="Google Shape;1556;p40"/>
            <p:cNvSpPr/>
            <p:nvPr/>
          </p:nvSpPr>
          <p:spPr>
            <a:xfrm>
              <a:off x="2133163" y="4260932"/>
              <a:ext cx="252565" cy="213527"/>
            </a:xfrm>
            <a:custGeom>
              <a:rect b="b" l="l" r="r" t="t"/>
              <a:pathLst>
                <a:path extrusionOk="0" h="6014" w="7114">
                  <a:moveTo>
                    <a:pt x="2346" y="0"/>
                  </a:moveTo>
                  <a:cubicBezTo>
                    <a:pt x="2346" y="0"/>
                    <a:pt x="1573" y="563"/>
                    <a:pt x="1100" y="1199"/>
                  </a:cubicBezTo>
                  <a:cubicBezTo>
                    <a:pt x="449" y="2074"/>
                    <a:pt x="0" y="3424"/>
                    <a:pt x="452" y="4506"/>
                  </a:cubicBezTo>
                  <a:cubicBezTo>
                    <a:pt x="994" y="5802"/>
                    <a:pt x="2366" y="6014"/>
                    <a:pt x="3604" y="6014"/>
                  </a:cubicBezTo>
                  <a:cubicBezTo>
                    <a:pt x="3662" y="6014"/>
                    <a:pt x="3719" y="6013"/>
                    <a:pt x="3776" y="6012"/>
                  </a:cubicBezTo>
                  <a:cubicBezTo>
                    <a:pt x="4907" y="5994"/>
                    <a:pt x="6185" y="5645"/>
                    <a:pt x="6660" y="4506"/>
                  </a:cubicBezTo>
                  <a:cubicBezTo>
                    <a:pt x="7113" y="3424"/>
                    <a:pt x="6666" y="2074"/>
                    <a:pt x="6014" y="1199"/>
                  </a:cubicBezTo>
                  <a:cubicBezTo>
                    <a:pt x="5541" y="561"/>
                    <a:pt x="4768" y="0"/>
                    <a:pt x="47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7" name="Google Shape;1557;p40"/>
            <p:cNvSpPr/>
            <p:nvPr/>
          </p:nvSpPr>
          <p:spPr>
            <a:xfrm>
              <a:off x="2252917" y="4260825"/>
              <a:ext cx="132815" cy="213563"/>
            </a:xfrm>
            <a:custGeom>
              <a:rect b="b" l="l" r="r" t="t"/>
              <a:pathLst>
                <a:path extrusionOk="0" h="6015" w="3741">
                  <a:moveTo>
                    <a:pt x="927" y="0"/>
                  </a:moveTo>
                  <a:cubicBezTo>
                    <a:pt x="927" y="0"/>
                    <a:pt x="1700" y="561"/>
                    <a:pt x="2173" y="1197"/>
                  </a:cubicBezTo>
                  <a:cubicBezTo>
                    <a:pt x="2825" y="2075"/>
                    <a:pt x="3273" y="3425"/>
                    <a:pt x="2821" y="4506"/>
                  </a:cubicBezTo>
                  <a:cubicBezTo>
                    <a:pt x="2355" y="5624"/>
                    <a:pt x="1116" y="5982"/>
                    <a:pt x="0" y="6011"/>
                  </a:cubicBezTo>
                  <a:cubicBezTo>
                    <a:pt x="75" y="6013"/>
                    <a:pt x="150" y="6014"/>
                    <a:pt x="224" y="6014"/>
                  </a:cubicBezTo>
                  <a:cubicBezTo>
                    <a:pt x="285" y="6014"/>
                    <a:pt x="345" y="6014"/>
                    <a:pt x="405" y="6012"/>
                  </a:cubicBezTo>
                  <a:cubicBezTo>
                    <a:pt x="1537" y="5997"/>
                    <a:pt x="2812" y="5648"/>
                    <a:pt x="3289" y="4507"/>
                  </a:cubicBezTo>
                  <a:cubicBezTo>
                    <a:pt x="3740" y="3427"/>
                    <a:pt x="3293" y="2077"/>
                    <a:pt x="2641" y="1197"/>
                  </a:cubicBezTo>
                  <a:cubicBezTo>
                    <a:pt x="2168" y="563"/>
                    <a:pt x="1395" y="0"/>
                    <a:pt x="1395" y="0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8" name="Google Shape;1558;p40"/>
            <p:cNvSpPr/>
            <p:nvPr/>
          </p:nvSpPr>
          <p:spPr>
            <a:xfrm>
              <a:off x="2188016" y="4173486"/>
              <a:ext cx="142791" cy="61956"/>
            </a:xfrm>
            <a:custGeom>
              <a:rect b="b" l="l" r="r" t="t"/>
              <a:pathLst>
                <a:path extrusionOk="0" h="1745" w="4022">
                  <a:moveTo>
                    <a:pt x="359" y="1"/>
                  </a:moveTo>
                  <a:cubicBezTo>
                    <a:pt x="159" y="1"/>
                    <a:pt x="1" y="169"/>
                    <a:pt x="15" y="368"/>
                  </a:cubicBezTo>
                  <a:cubicBezTo>
                    <a:pt x="76" y="1244"/>
                    <a:pt x="800" y="1745"/>
                    <a:pt x="800" y="1745"/>
                  </a:cubicBezTo>
                  <a:lnTo>
                    <a:pt x="3223" y="1745"/>
                  </a:lnTo>
                  <a:cubicBezTo>
                    <a:pt x="3223" y="1745"/>
                    <a:pt x="3950" y="1244"/>
                    <a:pt x="4007" y="368"/>
                  </a:cubicBezTo>
                  <a:cubicBezTo>
                    <a:pt x="4021" y="169"/>
                    <a:pt x="3863" y="1"/>
                    <a:pt x="36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9" name="Google Shape;1559;p40"/>
            <p:cNvSpPr/>
            <p:nvPr/>
          </p:nvSpPr>
          <p:spPr>
            <a:xfrm>
              <a:off x="2286752" y="4173557"/>
              <a:ext cx="44059" cy="61992"/>
            </a:xfrm>
            <a:custGeom>
              <a:rect b="b" l="l" r="r" t="t"/>
              <a:pathLst>
                <a:path extrusionOk="0" h="1746" w="1241">
                  <a:moveTo>
                    <a:pt x="885" y="0"/>
                  </a:moveTo>
                  <a:cubicBezTo>
                    <a:pt x="884" y="0"/>
                    <a:pt x="883" y="0"/>
                    <a:pt x="882" y="0"/>
                  </a:cubicBezTo>
                  <a:lnTo>
                    <a:pt x="440" y="0"/>
                  </a:lnTo>
                  <a:cubicBezTo>
                    <a:pt x="640" y="0"/>
                    <a:pt x="796" y="167"/>
                    <a:pt x="784" y="367"/>
                  </a:cubicBezTo>
                  <a:cubicBezTo>
                    <a:pt x="725" y="1244"/>
                    <a:pt x="0" y="1746"/>
                    <a:pt x="0" y="1746"/>
                  </a:cubicBezTo>
                  <a:lnTo>
                    <a:pt x="443" y="1746"/>
                  </a:lnTo>
                  <a:cubicBezTo>
                    <a:pt x="443" y="1746"/>
                    <a:pt x="1169" y="1244"/>
                    <a:pt x="1228" y="367"/>
                  </a:cubicBezTo>
                  <a:cubicBezTo>
                    <a:pt x="1240" y="168"/>
                    <a:pt x="1084" y="0"/>
                    <a:pt x="885" y="0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0" name="Google Shape;1560;p40"/>
            <p:cNvSpPr/>
            <p:nvPr/>
          </p:nvSpPr>
          <p:spPr>
            <a:xfrm>
              <a:off x="2225828" y="4322495"/>
              <a:ext cx="67490" cy="90467"/>
            </a:xfrm>
            <a:custGeom>
              <a:rect b="b" l="l" r="r" t="t"/>
              <a:pathLst>
                <a:path extrusionOk="0" h="2548" w="1901">
                  <a:moveTo>
                    <a:pt x="1641" y="0"/>
                  </a:moveTo>
                  <a:cubicBezTo>
                    <a:pt x="1086" y="0"/>
                    <a:pt x="611" y="358"/>
                    <a:pt x="437" y="856"/>
                  </a:cubicBezTo>
                  <a:lnTo>
                    <a:pt x="140" y="856"/>
                  </a:lnTo>
                  <a:cubicBezTo>
                    <a:pt x="63" y="856"/>
                    <a:pt x="1" y="920"/>
                    <a:pt x="1" y="994"/>
                  </a:cubicBezTo>
                  <a:cubicBezTo>
                    <a:pt x="1" y="1072"/>
                    <a:pt x="64" y="1134"/>
                    <a:pt x="140" y="1134"/>
                  </a:cubicBezTo>
                  <a:lnTo>
                    <a:pt x="373" y="1134"/>
                  </a:lnTo>
                  <a:cubicBezTo>
                    <a:pt x="368" y="1180"/>
                    <a:pt x="366" y="1228"/>
                    <a:pt x="366" y="1274"/>
                  </a:cubicBezTo>
                  <a:cubicBezTo>
                    <a:pt x="366" y="1323"/>
                    <a:pt x="371" y="1369"/>
                    <a:pt x="373" y="1415"/>
                  </a:cubicBezTo>
                  <a:lnTo>
                    <a:pt x="140" y="1415"/>
                  </a:lnTo>
                  <a:cubicBezTo>
                    <a:pt x="63" y="1415"/>
                    <a:pt x="1" y="1477"/>
                    <a:pt x="1" y="1553"/>
                  </a:cubicBezTo>
                  <a:cubicBezTo>
                    <a:pt x="1" y="1631"/>
                    <a:pt x="64" y="1691"/>
                    <a:pt x="140" y="1691"/>
                  </a:cubicBezTo>
                  <a:lnTo>
                    <a:pt x="437" y="1691"/>
                  </a:lnTo>
                  <a:cubicBezTo>
                    <a:pt x="611" y="2189"/>
                    <a:pt x="1084" y="2547"/>
                    <a:pt x="1641" y="2547"/>
                  </a:cubicBezTo>
                  <a:cubicBezTo>
                    <a:pt x="1684" y="2547"/>
                    <a:pt x="1728" y="2546"/>
                    <a:pt x="1769" y="2540"/>
                  </a:cubicBezTo>
                  <a:cubicBezTo>
                    <a:pt x="1846" y="2533"/>
                    <a:pt x="1900" y="2465"/>
                    <a:pt x="1893" y="2389"/>
                  </a:cubicBezTo>
                  <a:cubicBezTo>
                    <a:pt x="1886" y="2318"/>
                    <a:pt x="1826" y="2265"/>
                    <a:pt x="1754" y="2265"/>
                  </a:cubicBezTo>
                  <a:cubicBezTo>
                    <a:pt x="1749" y="2265"/>
                    <a:pt x="1745" y="2265"/>
                    <a:pt x="1741" y="2265"/>
                  </a:cubicBezTo>
                  <a:cubicBezTo>
                    <a:pt x="1707" y="2268"/>
                    <a:pt x="1676" y="2271"/>
                    <a:pt x="1641" y="2271"/>
                  </a:cubicBezTo>
                  <a:cubicBezTo>
                    <a:pt x="1240" y="2271"/>
                    <a:pt x="894" y="2033"/>
                    <a:pt x="736" y="1691"/>
                  </a:cubicBezTo>
                  <a:lnTo>
                    <a:pt x="1474" y="1691"/>
                  </a:lnTo>
                  <a:cubicBezTo>
                    <a:pt x="1552" y="1691"/>
                    <a:pt x="1612" y="1628"/>
                    <a:pt x="1612" y="1553"/>
                  </a:cubicBezTo>
                  <a:cubicBezTo>
                    <a:pt x="1612" y="1475"/>
                    <a:pt x="1549" y="1415"/>
                    <a:pt x="1474" y="1415"/>
                  </a:cubicBezTo>
                  <a:lnTo>
                    <a:pt x="654" y="1415"/>
                  </a:lnTo>
                  <a:cubicBezTo>
                    <a:pt x="647" y="1367"/>
                    <a:pt x="644" y="1321"/>
                    <a:pt x="644" y="1274"/>
                  </a:cubicBezTo>
                  <a:cubicBezTo>
                    <a:pt x="644" y="1228"/>
                    <a:pt x="647" y="1179"/>
                    <a:pt x="654" y="1134"/>
                  </a:cubicBezTo>
                  <a:lnTo>
                    <a:pt x="1474" y="1134"/>
                  </a:lnTo>
                  <a:cubicBezTo>
                    <a:pt x="1552" y="1134"/>
                    <a:pt x="1612" y="1071"/>
                    <a:pt x="1612" y="994"/>
                  </a:cubicBezTo>
                  <a:cubicBezTo>
                    <a:pt x="1612" y="918"/>
                    <a:pt x="1551" y="856"/>
                    <a:pt x="1474" y="856"/>
                  </a:cubicBezTo>
                  <a:lnTo>
                    <a:pt x="738" y="856"/>
                  </a:lnTo>
                  <a:cubicBezTo>
                    <a:pt x="896" y="515"/>
                    <a:pt x="1243" y="278"/>
                    <a:pt x="1641" y="278"/>
                  </a:cubicBezTo>
                  <a:cubicBezTo>
                    <a:pt x="1719" y="278"/>
                    <a:pt x="1781" y="215"/>
                    <a:pt x="1781" y="138"/>
                  </a:cubicBezTo>
                  <a:cubicBezTo>
                    <a:pt x="1781" y="62"/>
                    <a:pt x="1717" y="0"/>
                    <a:pt x="1641" y="0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1" name="Google Shape;1561;p40"/>
            <p:cNvSpPr/>
            <p:nvPr/>
          </p:nvSpPr>
          <p:spPr>
            <a:xfrm>
              <a:off x="2346292" y="4436462"/>
              <a:ext cx="116732" cy="37990"/>
            </a:xfrm>
            <a:custGeom>
              <a:rect b="b" l="l" r="r" t="t"/>
              <a:pathLst>
                <a:path extrusionOk="0" h="1070" w="3288">
                  <a:moveTo>
                    <a:pt x="392" y="1"/>
                  </a:moveTo>
                  <a:cubicBezTo>
                    <a:pt x="177" y="1"/>
                    <a:pt x="1" y="178"/>
                    <a:pt x="1" y="393"/>
                  </a:cubicBezTo>
                  <a:lnTo>
                    <a:pt x="1" y="677"/>
                  </a:lnTo>
                  <a:cubicBezTo>
                    <a:pt x="1" y="893"/>
                    <a:pt x="177" y="1070"/>
                    <a:pt x="392" y="1070"/>
                  </a:cubicBezTo>
                  <a:lnTo>
                    <a:pt x="2895" y="1070"/>
                  </a:lnTo>
                  <a:cubicBezTo>
                    <a:pt x="3112" y="1070"/>
                    <a:pt x="3288" y="893"/>
                    <a:pt x="3288" y="677"/>
                  </a:cubicBezTo>
                  <a:lnTo>
                    <a:pt x="3288" y="393"/>
                  </a:lnTo>
                  <a:cubicBezTo>
                    <a:pt x="3288" y="178"/>
                    <a:pt x="3111" y="1"/>
                    <a:pt x="2895" y="1"/>
                  </a:cubicBezTo>
                  <a:close/>
                </a:path>
              </a:pathLst>
            </a:custGeom>
            <a:solidFill>
              <a:srgbClr val="ECE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2" name="Google Shape;1562;p40"/>
            <p:cNvSpPr/>
            <p:nvPr/>
          </p:nvSpPr>
          <p:spPr>
            <a:xfrm>
              <a:off x="2346292" y="4360591"/>
              <a:ext cx="116732" cy="37990"/>
            </a:xfrm>
            <a:custGeom>
              <a:rect b="b" l="l" r="r" t="t"/>
              <a:pathLst>
                <a:path extrusionOk="0" h="1070" w="3288">
                  <a:moveTo>
                    <a:pt x="392" y="1"/>
                  </a:moveTo>
                  <a:cubicBezTo>
                    <a:pt x="177" y="1"/>
                    <a:pt x="1" y="178"/>
                    <a:pt x="1" y="393"/>
                  </a:cubicBezTo>
                  <a:lnTo>
                    <a:pt x="1" y="677"/>
                  </a:lnTo>
                  <a:cubicBezTo>
                    <a:pt x="1" y="893"/>
                    <a:pt x="177" y="1070"/>
                    <a:pt x="392" y="1070"/>
                  </a:cubicBezTo>
                  <a:lnTo>
                    <a:pt x="2895" y="1070"/>
                  </a:lnTo>
                  <a:cubicBezTo>
                    <a:pt x="3112" y="1070"/>
                    <a:pt x="3288" y="893"/>
                    <a:pt x="3288" y="677"/>
                  </a:cubicBezTo>
                  <a:lnTo>
                    <a:pt x="3288" y="393"/>
                  </a:lnTo>
                  <a:cubicBezTo>
                    <a:pt x="3288" y="178"/>
                    <a:pt x="3111" y="1"/>
                    <a:pt x="2895" y="1"/>
                  </a:cubicBezTo>
                  <a:close/>
                </a:path>
              </a:pathLst>
            </a:custGeom>
            <a:solidFill>
              <a:srgbClr val="ECE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3" name="Google Shape;1563;p40"/>
            <p:cNvSpPr/>
            <p:nvPr/>
          </p:nvSpPr>
          <p:spPr>
            <a:xfrm>
              <a:off x="2346292" y="4398544"/>
              <a:ext cx="116732" cy="37955"/>
            </a:xfrm>
            <a:custGeom>
              <a:rect b="b" l="l" r="r" t="t"/>
              <a:pathLst>
                <a:path extrusionOk="0" h="1069" w="3288">
                  <a:moveTo>
                    <a:pt x="392" y="1"/>
                  </a:moveTo>
                  <a:cubicBezTo>
                    <a:pt x="177" y="1"/>
                    <a:pt x="1" y="176"/>
                    <a:pt x="1" y="392"/>
                  </a:cubicBezTo>
                  <a:lnTo>
                    <a:pt x="1" y="677"/>
                  </a:lnTo>
                  <a:cubicBezTo>
                    <a:pt x="1" y="893"/>
                    <a:pt x="177" y="1069"/>
                    <a:pt x="392" y="1069"/>
                  </a:cubicBezTo>
                  <a:lnTo>
                    <a:pt x="2895" y="1069"/>
                  </a:lnTo>
                  <a:cubicBezTo>
                    <a:pt x="3112" y="1069"/>
                    <a:pt x="3288" y="893"/>
                    <a:pt x="3288" y="677"/>
                  </a:cubicBezTo>
                  <a:lnTo>
                    <a:pt x="3288" y="392"/>
                  </a:lnTo>
                  <a:cubicBezTo>
                    <a:pt x="3288" y="176"/>
                    <a:pt x="3111" y="1"/>
                    <a:pt x="28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4" name="Google Shape;1564;p40"/>
            <p:cNvSpPr/>
            <p:nvPr/>
          </p:nvSpPr>
          <p:spPr>
            <a:xfrm>
              <a:off x="2346292" y="4322673"/>
              <a:ext cx="116732" cy="37955"/>
            </a:xfrm>
            <a:custGeom>
              <a:rect b="b" l="l" r="r" t="t"/>
              <a:pathLst>
                <a:path extrusionOk="0" h="1069" w="3288">
                  <a:moveTo>
                    <a:pt x="392" y="1"/>
                  </a:moveTo>
                  <a:cubicBezTo>
                    <a:pt x="177" y="1"/>
                    <a:pt x="1" y="176"/>
                    <a:pt x="1" y="392"/>
                  </a:cubicBezTo>
                  <a:lnTo>
                    <a:pt x="1" y="677"/>
                  </a:lnTo>
                  <a:cubicBezTo>
                    <a:pt x="1" y="893"/>
                    <a:pt x="177" y="1069"/>
                    <a:pt x="392" y="1069"/>
                  </a:cubicBezTo>
                  <a:lnTo>
                    <a:pt x="2895" y="1069"/>
                  </a:lnTo>
                  <a:cubicBezTo>
                    <a:pt x="3112" y="1069"/>
                    <a:pt x="3288" y="893"/>
                    <a:pt x="3288" y="677"/>
                  </a:cubicBezTo>
                  <a:lnTo>
                    <a:pt x="3288" y="392"/>
                  </a:lnTo>
                  <a:cubicBezTo>
                    <a:pt x="3288" y="176"/>
                    <a:pt x="3111" y="1"/>
                    <a:pt x="28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5" name="Google Shape;1565;p40"/>
            <p:cNvSpPr/>
            <p:nvPr/>
          </p:nvSpPr>
          <p:spPr>
            <a:xfrm>
              <a:off x="2435406" y="4436462"/>
              <a:ext cx="27621" cy="37990"/>
            </a:xfrm>
            <a:custGeom>
              <a:rect b="b" l="l" r="r" t="t"/>
              <a:pathLst>
                <a:path extrusionOk="0" h="1070" w="778">
                  <a:moveTo>
                    <a:pt x="1" y="1"/>
                  </a:moveTo>
                  <a:cubicBezTo>
                    <a:pt x="216" y="1"/>
                    <a:pt x="392" y="178"/>
                    <a:pt x="392" y="393"/>
                  </a:cubicBezTo>
                  <a:lnTo>
                    <a:pt x="392" y="677"/>
                  </a:lnTo>
                  <a:cubicBezTo>
                    <a:pt x="392" y="893"/>
                    <a:pt x="218" y="1070"/>
                    <a:pt x="1" y="1070"/>
                  </a:cubicBezTo>
                  <a:lnTo>
                    <a:pt x="385" y="1070"/>
                  </a:lnTo>
                  <a:cubicBezTo>
                    <a:pt x="601" y="1070"/>
                    <a:pt x="778" y="896"/>
                    <a:pt x="778" y="677"/>
                  </a:cubicBezTo>
                  <a:lnTo>
                    <a:pt x="778" y="393"/>
                  </a:lnTo>
                  <a:cubicBezTo>
                    <a:pt x="778" y="176"/>
                    <a:pt x="602" y="1"/>
                    <a:pt x="385" y="1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6" name="Google Shape;1566;p40"/>
            <p:cNvSpPr/>
            <p:nvPr/>
          </p:nvSpPr>
          <p:spPr>
            <a:xfrm>
              <a:off x="2435406" y="4360591"/>
              <a:ext cx="27621" cy="37990"/>
            </a:xfrm>
            <a:custGeom>
              <a:rect b="b" l="l" r="r" t="t"/>
              <a:pathLst>
                <a:path extrusionOk="0" h="1070" w="778">
                  <a:moveTo>
                    <a:pt x="1" y="1"/>
                  </a:moveTo>
                  <a:cubicBezTo>
                    <a:pt x="216" y="1"/>
                    <a:pt x="392" y="176"/>
                    <a:pt x="392" y="393"/>
                  </a:cubicBezTo>
                  <a:lnTo>
                    <a:pt x="392" y="677"/>
                  </a:lnTo>
                  <a:cubicBezTo>
                    <a:pt x="392" y="893"/>
                    <a:pt x="218" y="1070"/>
                    <a:pt x="1" y="1070"/>
                  </a:cubicBezTo>
                  <a:lnTo>
                    <a:pt x="385" y="1070"/>
                  </a:lnTo>
                  <a:cubicBezTo>
                    <a:pt x="601" y="1070"/>
                    <a:pt x="778" y="893"/>
                    <a:pt x="778" y="677"/>
                  </a:cubicBezTo>
                  <a:lnTo>
                    <a:pt x="778" y="393"/>
                  </a:lnTo>
                  <a:cubicBezTo>
                    <a:pt x="778" y="176"/>
                    <a:pt x="602" y="1"/>
                    <a:pt x="385" y="1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7" name="Google Shape;1567;p40"/>
            <p:cNvSpPr/>
            <p:nvPr/>
          </p:nvSpPr>
          <p:spPr>
            <a:xfrm>
              <a:off x="2435406" y="4398544"/>
              <a:ext cx="27621" cy="37955"/>
            </a:xfrm>
            <a:custGeom>
              <a:rect b="b" l="l" r="r" t="t"/>
              <a:pathLst>
                <a:path extrusionOk="0" h="1069" w="778">
                  <a:moveTo>
                    <a:pt x="1" y="1"/>
                  </a:moveTo>
                  <a:cubicBezTo>
                    <a:pt x="216" y="1"/>
                    <a:pt x="392" y="175"/>
                    <a:pt x="392" y="392"/>
                  </a:cubicBezTo>
                  <a:lnTo>
                    <a:pt x="392" y="677"/>
                  </a:lnTo>
                  <a:cubicBezTo>
                    <a:pt x="392" y="893"/>
                    <a:pt x="218" y="1069"/>
                    <a:pt x="1" y="1069"/>
                  </a:cubicBezTo>
                  <a:lnTo>
                    <a:pt x="385" y="1069"/>
                  </a:lnTo>
                  <a:cubicBezTo>
                    <a:pt x="601" y="1069"/>
                    <a:pt x="778" y="894"/>
                    <a:pt x="778" y="677"/>
                  </a:cubicBezTo>
                  <a:lnTo>
                    <a:pt x="778" y="392"/>
                  </a:lnTo>
                  <a:cubicBezTo>
                    <a:pt x="778" y="175"/>
                    <a:pt x="602" y="1"/>
                    <a:pt x="385" y="1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8" name="Google Shape;1568;p40"/>
            <p:cNvSpPr/>
            <p:nvPr/>
          </p:nvSpPr>
          <p:spPr>
            <a:xfrm>
              <a:off x="2435406" y="4322673"/>
              <a:ext cx="27621" cy="37955"/>
            </a:xfrm>
            <a:custGeom>
              <a:rect b="b" l="l" r="r" t="t"/>
              <a:pathLst>
                <a:path extrusionOk="0" h="1069" w="778">
                  <a:moveTo>
                    <a:pt x="1" y="1"/>
                  </a:moveTo>
                  <a:cubicBezTo>
                    <a:pt x="216" y="1"/>
                    <a:pt x="392" y="176"/>
                    <a:pt x="392" y="392"/>
                  </a:cubicBezTo>
                  <a:lnTo>
                    <a:pt x="392" y="677"/>
                  </a:lnTo>
                  <a:cubicBezTo>
                    <a:pt x="392" y="893"/>
                    <a:pt x="218" y="1069"/>
                    <a:pt x="1" y="1069"/>
                  </a:cubicBezTo>
                  <a:lnTo>
                    <a:pt x="385" y="1069"/>
                  </a:lnTo>
                  <a:cubicBezTo>
                    <a:pt x="601" y="1069"/>
                    <a:pt x="778" y="895"/>
                    <a:pt x="778" y="677"/>
                  </a:cubicBezTo>
                  <a:lnTo>
                    <a:pt x="778" y="392"/>
                  </a:lnTo>
                  <a:cubicBezTo>
                    <a:pt x="778" y="175"/>
                    <a:pt x="602" y="1"/>
                    <a:pt x="385" y="1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69" name="Google Shape;1569;p40"/>
          <p:cNvGrpSpPr/>
          <p:nvPr/>
        </p:nvGrpSpPr>
        <p:grpSpPr>
          <a:xfrm>
            <a:off x="1495446" y="4147710"/>
            <a:ext cx="326951" cy="326962"/>
            <a:chOff x="1495446" y="4147710"/>
            <a:chExt cx="326951" cy="326962"/>
          </a:xfrm>
        </p:grpSpPr>
        <p:sp>
          <p:nvSpPr>
            <p:cNvPr id="1570" name="Google Shape;1570;p40"/>
            <p:cNvSpPr/>
            <p:nvPr/>
          </p:nvSpPr>
          <p:spPr>
            <a:xfrm>
              <a:off x="1495446" y="4267287"/>
              <a:ext cx="265168" cy="207349"/>
            </a:xfrm>
            <a:custGeom>
              <a:rect b="b" l="l" r="r" t="t"/>
              <a:pathLst>
                <a:path extrusionOk="0" h="5840" w="7469">
                  <a:moveTo>
                    <a:pt x="350" y="1"/>
                  </a:moveTo>
                  <a:cubicBezTo>
                    <a:pt x="157" y="1"/>
                    <a:pt x="0" y="158"/>
                    <a:pt x="0" y="351"/>
                  </a:cubicBezTo>
                  <a:lnTo>
                    <a:pt x="0" y="5491"/>
                  </a:lnTo>
                  <a:cubicBezTo>
                    <a:pt x="0" y="5684"/>
                    <a:pt x="157" y="5839"/>
                    <a:pt x="350" y="5839"/>
                  </a:cubicBezTo>
                  <a:lnTo>
                    <a:pt x="7121" y="5839"/>
                  </a:lnTo>
                  <a:cubicBezTo>
                    <a:pt x="7312" y="5839"/>
                    <a:pt x="7469" y="5684"/>
                    <a:pt x="7469" y="5491"/>
                  </a:cubicBezTo>
                  <a:lnTo>
                    <a:pt x="7469" y="351"/>
                  </a:lnTo>
                  <a:cubicBezTo>
                    <a:pt x="7469" y="158"/>
                    <a:pt x="7312" y="1"/>
                    <a:pt x="7121" y="1"/>
                  </a:cubicBezTo>
                  <a:lnTo>
                    <a:pt x="3648" y="844"/>
                  </a:lnTo>
                  <a:lnTo>
                    <a:pt x="35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1" name="Google Shape;1571;p40"/>
            <p:cNvSpPr/>
            <p:nvPr/>
          </p:nvSpPr>
          <p:spPr>
            <a:xfrm>
              <a:off x="1563081" y="4207001"/>
              <a:ext cx="129904" cy="76904"/>
            </a:xfrm>
            <a:custGeom>
              <a:rect b="b" l="l" r="r" t="t"/>
              <a:pathLst>
                <a:path extrusionOk="0" h="2166" w="3659">
                  <a:moveTo>
                    <a:pt x="1830" y="1"/>
                  </a:moveTo>
                  <a:cubicBezTo>
                    <a:pt x="821" y="1"/>
                    <a:pt x="1" y="821"/>
                    <a:pt x="1" y="1830"/>
                  </a:cubicBezTo>
                  <a:lnTo>
                    <a:pt x="1" y="1841"/>
                  </a:lnTo>
                  <a:cubicBezTo>
                    <a:pt x="1" y="2021"/>
                    <a:pt x="145" y="2165"/>
                    <a:pt x="324" y="2165"/>
                  </a:cubicBezTo>
                  <a:cubicBezTo>
                    <a:pt x="504" y="2165"/>
                    <a:pt x="648" y="2020"/>
                    <a:pt x="648" y="1841"/>
                  </a:cubicBezTo>
                  <a:lnTo>
                    <a:pt x="648" y="1830"/>
                  </a:lnTo>
                  <a:cubicBezTo>
                    <a:pt x="648" y="1179"/>
                    <a:pt x="1179" y="648"/>
                    <a:pt x="1830" y="648"/>
                  </a:cubicBezTo>
                  <a:cubicBezTo>
                    <a:pt x="2481" y="648"/>
                    <a:pt x="3011" y="1178"/>
                    <a:pt x="3011" y="1830"/>
                  </a:cubicBezTo>
                  <a:lnTo>
                    <a:pt x="3011" y="1841"/>
                  </a:lnTo>
                  <a:cubicBezTo>
                    <a:pt x="3011" y="2021"/>
                    <a:pt x="3158" y="2165"/>
                    <a:pt x="3335" y="2165"/>
                  </a:cubicBezTo>
                  <a:cubicBezTo>
                    <a:pt x="3513" y="2165"/>
                    <a:pt x="3659" y="2021"/>
                    <a:pt x="3659" y="1841"/>
                  </a:cubicBezTo>
                  <a:lnTo>
                    <a:pt x="3659" y="1830"/>
                  </a:lnTo>
                  <a:cubicBezTo>
                    <a:pt x="3659" y="821"/>
                    <a:pt x="2838" y="1"/>
                    <a:pt x="183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2" name="Google Shape;1572;p40"/>
            <p:cNvSpPr/>
            <p:nvPr/>
          </p:nvSpPr>
          <p:spPr>
            <a:xfrm>
              <a:off x="1567625" y="4230008"/>
              <a:ext cx="53467" cy="53932"/>
            </a:xfrm>
            <a:custGeom>
              <a:rect b="b" l="l" r="r" t="t"/>
              <a:pathLst>
                <a:path extrusionOk="0" h="1519" w="1506">
                  <a:moveTo>
                    <a:pt x="1312" y="0"/>
                  </a:moveTo>
                  <a:cubicBezTo>
                    <a:pt x="660" y="0"/>
                    <a:pt x="130" y="531"/>
                    <a:pt x="127" y="1186"/>
                  </a:cubicBezTo>
                  <a:lnTo>
                    <a:pt x="127" y="1196"/>
                  </a:lnTo>
                  <a:cubicBezTo>
                    <a:pt x="127" y="1301"/>
                    <a:pt x="77" y="1395"/>
                    <a:pt x="1" y="1454"/>
                  </a:cubicBezTo>
                  <a:cubicBezTo>
                    <a:pt x="54" y="1494"/>
                    <a:pt x="120" y="1519"/>
                    <a:pt x="195" y="1519"/>
                  </a:cubicBezTo>
                  <a:cubicBezTo>
                    <a:pt x="375" y="1519"/>
                    <a:pt x="519" y="1373"/>
                    <a:pt x="519" y="1195"/>
                  </a:cubicBezTo>
                  <a:lnTo>
                    <a:pt x="519" y="1185"/>
                  </a:lnTo>
                  <a:cubicBezTo>
                    <a:pt x="519" y="598"/>
                    <a:pt x="946" y="110"/>
                    <a:pt x="1506" y="16"/>
                  </a:cubicBezTo>
                  <a:cubicBezTo>
                    <a:pt x="1443" y="6"/>
                    <a:pt x="1378" y="0"/>
                    <a:pt x="1312" y="0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3" name="Google Shape;1573;p40"/>
            <p:cNvSpPr/>
            <p:nvPr/>
          </p:nvSpPr>
          <p:spPr>
            <a:xfrm>
              <a:off x="1621058" y="4207072"/>
              <a:ext cx="71928" cy="76833"/>
            </a:xfrm>
            <a:custGeom>
              <a:rect b="b" l="l" r="r" t="t"/>
              <a:pathLst>
                <a:path extrusionOk="0" h="2164" w="2026">
                  <a:moveTo>
                    <a:pt x="198" y="0"/>
                  </a:moveTo>
                  <a:cubicBezTo>
                    <a:pt x="197" y="0"/>
                    <a:pt x="196" y="0"/>
                    <a:pt x="195" y="0"/>
                  </a:cubicBezTo>
                  <a:cubicBezTo>
                    <a:pt x="130" y="0"/>
                    <a:pt x="66" y="5"/>
                    <a:pt x="1" y="12"/>
                  </a:cubicBezTo>
                  <a:cubicBezTo>
                    <a:pt x="918" y="108"/>
                    <a:pt x="1636" y="888"/>
                    <a:pt x="1636" y="1831"/>
                  </a:cubicBezTo>
                  <a:lnTo>
                    <a:pt x="1636" y="1841"/>
                  </a:lnTo>
                  <a:cubicBezTo>
                    <a:pt x="1636" y="1946"/>
                    <a:pt x="1585" y="2039"/>
                    <a:pt x="1508" y="2098"/>
                  </a:cubicBezTo>
                  <a:cubicBezTo>
                    <a:pt x="1562" y="2137"/>
                    <a:pt x="1628" y="2163"/>
                    <a:pt x="1702" y="2163"/>
                  </a:cubicBezTo>
                  <a:cubicBezTo>
                    <a:pt x="1882" y="2163"/>
                    <a:pt x="2026" y="2018"/>
                    <a:pt x="2026" y="1839"/>
                  </a:cubicBezTo>
                  <a:lnTo>
                    <a:pt x="2026" y="1828"/>
                  </a:lnTo>
                  <a:cubicBezTo>
                    <a:pt x="2026" y="820"/>
                    <a:pt x="1205" y="0"/>
                    <a:pt x="198" y="0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4" name="Google Shape;1574;p40"/>
            <p:cNvSpPr/>
            <p:nvPr/>
          </p:nvSpPr>
          <p:spPr>
            <a:xfrm>
              <a:off x="1735060" y="4267287"/>
              <a:ext cx="25562" cy="207385"/>
            </a:xfrm>
            <a:custGeom>
              <a:rect b="b" l="l" r="r" t="t"/>
              <a:pathLst>
                <a:path extrusionOk="0" h="5841" w="720">
                  <a:moveTo>
                    <a:pt x="0" y="1"/>
                  </a:moveTo>
                  <a:cubicBezTo>
                    <a:pt x="193" y="1"/>
                    <a:pt x="350" y="158"/>
                    <a:pt x="350" y="351"/>
                  </a:cubicBezTo>
                  <a:lnTo>
                    <a:pt x="350" y="5491"/>
                  </a:lnTo>
                  <a:cubicBezTo>
                    <a:pt x="350" y="5684"/>
                    <a:pt x="193" y="5841"/>
                    <a:pt x="0" y="5841"/>
                  </a:cubicBezTo>
                  <a:lnTo>
                    <a:pt x="372" y="5841"/>
                  </a:lnTo>
                  <a:cubicBezTo>
                    <a:pt x="563" y="5841"/>
                    <a:pt x="720" y="5684"/>
                    <a:pt x="720" y="5491"/>
                  </a:cubicBezTo>
                  <a:lnTo>
                    <a:pt x="720" y="351"/>
                  </a:lnTo>
                  <a:cubicBezTo>
                    <a:pt x="720" y="158"/>
                    <a:pt x="563" y="1"/>
                    <a:pt x="372" y="1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5" name="Google Shape;1575;p40"/>
            <p:cNvSpPr/>
            <p:nvPr/>
          </p:nvSpPr>
          <p:spPr>
            <a:xfrm>
              <a:off x="1495446" y="4267287"/>
              <a:ext cx="265168" cy="100728"/>
            </a:xfrm>
            <a:custGeom>
              <a:rect b="b" l="l" r="r" t="t"/>
              <a:pathLst>
                <a:path extrusionOk="0" h="2837" w="7469">
                  <a:moveTo>
                    <a:pt x="350" y="1"/>
                  </a:moveTo>
                  <a:cubicBezTo>
                    <a:pt x="157" y="1"/>
                    <a:pt x="0" y="158"/>
                    <a:pt x="0" y="351"/>
                  </a:cubicBezTo>
                  <a:lnTo>
                    <a:pt x="0" y="2309"/>
                  </a:lnTo>
                  <a:cubicBezTo>
                    <a:pt x="0" y="2309"/>
                    <a:pt x="980" y="2526"/>
                    <a:pt x="2297" y="2728"/>
                  </a:cubicBezTo>
                  <a:cubicBezTo>
                    <a:pt x="2774" y="2801"/>
                    <a:pt x="3255" y="2837"/>
                    <a:pt x="3736" y="2837"/>
                  </a:cubicBezTo>
                  <a:cubicBezTo>
                    <a:pt x="4216" y="2837"/>
                    <a:pt x="4697" y="2801"/>
                    <a:pt x="5172" y="2728"/>
                  </a:cubicBezTo>
                  <a:cubicBezTo>
                    <a:pt x="6490" y="2526"/>
                    <a:pt x="7469" y="2309"/>
                    <a:pt x="7469" y="2309"/>
                  </a:cubicBezTo>
                  <a:lnTo>
                    <a:pt x="7469" y="351"/>
                  </a:lnTo>
                  <a:cubicBezTo>
                    <a:pt x="7469" y="158"/>
                    <a:pt x="7312" y="1"/>
                    <a:pt x="712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6" name="Google Shape;1576;p40"/>
            <p:cNvSpPr/>
            <p:nvPr/>
          </p:nvSpPr>
          <p:spPr>
            <a:xfrm>
              <a:off x="1735060" y="4267287"/>
              <a:ext cx="25562" cy="84750"/>
            </a:xfrm>
            <a:custGeom>
              <a:rect b="b" l="l" r="r" t="t"/>
              <a:pathLst>
                <a:path extrusionOk="0" h="2387" w="720">
                  <a:moveTo>
                    <a:pt x="0" y="1"/>
                  </a:moveTo>
                  <a:cubicBezTo>
                    <a:pt x="193" y="1"/>
                    <a:pt x="350" y="158"/>
                    <a:pt x="350" y="351"/>
                  </a:cubicBezTo>
                  <a:lnTo>
                    <a:pt x="350" y="2387"/>
                  </a:lnTo>
                  <a:cubicBezTo>
                    <a:pt x="585" y="2339"/>
                    <a:pt x="720" y="2309"/>
                    <a:pt x="720" y="2309"/>
                  </a:cubicBezTo>
                  <a:lnTo>
                    <a:pt x="720" y="351"/>
                  </a:lnTo>
                  <a:cubicBezTo>
                    <a:pt x="720" y="158"/>
                    <a:pt x="563" y="1"/>
                    <a:pt x="372" y="1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7" name="Google Shape;1577;p40"/>
            <p:cNvSpPr/>
            <p:nvPr/>
          </p:nvSpPr>
          <p:spPr>
            <a:xfrm>
              <a:off x="1541991" y="4338898"/>
              <a:ext cx="30319" cy="43210"/>
            </a:xfrm>
            <a:custGeom>
              <a:rect b="b" l="l" r="r" t="t"/>
              <a:pathLst>
                <a:path extrusionOk="0" h="1217" w="854">
                  <a:moveTo>
                    <a:pt x="308" y="0"/>
                  </a:moveTo>
                  <a:cubicBezTo>
                    <a:pt x="140" y="0"/>
                    <a:pt x="0" y="140"/>
                    <a:pt x="0" y="308"/>
                  </a:cubicBezTo>
                  <a:lnTo>
                    <a:pt x="0" y="908"/>
                  </a:lnTo>
                  <a:cubicBezTo>
                    <a:pt x="0" y="1078"/>
                    <a:pt x="140" y="1216"/>
                    <a:pt x="308" y="1216"/>
                  </a:cubicBezTo>
                  <a:lnTo>
                    <a:pt x="546" y="1216"/>
                  </a:lnTo>
                  <a:cubicBezTo>
                    <a:pt x="717" y="1216"/>
                    <a:pt x="854" y="1078"/>
                    <a:pt x="854" y="908"/>
                  </a:cubicBezTo>
                  <a:lnTo>
                    <a:pt x="854" y="308"/>
                  </a:lnTo>
                  <a:cubicBezTo>
                    <a:pt x="854" y="138"/>
                    <a:pt x="715" y="0"/>
                    <a:pt x="5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8" name="Google Shape;1578;p40"/>
            <p:cNvSpPr/>
            <p:nvPr/>
          </p:nvSpPr>
          <p:spPr>
            <a:xfrm>
              <a:off x="1683758" y="4338898"/>
              <a:ext cx="30319" cy="43210"/>
            </a:xfrm>
            <a:custGeom>
              <a:rect b="b" l="l" r="r" t="t"/>
              <a:pathLst>
                <a:path extrusionOk="0" h="1217" w="854">
                  <a:moveTo>
                    <a:pt x="309" y="0"/>
                  </a:moveTo>
                  <a:cubicBezTo>
                    <a:pt x="140" y="0"/>
                    <a:pt x="1" y="140"/>
                    <a:pt x="1" y="308"/>
                  </a:cubicBezTo>
                  <a:lnTo>
                    <a:pt x="1" y="908"/>
                  </a:lnTo>
                  <a:cubicBezTo>
                    <a:pt x="1" y="1078"/>
                    <a:pt x="140" y="1216"/>
                    <a:pt x="309" y="1216"/>
                  </a:cubicBezTo>
                  <a:lnTo>
                    <a:pt x="546" y="1216"/>
                  </a:lnTo>
                  <a:cubicBezTo>
                    <a:pt x="716" y="1216"/>
                    <a:pt x="854" y="1078"/>
                    <a:pt x="854" y="908"/>
                  </a:cubicBezTo>
                  <a:lnTo>
                    <a:pt x="854" y="308"/>
                  </a:lnTo>
                  <a:cubicBezTo>
                    <a:pt x="854" y="138"/>
                    <a:pt x="716" y="0"/>
                    <a:pt x="5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9" name="Google Shape;1579;p40"/>
            <p:cNvSpPr/>
            <p:nvPr/>
          </p:nvSpPr>
          <p:spPr>
            <a:xfrm>
              <a:off x="1550583" y="4338898"/>
              <a:ext cx="21728" cy="43210"/>
            </a:xfrm>
            <a:custGeom>
              <a:rect b="b" l="l" r="r" t="t"/>
              <a:pathLst>
                <a:path extrusionOk="0" h="1217" w="612">
                  <a:moveTo>
                    <a:pt x="66" y="0"/>
                  </a:moveTo>
                  <a:cubicBezTo>
                    <a:pt x="43" y="0"/>
                    <a:pt x="22" y="3"/>
                    <a:pt x="0" y="7"/>
                  </a:cubicBezTo>
                  <a:cubicBezTo>
                    <a:pt x="138" y="39"/>
                    <a:pt x="240" y="161"/>
                    <a:pt x="240" y="308"/>
                  </a:cubicBezTo>
                  <a:lnTo>
                    <a:pt x="240" y="910"/>
                  </a:lnTo>
                  <a:cubicBezTo>
                    <a:pt x="240" y="1056"/>
                    <a:pt x="138" y="1179"/>
                    <a:pt x="0" y="1209"/>
                  </a:cubicBezTo>
                  <a:cubicBezTo>
                    <a:pt x="22" y="1215"/>
                    <a:pt x="43" y="1216"/>
                    <a:pt x="66" y="1216"/>
                  </a:cubicBezTo>
                  <a:lnTo>
                    <a:pt x="304" y="1216"/>
                  </a:lnTo>
                  <a:cubicBezTo>
                    <a:pt x="475" y="1216"/>
                    <a:pt x="612" y="1078"/>
                    <a:pt x="612" y="908"/>
                  </a:cubicBezTo>
                  <a:lnTo>
                    <a:pt x="612" y="308"/>
                  </a:lnTo>
                  <a:cubicBezTo>
                    <a:pt x="612" y="137"/>
                    <a:pt x="475" y="0"/>
                    <a:pt x="305" y="0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0" name="Google Shape;1580;p40"/>
            <p:cNvSpPr/>
            <p:nvPr/>
          </p:nvSpPr>
          <p:spPr>
            <a:xfrm>
              <a:off x="1692278" y="4338898"/>
              <a:ext cx="21799" cy="43210"/>
            </a:xfrm>
            <a:custGeom>
              <a:rect b="b" l="l" r="r" t="t"/>
              <a:pathLst>
                <a:path extrusionOk="0" h="1217" w="614">
                  <a:moveTo>
                    <a:pt x="67" y="0"/>
                  </a:moveTo>
                  <a:cubicBezTo>
                    <a:pt x="44" y="0"/>
                    <a:pt x="22" y="3"/>
                    <a:pt x="1" y="7"/>
                  </a:cubicBezTo>
                  <a:cubicBezTo>
                    <a:pt x="139" y="39"/>
                    <a:pt x="241" y="161"/>
                    <a:pt x="241" y="308"/>
                  </a:cubicBezTo>
                  <a:lnTo>
                    <a:pt x="241" y="910"/>
                  </a:lnTo>
                  <a:cubicBezTo>
                    <a:pt x="241" y="1056"/>
                    <a:pt x="139" y="1179"/>
                    <a:pt x="1" y="1209"/>
                  </a:cubicBezTo>
                  <a:cubicBezTo>
                    <a:pt x="22" y="1215"/>
                    <a:pt x="44" y="1216"/>
                    <a:pt x="67" y="1216"/>
                  </a:cubicBezTo>
                  <a:lnTo>
                    <a:pt x="306" y="1216"/>
                  </a:lnTo>
                  <a:cubicBezTo>
                    <a:pt x="477" y="1216"/>
                    <a:pt x="614" y="1078"/>
                    <a:pt x="614" y="908"/>
                  </a:cubicBezTo>
                  <a:lnTo>
                    <a:pt x="614" y="308"/>
                  </a:lnTo>
                  <a:cubicBezTo>
                    <a:pt x="614" y="137"/>
                    <a:pt x="476" y="0"/>
                    <a:pt x="306" y="0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1" name="Google Shape;1581;p40"/>
            <p:cNvSpPr/>
            <p:nvPr/>
          </p:nvSpPr>
          <p:spPr>
            <a:xfrm>
              <a:off x="1707865" y="4147710"/>
              <a:ext cx="114531" cy="139819"/>
            </a:xfrm>
            <a:custGeom>
              <a:rect b="b" l="l" r="r" t="t"/>
              <a:pathLst>
                <a:path extrusionOk="0" h="3938" w="3226">
                  <a:moveTo>
                    <a:pt x="1619" y="0"/>
                  </a:moveTo>
                  <a:cubicBezTo>
                    <a:pt x="1598" y="0"/>
                    <a:pt x="1577" y="1"/>
                    <a:pt x="1556" y="2"/>
                  </a:cubicBezTo>
                  <a:cubicBezTo>
                    <a:pt x="689" y="35"/>
                    <a:pt x="1" y="761"/>
                    <a:pt x="12" y="1628"/>
                  </a:cubicBezTo>
                  <a:cubicBezTo>
                    <a:pt x="18" y="2093"/>
                    <a:pt x="221" y="2510"/>
                    <a:pt x="542" y="2799"/>
                  </a:cubicBezTo>
                  <a:cubicBezTo>
                    <a:pt x="799" y="3031"/>
                    <a:pt x="952" y="3359"/>
                    <a:pt x="952" y="3704"/>
                  </a:cubicBezTo>
                  <a:lnTo>
                    <a:pt x="952" y="3937"/>
                  </a:lnTo>
                  <a:lnTo>
                    <a:pt x="2289" y="3937"/>
                  </a:lnTo>
                  <a:lnTo>
                    <a:pt x="2289" y="3704"/>
                  </a:lnTo>
                  <a:cubicBezTo>
                    <a:pt x="2289" y="3359"/>
                    <a:pt x="2437" y="3032"/>
                    <a:pt x="2695" y="2801"/>
                  </a:cubicBezTo>
                  <a:cubicBezTo>
                    <a:pt x="3020" y="2510"/>
                    <a:pt x="3226" y="2082"/>
                    <a:pt x="3226" y="1608"/>
                  </a:cubicBezTo>
                  <a:cubicBezTo>
                    <a:pt x="3226" y="720"/>
                    <a:pt x="2505" y="0"/>
                    <a:pt x="161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2" name="Google Shape;1582;p40"/>
            <p:cNvSpPr/>
            <p:nvPr/>
          </p:nvSpPr>
          <p:spPr>
            <a:xfrm>
              <a:off x="1759238" y="4147710"/>
              <a:ext cx="63159" cy="136801"/>
            </a:xfrm>
            <a:custGeom>
              <a:rect b="b" l="l" r="r" t="t"/>
              <a:pathLst>
                <a:path extrusionOk="0" h="3853" w="1779">
                  <a:moveTo>
                    <a:pt x="173" y="0"/>
                  </a:moveTo>
                  <a:cubicBezTo>
                    <a:pt x="152" y="0"/>
                    <a:pt x="132" y="1"/>
                    <a:pt x="111" y="2"/>
                  </a:cubicBezTo>
                  <a:cubicBezTo>
                    <a:pt x="73" y="3"/>
                    <a:pt x="36" y="7"/>
                    <a:pt x="0" y="10"/>
                  </a:cubicBezTo>
                  <a:cubicBezTo>
                    <a:pt x="806" y="97"/>
                    <a:pt x="1433" y="779"/>
                    <a:pt x="1433" y="1608"/>
                  </a:cubicBezTo>
                  <a:cubicBezTo>
                    <a:pt x="1433" y="2082"/>
                    <a:pt x="1228" y="2366"/>
                    <a:pt x="901" y="2658"/>
                  </a:cubicBezTo>
                  <a:cubicBezTo>
                    <a:pt x="643" y="2888"/>
                    <a:pt x="494" y="3360"/>
                    <a:pt x="494" y="3706"/>
                  </a:cubicBezTo>
                  <a:lnTo>
                    <a:pt x="494" y="3852"/>
                  </a:lnTo>
                  <a:lnTo>
                    <a:pt x="839" y="3852"/>
                  </a:lnTo>
                  <a:lnTo>
                    <a:pt x="839" y="3706"/>
                  </a:lnTo>
                  <a:cubicBezTo>
                    <a:pt x="839" y="3360"/>
                    <a:pt x="989" y="3032"/>
                    <a:pt x="1246" y="2802"/>
                  </a:cubicBezTo>
                  <a:cubicBezTo>
                    <a:pt x="1573" y="2510"/>
                    <a:pt x="1779" y="2082"/>
                    <a:pt x="1779" y="1608"/>
                  </a:cubicBezTo>
                  <a:cubicBezTo>
                    <a:pt x="1779" y="720"/>
                    <a:pt x="1058" y="0"/>
                    <a:pt x="173" y="0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3" name="Google Shape;1583;p40"/>
            <p:cNvSpPr/>
            <p:nvPr/>
          </p:nvSpPr>
          <p:spPr>
            <a:xfrm>
              <a:off x="1744256" y="4309359"/>
              <a:ext cx="42177" cy="21587"/>
            </a:xfrm>
            <a:custGeom>
              <a:rect b="b" l="l" r="r" t="t"/>
              <a:pathLst>
                <a:path extrusionOk="0" h="608" w="1188">
                  <a:moveTo>
                    <a:pt x="0" y="0"/>
                  </a:moveTo>
                  <a:lnTo>
                    <a:pt x="0" y="15"/>
                  </a:lnTo>
                  <a:cubicBezTo>
                    <a:pt x="0" y="341"/>
                    <a:pt x="267" y="608"/>
                    <a:pt x="595" y="608"/>
                  </a:cubicBezTo>
                  <a:cubicBezTo>
                    <a:pt x="921" y="608"/>
                    <a:pt x="1188" y="341"/>
                    <a:pt x="1188" y="15"/>
                  </a:cubicBezTo>
                  <a:lnTo>
                    <a:pt x="118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4" name="Google Shape;1584;p40"/>
            <p:cNvSpPr/>
            <p:nvPr/>
          </p:nvSpPr>
          <p:spPr>
            <a:xfrm>
              <a:off x="1751037" y="4309359"/>
              <a:ext cx="35396" cy="21587"/>
            </a:xfrm>
            <a:custGeom>
              <a:rect b="b" l="l" r="r" t="t"/>
              <a:pathLst>
                <a:path extrusionOk="0" h="608" w="997">
                  <a:moveTo>
                    <a:pt x="679" y="0"/>
                  </a:moveTo>
                  <a:cubicBezTo>
                    <a:pt x="620" y="262"/>
                    <a:pt x="381" y="458"/>
                    <a:pt x="102" y="458"/>
                  </a:cubicBezTo>
                  <a:cubicBezTo>
                    <a:pt x="67" y="458"/>
                    <a:pt x="32" y="455"/>
                    <a:pt x="1" y="449"/>
                  </a:cubicBezTo>
                  <a:lnTo>
                    <a:pt x="1" y="449"/>
                  </a:lnTo>
                  <a:cubicBezTo>
                    <a:pt x="106" y="549"/>
                    <a:pt x="248" y="608"/>
                    <a:pt x="404" y="608"/>
                  </a:cubicBezTo>
                  <a:cubicBezTo>
                    <a:pt x="730" y="608"/>
                    <a:pt x="997" y="341"/>
                    <a:pt x="997" y="15"/>
                  </a:cubicBezTo>
                  <a:lnTo>
                    <a:pt x="997" y="0"/>
                  </a:ln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5" name="Google Shape;1585;p40"/>
            <p:cNvSpPr/>
            <p:nvPr/>
          </p:nvSpPr>
          <p:spPr>
            <a:xfrm>
              <a:off x="1748126" y="4233310"/>
              <a:ext cx="34473" cy="56169"/>
            </a:xfrm>
            <a:custGeom>
              <a:rect b="b" l="l" r="r" t="t"/>
              <a:pathLst>
                <a:path extrusionOk="0" h="1582" w="971">
                  <a:moveTo>
                    <a:pt x="173" y="0"/>
                  </a:moveTo>
                  <a:cubicBezTo>
                    <a:pt x="156" y="0"/>
                    <a:pt x="139" y="3"/>
                    <a:pt x="122" y="8"/>
                  </a:cubicBezTo>
                  <a:cubicBezTo>
                    <a:pt x="50" y="31"/>
                    <a:pt x="1" y="99"/>
                    <a:pt x="1" y="174"/>
                  </a:cubicBezTo>
                  <a:lnTo>
                    <a:pt x="1" y="1441"/>
                  </a:lnTo>
                  <a:cubicBezTo>
                    <a:pt x="1" y="1518"/>
                    <a:pt x="64" y="1581"/>
                    <a:pt x="140" y="1581"/>
                  </a:cubicBezTo>
                  <a:cubicBezTo>
                    <a:pt x="215" y="1581"/>
                    <a:pt x="279" y="1519"/>
                    <a:pt x="279" y="1441"/>
                  </a:cubicBezTo>
                  <a:lnTo>
                    <a:pt x="279" y="512"/>
                  </a:lnTo>
                  <a:lnTo>
                    <a:pt x="343" y="605"/>
                  </a:lnTo>
                  <a:cubicBezTo>
                    <a:pt x="375" y="653"/>
                    <a:pt x="430" y="679"/>
                    <a:pt x="486" y="679"/>
                  </a:cubicBezTo>
                  <a:cubicBezTo>
                    <a:pt x="543" y="679"/>
                    <a:pt x="595" y="653"/>
                    <a:pt x="627" y="605"/>
                  </a:cubicBezTo>
                  <a:lnTo>
                    <a:pt x="692" y="512"/>
                  </a:lnTo>
                  <a:lnTo>
                    <a:pt x="692" y="1441"/>
                  </a:lnTo>
                  <a:cubicBezTo>
                    <a:pt x="692" y="1518"/>
                    <a:pt x="753" y="1581"/>
                    <a:pt x="831" y="1581"/>
                  </a:cubicBezTo>
                  <a:cubicBezTo>
                    <a:pt x="907" y="1581"/>
                    <a:pt x="971" y="1518"/>
                    <a:pt x="969" y="1441"/>
                  </a:cubicBezTo>
                  <a:lnTo>
                    <a:pt x="969" y="174"/>
                  </a:lnTo>
                  <a:cubicBezTo>
                    <a:pt x="969" y="96"/>
                    <a:pt x="920" y="31"/>
                    <a:pt x="848" y="8"/>
                  </a:cubicBezTo>
                  <a:cubicBezTo>
                    <a:pt x="831" y="3"/>
                    <a:pt x="814" y="0"/>
                    <a:pt x="797" y="0"/>
                  </a:cubicBezTo>
                  <a:cubicBezTo>
                    <a:pt x="741" y="0"/>
                    <a:pt x="688" y="27"/>
                    <a:pt x="656" y="74"/>
                  </a:cubicBezTo>
                  <a:lnTo>
                    <a:pt x="486" y="322"/>
                  </a:lnTo>
                  <a:lnTo>
                    <a:pt x="314" y="74"/>
                  </a:lnTo>
                  <a:cubicBezTo>
                    <a:pt x="282" y="27"/>
                    <a:pt x="229" y="0"/>
                    <a:pt x="173" y="0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6" name="Google Shape;1586;p40"/>
            <p:cNvSpPr/>
            <p:nvPr/>
          </p:nvSpPr>
          <p:spPr>
            <a:xfrm>
              <a:off x="1733569" y="4284471"/>
              <a:ext cx="63585" cy="25528"/>
            </a:xfrm>
            <a:custGeom>
              <a:rect b="b" l="l" r="r" t="t"/>
              <a:pathLst>
                <a:path extrusionOk="0" h="719" w="1791">
                  <a:moveTo>
                    <a:pt x="159" y="0"/>
                  </a:moveTo>
                  <a:cubicBezTo>
                    <a:pt x="73" y="0"/>
                    <a:pt x="1" y="71"/>
                    <a:pt x="1" y="159"/>
                  </a:cubicBezTo>
                  <a:lnTo>
                    <a:pt x="1" y="560"/>
                  </a:lnTo>
                  <a:cubicBezTo>
                    <a:pt x="1" y="647"/>
                    <a:pt x="71" y="719"/>
                    <a:pt x="159" y="719"/>
                  </a:cubicBezTo>
                  <a:lnTo>
                    <a:pt x="1633" y="719"/>
                  </a:lnTo>
                  <a:cubicBezTo>
                    <a:pt x="1719" y="719"/>
                    <a:pt x="1791" y="648"/>
                    <a:pt x="1791" y="560"/>
                  </a:cubicBezTo>
                  <a:lnTo>
                    <a:pt x="1791" y="159"/>
                  </a:lnTo>
                  <a:cubicBezTo>
                    <a:pt x="1791" y="72"/>
                    <a:pt x="1720" y="0"/>
                    <a:pt x="163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7" name="Google Shape;1587;p40"/>
            <p:cNvSpPr/>
            <p:nvPr/>
          </p:nvSpPr>
          <p:spPr>
            <a:xfrm>
              <a:off x="1778623" y="4284471"/>
              <a:ext cx="18532" cy="25528"/>
            </a:xfrm>
            <a:custGeom>
              <a:rect b="b" l="l" r="r" t="t"/>
              <a:pathLst>
                <a:path extrusionOk="0" h="719" w="522">
                  <a:moveTo>
                    <a:pt x="1" y="0"/>
                  </a:moveTo>
                  <a:cubicBezTo>
                    <a:pt x="87" y="0"/>
                    <a:pt x="159" y="71"/>
                    <a:pt x="159" y="159"/>
                  </a:cubicBezTo>
                  <a:lnTo>
                    <a:pt x="159" y="560"/>
                  </a:lnTo>
                  <a:cubicBezTo>
                    <a:pt x="159" y="647"/>
                    <a:pt x="89" y="719"/>
                    <a:pt x="1" y="719"/>
                  </a:cubicBezTo>
                  <a:lnTo>
                    <a:pt x="364" y="719"/>
                  </a:lnTo>
                  <a:cubicBezTo>
                    <a:pt x="450" y="719"/>
                    <a:pt x="522" y="648"/>
                    <a:pt x="522" y="560"/>
                  </a:cubicBezTo>
                  <a:lnTo>
                    <a:pt x="522" y="159"/>
                  </a:lnTo>
                  <a:cubicBezTo>
                    <a:pt x="522" y="71"/>
                    <a:pt x="450" y="0"/>
                    <a:pt x="364" y="0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88" name="Google Shape;1588;p40"/>
          <p:cNvGrpSpPr/>
          <p:nvPr/>
        </p:nvGrpSpPr>
        <p:grpSpPr>
          <a:xfrm>
            <a:off x="7342228" y="3489327"/>
            <a:ext cx="285831" cy="327105"/>
            <a:chOff x="7342228" y="3489327"/>
            <a:chExt cx="285831" cy="327105"/>
          </a:xfrm>
        </p:grpSpPr>
        <p:sp>
          <p:nvSpPr>
            <p:cNvPr id="1589" name="Google Shape;1589;p40"/>
            <p:cNvSpPr/>
            <p:nvPr/>
          </p:nvSpPr>
          <p:spPr>
            <a:xfrm>
              <a:off x="7342228" y="3564808"/>
              <a:ext cx="285724" cy="251624"/>
            </a:xfrm>
            <a:custGeom>
              <a:rect b="b" l="l" r="r" t="t"/>
              <a:pathLst>
                <a:path extrusionOk="0" h="7087" w="8048">
                  <a:moveTo>
                    <a:pt x="1" y="0"/>
                  </a:moveTo>
                  <a:lnTo>
                    <a:pt x="1" y="6859"/>
                  </a:lnTo>
                  <a:cubicBezTo>
                    <a:pt x="1" y="6985"/>
                    <a:pt x="103" y="7086"/>
                    <a:pt x="227" y="7086"/>
                  </a:cubicBezTo>
                  <a:lnTo>
                    <a:pt x="7822" y="7086"/>
                  </a:lnTo>
                  <a:cubicBezTo>
                    <a:pt x="7947" y="7086"/>
                    <a:pt x="8048" y="6984"/>
                    <a:pt x="8046" y="6859"/>
                  </a:cubicBezTo>
                  <a:lnTo>
                    <a:pt x="804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0" name="Google Shape;1590;p40"/>
            <p:cNvSpPr/>
            <p:nvPr/>
          </p:nvSpPr>
          <p:spPr>
            <a:xfrm>
              <a:off x="7342299" y="3489327"/>
              <a:ext cx="285760" cy="86135"/>
            </a:xfrm>
            <a:custGeom>
              <a:rect b="b" l="l" r="r" t="t"/>
              <a:pathLst>
                <a:path extrusionOk="0" h="2426" w="8049">
                  <a:moveTo>
                    <a:pt x="228" y="1"/>
                  </a:moveTo>
                  <a:cubicBezTo>
                    <a:pt x="101" y="1"/>
                    <a:pt x="0" y="103"/>
                    <a:pt x="0" y="227"/>
                  </a:cubicBezTo>
                  <a:lnTo>
                    <a:pt x="0" y="2426"/>
                  </a:lnTo>
                  <a:lnTo>
                    <a:pt x="8049" y="2426"/>
                  </a:lnTo>
                  <a:lnTo>
                    <a:pt x="8049" y="227"/>
                  </a:lnTo>
                  <a:cubicBezTo>
                    <a:pt x="8049" y="102"/>
                    <a:pt x="7945" y="1"/>
                    <a:pt x="782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1" name="Google Shape;1591;p40"/>
            <p:cNvSpPr/>
            <p:nvPr/>
          </p:nvSpPr>
          <p:spPr>
            <a:xfrm>
              <a:off x="7607405" y="3575424"/>
              <a:ext cx="20556" cy="241008"/>
            </a:xfrm>
            <a:custGeom>
              <a:rect b="b" l="l" r="r" t="t"/>
              <a:pathLst>
                <a:path extrusionOk="0" h="6788" w="579">
                  <a:moveTo>
                    <a:pt x="226" y="1"/>
                  </a:moveTo>
                  <a:lnTo>
                    <a:pt x="226" y="6560"/>
                  </a:lnTo>
                  <a:cubicBezTo>
                    <a:pt x="226" y="6686"/>
                    <a:pt x="124" y="6787"/>
                    <a:pt x="0" y="6787"/>
                  </a:cubicBezTo>
                  <a:lnTo>
                    <a:pt x="353" y="6787"/>
                  </a:lnTo>
                  <a:cubicBezTo>
                    <a:pt x="478" y="6787"/>
                    <a:pt x="579" y="6685"/>
                    <a:pt x="579" y="6560"/>
                  </a:cubicBezTo>
                  <a:lnTo>
                    <a:pt x="579" y="1"/>
                  </a:ln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2" name="Google Shape;1592;p40"/>
            <p:cNvSpPr/>
            <p:nvPr/>
          </p:nvSpPr>
          <p:spPr>
            <a:xfrm>
              <a:off x="7607405" y="3489327"/>
              <a:ext cx="20556" cy="86135"/>
            </a:xfrm>
            <a:custGeom>
              <a:rect b="b" l="l" r="r" t="t"/>
              <a:pathLst>
                <a:path extrusionOk="0" h="2426" w="579">
                  <a:moveTo>
                    <a:pt x="0" y="1"/>
                  </a:moveTo>
                  <a:cubicBezTo>
                    <a:pt x="125" y="1"/>
                    <a:pt x="226" y="103"/>
                    <a:pt x="226" y="227"/>
                  </a:cubicBezTo>
                  <a:lnTo>
                    <a:pt x="226" y="2426"/>
                  </a:lnTo>
                  <a:lnTo>
                    <a:pt x="579" y="2426"/>
                  </a:lnTo>
                  <a:lnTo>
                    <a:pt x="579" y="227"/>
                  </a:lnTo>
                  <a:cubicBezTo>
                    <a:pt x="579" y="103"/>
                    <a:pt x="478" y="2"/>
                    <a:pt x="353" y="1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3" name="Google Shape;1593;p40"/>
            <p:cNvSpPr/>
            <p:nvPr/>
          </p:nvSpPr>
          <p:spPr>
            <a:xfrm>
              <a:off x="7395732" y="3606490"/>
              <a:ext cx="178755" cy="178768"/>
            </a:xfrm>
            <a:custGeom>
              <a:rect b="b" l="l" r="r" t="t"/>
              <a:pathLst>
                <a:path extrusionOk="0" h="5035" w="5035">
                  <a:moveTo>
                    <a:pt x="2517" y="1"/>
                  </a:moveTo>
                  <a:cubicBezTo>
                    <a:pt x="1127" y="1"/>
                    <a:pt x="0" y="1127"/>
                    <a:pt x="0" y="2517"/>
                  </a:cubicBezTo>
                  <a:cubicBezTo>
                    <a:pt x="0" y="3908"/>
                    <a:pt x="1127" y="5034"/>
                    <a:pt x="2517" y="5034"/>
                  </a:cubicBezTo>
                  <a:cubicBezTo>
                    <a:pt x="3907" y="5034"/>
                    <a:pt x="5034" y="3908"/>
                    <a:pt x="5034" y="2517"/>
                  </a:cubicBezTo>
                  <a:cubicBezTo>
                    <a:pt x="5034" y="1127"/>
                    <a:pt x="3907" y="1"/>
                    <a:pt x="2517" y="1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4" name="Google Shape;1594;p40"/>
            <p:cNvSpPr/>
            <p:nvPr/>
          </p:nvSpPr>
          <p:spPr>
            <a:xfrm>
              <a:off x="7432905" y="3615827"/>
              <a:ext cx="141619" cy="169430"/>
            </a:xfrm>
            <a:custGeom>
              <a:rect b="b" l="l" r="r" t="t"/>
              <a:pathLst>
                <a:path extrusionOk="0" h="4772" w="3989">
                  <a:moveTo>
                    <a:pt x="2594" y="1"/>
                  </a:moveTo>
                  <a:lnTo>
                    <a:pt x="2594" y="1"/>
                  </a:lnTo>
                  <a:cubicBezTo>
                    <a:pt x="3227" y="457"/>
                    <a:pt x="3642" y="1203"/>
                    <a:pt x="3642" y="2044"/>
                  </a:cubicBezTo>
                  <a:cubicBezTo>
                    <a:pt x="3642" y="3433"/>
                    <a:pt x="2515" y="4561"/>
                    <a:pt x="1125" y="4561"/>
                  </a:cubicBezTo>
                  <a:cubicBezTo>
                    <a:pt x="722" y="4561"/>
                    <a:pt x="339" y="4465"/>
                    <a:pt x="1" y="4296"/>
                  </a:cubicBezTo>
                  <a:lnTo>
                    <a:pt x="1" y="4296"/>
                  </a:lnTo>
                  <a:cubicBezTo>
                    <a:pt x="414" y="4594"/>
                    <a:pt x="923" y="4771"/>
                    <a:pt x="1472" y="4771"/>
                  </a:cubicBezTo>
                  <a:cubicBezTo>
                    <a:pt x="2860" y="4771"/>
                    <a:pt x="3989" y="3645"/>
                    <a:pt x="3989" y="2254"/>
                  </a:cubicBezTo>
                  <a:cubicBezTo>
                    <a:pt x="3989" y="1269"/>
                    <a:pt x="3420" y="414"/>
                    <a:pt x="2594" y="1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5" name="Google Shape;1595;p40"/>
            <p:cNvSpPr/>
            <p:nvPr/>
          </p:nvSpPr>
          <p:spPr>
            <a:xfrm>
              <a:off x="7418881" y="3629638"/>
              <a:ext cx="132460" cy="132469"/>
            </a:xfrm>
            <a:custGeom>
              <a:rect b="b" l="l" r="r" t="t"/>
              <a:pathLst>
                <a:path extrusionOk="0" h="3731" w="3731">
                  <a:moveTo>
                    <a:pt x="1865" y="0"/>
                  </a:moveTo>
                  <a:cubicBezTo>
                    <a:pt x="835" y="0"/>
                    <a:pt x="0" y="835"/>
                    <a:pt x="0" y="1865"/>
                  </a:cubicBezTo>
                  <a:cubicBezTo>
                    <a:pt x="0" y="2896"/>
                    <a:pt x="835" y="3730"/>
                    <a:pt x="1865" y="3730"/>
                  </a:cubicBezTo>
                  <a:cubicBezTo>
                    <a:pt x="2896" y="3730"/>
                    <a:pt x="3730" y="2896"/>
                    <a:pt x="3730" y="1865"/>
                  </a:cubicBezTo>
                  <a:cubicBezTo>
                    <a:pt x="3730" y="835"/>
                    <a:pt x="2896" y="0"/>
                    <a:pt x="18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6" name="Google Shape;1596;p40"/>
            <p:cNvSpPr/>
            <p:nvPr/>
          </p:nvSpPr>
          <p:spPr>
            <a:xfrm>
              <a:off x="7446751" y="3635106"/>
              <a:ext cx="104590" cy="127001"/>
            </a:xfrm>
            <a:custGeom>
              <a:rect b="b" l="l" r="r" t="t"/>
              <a:pathLst>
                <a:path extrusionOk="0" h="3577" w="2946">
                  <a:moveTo>
                    <a:pt x="1826" y="0"/>
                  </a:moveTo>
                  <a:lnTo>
                    <a:pt x="1826" y="0"/>
                  </a:lnTo>
                  <a:cubicBezTo>
                    <a:pt x="2302" y="339"/>
                    <a:pt x="2613" y="894"/>
                    <a:pt x="2613" y="1524"/>
                  </a:cubicBezTo>
                  <a:cubicBezTo>
                    <a:pt x="2613" y="2555"/>
                    <a:pt x="1778" y="3389"/>
                    <a:pt x="748" y="3389"/>
                  </a:cubicBezTo>
                  <a:cubicBezTo>
                    <a:pt x="483" y="3389"/>
                    <a:pt x="230" y="3335"/>
                    <a:pt x="1" y="3232"/>
                  </a:cubicBezTo>
                  <a:lnTo>
                    <a:pt x="1" y="3232"/>
                  </a:lnTo>
                  <a:cubicBezTo>
                    <a:pt x="307" y="3448"/>
                    <a:pt x="679" y="3576"/>
                    <a:pt x="1080" y="3576"/>
                  </a:cubicBezTo>
                  <a:cubicBezTo>
                    <a:pt x="2111" y="3576"/>
                    <a:pt x="2945" y="2742"/>
                    <a:pt x="2945" y="1711"/>
                  </a:cubicBezTo>
                  <a:cubicBezTo>
                    <a:pt x="2945" y="947"/>
                    <a:pt x="2488" y="288"/>
                    <a:pt x="1826" y="0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7" name="Google Shape;1597;p40"/>
            <p:cNvSpPr/>
            <p:nvPr/>
          </p:nvSpPr>
          <p:spPr>
            <a:xfrm>
              <a:off x="7518504" y="3514677"/>
              <a:ext cx="76508" cy="35541"/>
            </a:xfrm>
            <a:custGeom>
              <a:rect b="b" l="l" r="r" t="t"/>
              <a:pathLst>
                <a:path extrusionOk="0" h="1001" w="2155">
                  <a:moveTo>
                    <a:pt x="500" y="1"/>
                  </a:moveTo>
                  <a:cubicBezTo>
                    <a:pt x="225" y="1"/>
                    <a:pt x="0" y="225"/>
                    <a:pt x="0" y="500"/>
                  </a:cubicBezTo>
                  <a:cubicBezTo>
                    <a:pt x="0" y="776"/>
                    <a:pt x="223" y="1001"/>
                    <a:pt x="500" y="1001"/>
                  </a:cubicBezTo>
                  <a:lnTo>
                    <a:pt x="1654" y="1001"/>
                  </a:lnTo>
                  <a:cubicBezTo>
                    <a:pt x="1930" y="1001"/>
                    <a:pt x="2155" y="776"/>
                    <a:pt x="2153" y="500"/>
                  </a:cubicBezTo>
                  <a:cubicBezTo>
                    <a:pt x="2153" y="225"/>
                    <a:pt x="1930" y="1"/>
                    <a:pt x="16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8" name="Google Shape;1598;p40"/>
            <p:cNvSpPr/>
            <p:nvPr/>
          </p:nvSpPr>
          <p:spPr>
            <a:xfrm>
              <a:off x="7564020" y="3514641"/>
              <a:ext cx="30994" cy="35576"/>
            </a:xfrm>
            <a:custGeom>
              <a:rect b="b" l="l" r="r" t="t"/>
              <a:pathLst>
                <a:path extrusionOk="0" h="1002" w="873">
                  <a:moveTo>
                    <a:pt x="2" y="0"/>
                  </a:moveTo>
                  <a:cubicBezTo>
                    <a:pt x="278" y="0"/>
                    <a:pt x="503" y="223"/>
                    <a:pt x="503" y="500"/>
                  </a:cubicBezTo>
                  <a:cubicBezTo>
                    <a:pt x="503" y="638"/>
                    <a:pt x="445" y="764"/>
                    <a:pt x="355" y="854"/>
                  </a:cubicBezTo>
                  <a:cubicBezTo>
                    <a:pt x="265" y="946"/>
                    <a:pt x="139" y="1002"/>
                    <a:pt x="1" y="1002"/>
                  </a:cubicBezTo>
                  <a:lnTo>
                    <a:pt x="370" y="1002"/>
                  </a:lnTo>
                  <a:cubicBezTo>
                    <a:pt x="510" y="1002"/>
                    <a:pt x="635" y="944"/>
                    <a:pt x="726" y="854"/>
                  </a:cubicBezTo>
                  <a:cubicBezTo>
                    <a:pt x="818" y="764"/>
                    <a:pt x="873" y="638"/>
                    <a:pt x="873" y="500"/>
                  </a:cubicBezTo>
                  <a:cubicBezTo>
                    <a:pt x="873" y="223"/>
                    <a:pt x="648" y="0"/>
                    <a:pt x="373" y="0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9" name="Google Shape;1599;p40"/>
            <p:cNvSpPr/>
            <p:nvPr/>
          </p:nvSpPr>
          <p:spPr>
            <a:xfrm>
              <a:off x="7375247" y="3515032"/>
              <a:ext cx="35112" cy="35185"/>
            </a:xfrm>
            <a:custGeom>
              <a:rect b="b" l="l" r="r" t="t"/>
              <a:pathLst>
                <a:path extrusionOk="0" h="991" w="989">
                  <a:moveTo>
                    <a:pt x="495" y="1"/>
                  </a:moveTo>
                  <a:cubicBezTo>
                    <a:pt x="222" y="1"/>
                    <a:pt x="0" y="222"/>
                    <a:pt x="0" y="496"/>
                  </a:cubicBezTo>
                  <a:cubicBezTo>
                    <a:pt x="0" y="769"/>
                    <a:pt x="222" y="991"/>
                    <a:pt x="495" y="991"/>
                  </a:cubicBezTo>
                  <a:cubicBezTo>
                    <a:pt x="769" y="991"/>
                    <a:pt x="989" y="769"/>
                    <a:pt x="989" y="496"/>
                  </a:cubicBezTo>
                  <a:cubicBezTo>
                    <a:pt x="989" y="222"/>
                    <a:pt x="769" y="1"/>
                    <a:pt x="495" y="1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0" name="Google Shape;1600;p40"/>
            <p:cNvSpPr/>
            <p:nvPr/>
          </p:nvSpPr>
          <p:spPr>
            <a:xfrm>
              <a:off x="7431591" y="3522239"/>
              <a:ext cx="20733" cy="20735"/>
            </a:xfrm>
            <a:custGeom>
              <a:rect b="b" l="l" r="r" t="t"/>
              <a:pathLst>
                <a:path extrusionOk="0" h="584" w="584">
                  <a:moveTo>
                    <a:pt x="291" y="1"/>
                  </a:moveTo>
                  <a:cubicBezTo>
                    <a:pt x="130" y="1"/>
                    <a:pt x="1" y="132"/>
                    <a:pt x="1" y="293"/>
                  </a:cubicBezTo>
                  <a:cubicBezTo>
                    <a:pt x="1" y="454"/>
                    <a:pt x="130" y="583"/>
                    <a:pt x="291" y="583"/>
                  </a:cubicBezTo>
                  <a:cubicBezTo>
                    <a:pt x="452" y="583"/>
                    <a:pt x="583" y="454"/>
                    <a:pt x="583" y="293"/>
                  </a:cubicBezTo>
                  <a:cubicBezTo>
                    <a:pt x="583" y="132"/>
                    <a:pt x="452" y="1"/>
                    <a:pt x="291" y="1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1" name="Google Shape;1601;p40"/>
            <p:cNvSpPr/>
            <p:nvPr/>
          </p:nvSpPr>
          <p:spPr>
            <a:xfrm>
              <a:off x="7476503" y="3522239"/>
              <a:ext cx="20733" cy="20735"/>
            </a:xfrm>
            <a:custGeom>
              <a:rect b="b" l="l" r="r" t="t"/>
              <a:pathLst>
                <a:path extrusionOk="0" h="584" w="584">
                  <a:moveTo>
                    <a:pt x="293" y="1"/>
                  </a:moveTo>
                  <a:cubicBezTo>
                    <a:pt x="131" y="1"/>
                    <a:pt x="0" y="132"/>
                    <a:pt x="0" y="293"/>
                  </a:cubicBezTo>
                  <a:cubicBezTo>
                    <a:pt x="0" y="454"/>
                    <a:pt x="131" y="583"/>
                    <a:pt x="293" y="583"/>
                  </a:cubicBezTo>
                  <a:cubicBezTo>
                    <a:pt x="454" y="583"/>
                    <a:pt x="583" y="454"/>
                    <a:pt x="583" y="293"/>
                  </a:cubicBezTo>
                  <a:cubicBezTo>
                    <a:pt x="583" y="132"/>
                    <a:pt x="454" y="1"/>
                    <a:pt x="293" y="1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2" name="Google Shape;1602;p40"/>
            <p:cNvSpPr/>
            <p:nvPr/>
          </p:nvSpPr>
          <p:spPr>
            <a:xfrm>
              <a:off x="7379081" y="3515138"/>
              <a:ext cx="31349" cy="35079"/>
            </a:xfrm>
            <a:custGeom>
              <a:rect b="b" l="l" r="r" t="t"/>
              <a:pathLst>
                <a:path extrusionOk="0" h="988" w="883">
                  <a:moveTo>
                    <a:pt x="432" y="1"/>
                  </a:moveTo>
                  <a:lnTo>
                    <a:pt x="432" y="1"/>
                  </a:lnTo>
                  <a:cubicBezTo>
                    <a:pt x="500" y="84"/>
                    <a:pt x="540" y="191"/>
                    <a:pt x="540" y="307"/>
                  </a:cubicBezTo>
                  <a:cubicBezTo>
                    <a:pt x="540" y="581"/>
                    <a:pt x="318" y="802"/>
                    <a:pt x="45" y="802"/>
                  </a:cubicBezTo>
                  <a:cubicBezTo>
                    <a:pt x="29" y="802"/>
                    <a:pt x="15" y="802"/>
                    <a:pt x="0" y="801"/>
                  </a:cubicBezTo>
                  <a:lnTo>
                    <a:pt x="0" y="801"/>
                  </a:lnTo>
                  <a:cubicBezTo>
                    <a:pt x="91" y="914"/>
                    <a:pt x="230" y="988"/>
                    <a:pt x="387" y="988"/>
                  </a:cubicBezTo>
                  <a:cubicBezTo>
                    <a:pt x="661" y="988"/>
                    <a:pt x="882" y="766"/>
                    <a:pt x="882" y="493"/>
                  </a:cubicBezTo>
                  <a:cubicBezTo>
                    <a:pt x="882" y="234"/>
                    <a:pt x="684" y="24"/>
                    <a:pt x="432" y="1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3" name="Google Shape;1603;p40"/>
            <p:cNvSpPr/>
            <p:nvPr/>
          </p:nvSpPr>
          <p:spPr>
            <a:xfrm>
              <a:off x="7432195" y="3522381"/>
              <a:ext cx="20130" cy="20628"/>
            </a:xfrm>
            <a:custGeom>
              <a:rect b="b" l="l" r="r" t="t"/>
              <a:pathLst>
                <a:path extrusionOk="0" h="581" w="567">
                  <a:moveTo>
                    <a:pt x="323" y="1"/>
                  </a:moveTo>
                  <a:lnTo>
                    <a:pt x="323" y="1"/>
                  </a:lnTo>
                  <a:cubicBezTo>
                    <a:pt x="333" y="34"/>
                    <a:pt x="340" y="67"/>
                    <a:pt x="340" y="103"/>
                  </a:cubicBezTo>
                  <a:cubicBezTo>
                    <a:pt x="340" y="264"/>
                    <a:pt x="211" y="395"/>
                    <a:pt x="50" y="395"/>
                  </a:cubicBezTo>
                  <a:cubicBezTo>
                    <a:pt x="32" y="395"/>
                    <a:pt x="17" y="394"/>
                    <a:pt x="1" y="391"/>
                  </a:cubicBezTo>
                  <a:lnTo>
                    <a:pt x="1" y="391"/>
                  </a:lnTo>
                  <a:cubicBezTo>
                    <a:pt x="43" y="502"/>
                    <a:pt x="149" y="581"/>
                    <a:pt x="274" y="581"/>
                  </a:cubicBezTo>
                  <a:cubicBezTo>
                    <a:pt x="434" y="581"/>
                    <a:pt x="566" y="451"/>
                    <a:pt x="566" y="289"/>
                  </a:cubicBezTo>
                  <a:cubicBezTo>
                    <a:pt x="566" y="145"/>
                    <a:pt x="460" y="24"/>
                    <a:pt x="323" y="1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4" name="Google Shape;1604;p40"/>
            <p:cNvSpPr/>
            <p:nvPr/>
          </p:nvSpPr>
          <p:spPr>
            <a:xfrm>
              <a:off x="7477213" y="3522381"/>
              <a:ext cx="20130" cy="20628"/>
            </a:xfrm>
            <a:custGeom>
              <a:rect b="b" l="l" r="r" t="t"/>
              <a:pathLst>
                <a:path extrusionOk="0" h="581" w="567">
                  <a:moveTo>
                    <a:pt x="323" y="1"/>
                  </a:moveTo>
                  <a:lnTo>
                    <a:pt x="323" y="1"/>
                  </a:lnTo>
                  <a:cubicBezTo>
                    <a:pt x="334" y="34"/>
                    <a:pt x="342" y="67"/>
                    <a:pt x="342" y="103"/>
                  </a:cubicBezTo>
                  <a:cubicBezTo>
                    <a:pt x="342" y="264"/>
                    <a:pt x="212" y="395"/>
                    <a:pt x="50" y="395"/>
                  </a:cubicBezTo>
                  <a:cubicBezTo>
                    <a:pt x="34" y="395"/>
                    <a:pt x="16" y="394"/>
                    <a:pt x="1" y="391"/>
                  </a:cubicBezTo>
                  <a:lnTo>
                    <a:pt x="1" y="391"/>
                  </a:lnTo>
                  <a:cubicBezTo>
                    <a:pt x="42" y="502"/>
                    <a:pt x="149" y="581"/>
                    <a:pt x="274" y="581"/>
                  </a:cubicBezTo>
                  <a:cubicBezTo>
                    <a:pt x="435" y="581"/>
                    <a:pt x="566" y="451"/>
                    <a:pt x="566" y="289"/>
                  </a:cubicBezTo>
                  <a:cubicBezTo>
                    <a:pt x="566" y="145"/>
                    <a:pt x="460" y="24"/>
                    <a:pt x="323" y="1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5" name="Google Shape;1605;p40"/>
            <p:cNvSpPr/>
            <p:nvPr/>
          </p:nvSpPr>
          <p:spPr>
            <a:xfrm>
              <a:off x="7418881" y="3672917"/>
              <a:ext cx="132460" cy="89189"/>
            </a:xfrm>
            <a:custGeom>
              <a:rect b="b" l="l" r="r" t="t"/>
              <a:pathLst>
                <a:path extrusionOk="0" h="2512" w="3731">
                  <a:moveTo>
                    <a:pt x="409" y="0"/>
                  </a:moveTo>
                  <a:cubicBezTo>
                    <a:pt x="307" y="0"/>
                    <a:pt x="204" y="9"/>
                    <a:pt x="104" y="29"/>
                  </a:cubicBezTo>
                  <a:cubicBezTo>
                    <a:pt x="36" y="222"/>
                    <a:pt x="0" y="431"/>
                    <a:pt x="0" y="646"/>
                  </a:cubicBezTo>
                  <a:cubicBezTo>
                    <a:pt x="0" y="1677"/>
                    <a:pt x="835" y="2511"/>
                    <a:pt x="1865" y="2511"/>
                  </a:cubicBezTo>
                  <a:cubicBezTo>
                    <a:pt x="2896" y="2511"/>
                    <a:pt x="3730" y="1677"/>
                    <a:pt x="3730" y="646"/>
                  </a:cubicBezTo>
                  <a:cubicBezTo>
                    <a:pt x="3730" y="435"/>
                    <a:pt x="3697" y="229"/>
                    <a:pt x="3629" y="36"/>
                  </a:cubicBezTo>
                  <a:cubicBezTo>
                    <a:pt x="3296" y="235"/>
                    <a:pt x="2928" y="350"/>
                    <a:pt x="2537" y="350"/>
                  </a:cubicBezTo>
                  <a:cubicBezTo>
                    <a:pt x="2494" y="350"/>
                    <a:pt x="2450" y="349"/>
                    <a:pt x="2406" y="346"/>
                  </a:cubicBezTo>
                  <a:cubicBezTo>
                    <a:pt x="1815" y="308"/>
                    <a:pt x="1246" y="102"/>
                    <a:pt x="662" y="19"/>
                  </a:cubicBezTo>
                  <a:cubicBezTo>
                    <a:pt x="579" y="7"/>
                    <a:pt x="494" y="0"/>
                    <a:pt x="4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6" name="Google Shape;1606;p40"/>
            <p:cNvSpPr/>
            <p:nvPr/>
          </p:nvSpPr>
          <p:spPr>
            <a:xfrm>
              <a:off x="7446751" y="3674302"/>
              <a:ext cx="104590" cy="87804"/>
            </a:xfrm>
            <a:custGeom>
              <a:rect b="b" l="l" r="r" t="t"/>
              <a:pathLst>
                <a:path extrusionOk="0" h="2473" w="2946">
                  <a:moveTo>
                    <a:pt x="2842" y="0"/>
                  </a:moveTo>
                  <a:cubicBezTo>
                    <a:pt x="2761" y="46"/>
                    <a:pt x="2676" y="91"/>
                    <a:pt x="2590" y="128"/>
                  </a:cubicBezTo>
                  <a:cubicBezTo>
                    <a:pt x="2606" y="225"/>
                    <a:pt x="2613" y="321"/>
                    <a:pt x="2613" y="420"/>
                  </a:cubicBezTo>
                  <a:cubicBezTo>
                    <a:pt x="2613" y="1451"/>
                    <a:pt x="1778" y="2285"/>
                    <a:pt x="748" y="2285"/>
                  </a:cubicBezTo>
                  <a:cubicBezTo>
                    <a:pt x="483" y="2285"/>
                    <a:pt x="230" y="2231"/>
                    <a:pt x="1" y="2128"/>
                  </a:cubicBezTo>
                  <a:lnTo>
                    <a:pt x="1" y="2128"/>
                  </a:lnTo>
                  <a:cubicBezTo>
                    <a:pt x="307" y="2344"/>
                    <a:pt x="679" y="2472"/>
                    <a:pt x="1080" y="2472"/>
                  </a:cubicBezTo>
                  <a:cubicBezTo>
                    <a:pt x="2111" y="2472"/>
                    <a:pt x="2945" y="1638"/>
                    <a:pt x="2945" y="607"/>
                  </a:cubicBezTo>
                  <a:cubicBezTo>
                    <a:pt x="2945" y="397"/>
                    <a:pt x="2912" y="194"/>
                    <a:pt x="2843" y="3"/>
                  </a:cubicBezTo>
                  <a:cubicBezTo>
                    <a:pt x="2843" y="3"/>
                    <a:pt x="2842" y="2"/>
                    <a:pt x="2842" y="0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7" name="Google Shape;1607;p40"/>
            <p:cNvSpPr/>
            <p:nvPr/>
          </p:nvSpPr>
          <p:spPr>
            <a:xfrm>
              <a:off x="7370028" y="3774742"/>
              <a:ext cx="31349" cy="22510"/>
            </a:xfrm>
            <a:custGeom>
              <a:rect b="b" l="l" r="r" t="t"/>
              <a:pathLst>
                <a:path extrusionOk="0" h="634" w="883">
                  <a:moveTo>
                    <a:pt x="317" y="0"/>
                  </a:moveTo>
                  <a:cubicBezTo>
                    <a:pt x="142" y="0"/>
                    <a:pt x="1" y="143"/>
                    <a:pt x="1" y="317"/>
                  </a:cubicBezTo>
                  <a:cubicBezTo>
                    <a:pt x="1" y="491"/>
                    <a:pt x="142" y="633"/>
                    <a:pt x="317" y="633"/>
                  </a:cubicBezTo>
                  <a:lnTo>
                    <a:pt x="565" y="633"/>
                  </a:lnTo>
                  <a:cubicBezTo>
                    <a:pt x="742" y="633"/>
                    <a:pt x="883" y="491"/>
                    <a:pt x="881" y="317"/>
                  </a:cubicBezTo>
                  <a:cubicBezTo>
                    <a:pt x="881" y="141"/>
                    <a:pt x="739" y="0"/>
                    <a:pt x="565" y="0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8" name="Google Shape;1608;p40"/>
            <p:cNvSpPr/>
            <p:nvPr/>
          </p:nvSpPr>
          <p:spPr>
            <a:xfrm>
              <a:off x="7378726" y="3774565"/>
              <a:ext cx="22651" cy="22688"/>
            </a:xfrm>
            <a:custGeom>
              <a:rect b="b" l="l" r="r" t="t"/>
              <a:pathLst>
                <a:path extrusionOk="0" h="639" w="638">
                  <a:moveTo>
                    <a:pt x="74" y="1"/>
                  </a:moveTo>
                  <a:cubicBezTo>
                    <a:pt x="48" y="1"/>
                    <a:pt x="25" y="5"/>
                    <a:pt x="2" y="11"/>
                  </a:cubicBezTo>
                  <a:cubicBezTo>
                    <a:pt x="141" y="43"/>
                    <a:pt x="246" y="169"/>
                    <a:pt x="246" y="320"/>
                  </a:cubicBezTo>
                  <a:cubicBezTo>
                    <a:pt x="246" y="408"/>
                    <a:pt x="210" y="487"/>
                    <a:pt x="153" y="545"/>
                  </a:cubicBezTo>
                  <a:cubicBezTo>
                    <a:pt x="111" y="587"/>
                    <a:pt x="59" y="614"/>
                    <a:pt x="0" y="630"/>
                  </a:cubicBezTo>
                  <a:cubicBezTo>
                    <a:pt x="23" y="634"/>
                    <a:pt x="46" y="638"/>
                    <a:pt x="72" y="638"/>
                  </a:cubicBezTo>
                  <a:lnTo>
                    <a:pt x="320" y="638"/>
                  </a:lnTo>
                  <a:cubicBezTo>
                    <a:pt x="407" y="638"/>
                    <a:pt x="487" y="602"/>
                    <a:pt x="544" y="545"/>
                  </a:cubicBezTo>
                  <a:cubicBezTo>
                    <a:pt x="602" y="487"/>
                    <a:pt x="638" y="408"/>
                    <a:pt x="638" y="320"/>
                  </a:cubicBezTo>
                  <a:cubicBezTo>
                    <a:pt x="638" y="145"/>
                    <a:pt x="497" y="4"/>
                    <a:pt x="321" y="1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9" name="Google Shape;1609;p40"/>
            <p:cNvSpPr/>
            <p:nvPr/>
          </p:nvSpPr>
          <p:spPr>
            <a:xfrm>
              <a:off x="7447319" y="3695640"/>
              <a:ext cx="9905" cy="9906"/>
            </a:xfrm>
            <a:custGeom>
              <a:rect b="b" l="l" r="r" t="t"/>
              <a:pathLst>
                <a:path extrusionOk="0" h="279" w="279">
                  <a:moveTo>
                    <a:pt x="140" y="1"/>
                  </a:moveTo>
                  <a:cubicBezTo>
                    <a:pt x="63" y="1"/>
                    <a:pt x="1" y="63"/>
                    <a:pt x="1" y="139"/>
                  </a:cubicBezTo>
                  <a:cubicBezTo>
                    <a:pt x="1" y="217"/>
                    <a:pt x="63" y="278"/>
                    <a:pt x="140" y="278"/>
                  </a:cubicBezTo>
                  <a:cubicBezTo>
                    <a:pt x="217" y="278"/>
                    <a:pt x="279" y="217"/>
                    <a:pt x="279" y="139"/>
                  </a:cubicBezTo>
                  <a:cubicBezTo>
                    <a:pt x="279" y="63"/>
                    <a:pt x="217" y="1"/>
                    <a:pt x="140" y="1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0" name="Google Shape;1610;p40"/>
            <p:cNvSpPr/>
            <p:nvPr/>
          </p:nvSpPr>
          <p:spPr>
            <a:xfrm>
              <a:off x="7460100" y="3717510"/>
              <a:ext cx="9905" cy="9835"/>
            </a:xfrm>
            <a:custGeom>
              <a:rect b="b" l="l" r="r" t="t"/>
              <a:pathLst>
                <a:path extrusionOk="0" h="277" w="279">
                  <a:moveTo>
                    <a:pt x="140" y="1"/>
                  </a:moveTo>
                  <a:cubicBezTo>
                    <a:pt x="62" y="1"/>
                    <a:pt x="1" y="62"/>
                    <a:pt x="1" y="139"/>
                  </a:cubicBezTo>
                  <a:cubicBezTo>
                    <a:pt x="1" y="215"/>
                    <a:pt x="62" y="277"/>
                    <a:pt x="140" y="277"/>
                  </a:cubicBezTo>
                  <a:cubicBezTo>
                    <a:pt x="216" y="277"/>
                    <a:pt x="278" y="215"/>
                    <a:pt x="278" y="139"/>
                  </a:cubicBezTo>
                  <a:cubicBezTo>
                    <a:pt x="278" y="62"/>
                    <a:pt x="216" y="1"/>
                    <a:pt x="140" y="1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1" name="Google Shape;1611;p40"/>
            <p:cNvSpPr/>
            <p:nvPr/>
          </p:nvSpPr>
          <p:spPr>
            <a:xfrm>
              <a:off x="7518504" y="3707108"/>
              <a:ext cx="9834" cy="9870"/>
            </a:xfrm>
            <a:custGeom>
              <a:rect b="b" l="l" r="r" t="t"/>
              <a:pathLst>
                <a:path extrusionOk="0" h="278" w="277">
                  <a:moveTo>
                    <a:pt x="139" y="0"/>
                  </a:moveTo>
                  <a:cubicBezTo>
                    <a:pt x="62" y="0"/>
                    <a:pt x="0" y="62"/>
                    <a:pt x="0" y="138"/>
                  </a:cubicBezTo>
                  <a:cubicBezTo>
                    <a:pt x="0" y="214"/>
                    <a:pt x="62" y="278"/>
                    <a:pt x="139" y="278"/>
                  </a:cubicBezTo>
                  <a:cubicBezTo>
                    <a:pt x="215" y="278"/>
                    <a:pt x="277" y="214"/>
                    <a:pt x="277" y="138"/>
                  </a:cubicBezTo>
                  <a:cubicBezTo>
                    <a:pt x="277" y="62"/>
                    <a:pt x="215" y="0"/>
                    <a:pt x="139" y="0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12" name="Google Shape;1612;p40"/>
          <p:cNvGrpSpPr/>
          <p:nvPr/>
        </p:nvGrpSpPr>
        <p:grpSpPr>
          <a:xfrm>
            <a:off x="6682889" y="3489398"/>
            <a:ext cx="309767" cy="326966"/>
            <a:chOff x="6682889" y="3489398"/>
            <a:chExt cx="309767" cy="326966"/>
          </a:xfrm>
        </p:grpSpPr>
        <p:sp>
          <p:nvSpPr>
            <p:cNvPr id="1613" name="Google Shape;1613;p40"/>
            <p:cNvSpPr/>
            <p:nvPr/>
          </p:nvSpPr>
          <p:spPr>
            <a:xfrm>
              <a:off x="6705186" y="3489398"/>
              <a:ext cx="171371" cy="326966"/>
            </a:xfrm>
            <a:custGeom>
              <a:rect b="b" l="l" r="r" t="t"/>
              <a:pathLst>
                <a:path extrusionOk="0" h="9209" w="4827">
                  <a:moveTo>
                    <a:pt x="359" y="0"/>
                  </a:moveTo>
                  <a:cubicBezTo>
                    <a:pt x="160" y="0"/>
                    <a:pt x="0" y="160"/>
                    <a:pt x="0" y="359"/>
                  </a:cubicBezTo>
                  <a:lnTo>
                    <a:pt x="0" y="8850"/>
                  </a:lnTo>
                  <a:cubicBezTo>
                    <a:pt x="0" y="9047"/>
                    <a:pt x="160" y="9209"/>
                    <a:pt x="359" y="9209"/>
                  </a:cubicBezTo>
                  <a:lnTo>
                    <a:pt x="4469" y="9209"/>
                  </a:lnTo>
                  <a:cubicBezTo>
                    <a:pt x="4667" y="9209"/>
                    <a:pt x="4827" y="9047"/>
                    <a:pt x="4827" y="8850"/>
                  </a:cubicBezTo>
                  <a:lnTo>
                    <a:pt x="4827" y="359"/>
                  </a:lnTo>
                  <a:cubicBezTo>
                    <a:pt x="4827" y="160"/>
                    <a:pt x="4667" y="0"/>
                    <a:pt x="4470" y="0"/>
                  </a:cubicBezTo>
                  <a:lnTo>
                    <a:pt x="3663" y="0"/>
                  </a:lnTo>
                  <a:lnTo>
                    <a:pt x="2415" y="362"/>
                  </a:lnTo>
                  <a:lnTo>
                    <a:pt x="116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4" name="Google Shape;1614;p40"/>
            <p:cNvSpPr/>
            <p:nvPr/>
          </p:nvSpPr>
          <p:spPr>
            <a:xfrm>
              <a:off x="6849721" y="3489398"/>
              <a:ext cx="26840" cy="326966"/>
            </a:xfrm>
            <a:custGeom>
              <a:rect b="b" l="l" r="r" t="t"/>
              <a:pathLst>
                <a:path extrusionOk="0" h="9209" w="756">
                  <a:moveTo>
                    <a:pt x="0" y="0"/>
                  </a:moveTo>
                  <a:cubicBezTo>
                    <a:pt x="198" y="0"/>
                    <a:pt x="359" y="160"/>
                    <a:pt x="359" y="359"/>
                  </a:cubicBezTo>
                  <a:lnTo>
                    <a:pt x="359" y="8850"/>
                  </a:lnTo>
                  <a:cubicBezTo>
                    <a:pt x="359" y="9047"/>
                    <a:pt x="198" y="9209"/>
                    <a:pt x="0" y="9209"/>
                  </a:cubicBezTo>
                  <a:lnTo>
                    <a:pt x="398" y="9209"/>
                  </a:lnTo>
                  <a:cubicBezTo>
                    <a:pt x="596" y="9209"/>
                    <a:pt x="756" y="9047"/>
                    <a:pt x="756" y="8850"/>
                  </a:cubicBezTo>
                  <a:lnTo>
                    <a:pt x="756" y="359"/>
                  </a:lnTo>
                  <a:cubicBezTo>
                    <a:pt x="756" y="160"/>
                    <a:pt x="596" y="0"/>
                    <a:pt x="398" y="0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5" name="Google Shape;1615;p40"/>
            <p:cNvSpPr/>
            <p:nvPr/>
          </p:nvSpPr>
          <p:spPr>
            <a:xfrm>
              <a:off x="6746512" y="3489398"/>
              <a:ext cx="88614" cy="25777"/>
            </a:xfrm>
            <a:custGeom>
              <a:rect b="b" l="l" r="r" t="t"/>
              <a:pathLst>
                <a:path extrusionOk="0" h="726" w="2496">
                  <a:moveTo>
                    <a:pt x="1" y="0"/>
                  </a:moveTo>
                  <a:lnTo>
                    <a:pt x="166" y="540"/>
                  </a:lnTo>
                  <a:cubicBezTo>
                    <a:pt x="201" y="649"/>
                    <a:pt x="303" y="726"/>
                    <a:pt x="418" y="726"/>
                  </a:cubicBezTo>
                  <a:lnTo>
                    <a:pt x="2079" y="726"/>
                  </a:lnTo>
                  <a:cubicBezTo>
                    <a:pt x="2194" y="726"/>
                    <a:pt x="2296" y="649"/>
                    <a:pt x="2330" y="540"/>
                  </a:cubicBezTo>
                  <a:lnTo>
                    <a:pt x="249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6" name="Google Shape;1616;p40"/>
            <p:cNvSpPr/>
            <p:nvPr/>
          </p:nvSpPr>
          <p:spPr>
            <a:xfrm>
              <a:off x="6807010" y="3489398"/>
              <a:ext cx="28118" cy="25777"/>
            </a:xfrm>
            <a:custGeom>
              <a:rect b="b" l="l" r="r" t="t"/>
              <a:pathLst>
                <a:path extrusionOk="0" h="726" w="792">
                  <a:moveTo>
                    <a:pt x="418" y="0"/>
                  </a:moveTo>
                  <a:lnTo>
                    <a:pt x="252" y="540"/>
                  </a:lnTo>
                  <a:cubicBezTo>
                    <a:pt x="218" y="649"/>
                    <a:pt x="116" y="726"/>
                    <a:pt x="0" y="726"/>
                  </a:cubicBezTo>
                  <a:lnTo>
                    <a:pt x="375" y="726"/>
                  </a:lnTo>
                  <a:cubicBezTo>
                    <a:pt x="490" y="726"/>
                    <a:pt x="592" y="649"/>
                    <a:pt x="626" y="540"/>
                  </a:cubicBezTo>
                  <a:lnTo>
                    <a:pt x="792" y="0"/>
                  </a:ln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7" name="Google Shape;1617;p40"/>
            <p:cNvSpPr/>
            <p:nvPr/>
          </p:nvSpPr>
          <p:spPr>
            <a:xfrm>
              <a:off x="6782797" y="3570844"/>
              <a:ext cx="166684" cy="166696"/>
            </a:xfrm>
            <a:custGeom>
              <a:rect b="b" l="l" r="r" t="t"/>
              <a:pathLst>
                <a:path extrusionOk="0" h="4695" w="4695">
                  <a:moveTo>
                    <a:pt x="2347" y="0"/>
                  </a:moveTo>
                  <a:cubicBezTo>
                    <a:pt x="1051" y="0"/>
                    <a:pt x="0" y="1051"/>
                    <a:pt x="0" y="2347"/>
                  </a:cubicBezTo>
                  <a:cubicBezTo>
                    <a:pt x="0" y="3644"/>
                    <a:pt x="1051" y="4694"/>
                    <a:pt x="2347" y="4694"/>
                  </a:cubicBezTo>
                  <a:cubicBezTo>
                    <a:pt x="3644" y="4694"/>
                    <a:pt x="4694" y="3644"/>
                    <a:pt x="4694" y="2347"/>
                  </a:cubicBezTo>
                  <a:cubicBezTo>
                    <a:pt x="4694" y="1051"/>
                    <a:pt x="3644" y="0"/>
                    <a:pt x="23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8" name="Google Shape;1618;p40"/>
            <p:cNvSpPr/>
            <p:nvPr/>
          </p:nvSpPr>
          <p:spPr>
            <a:xfrm>
              <a:off x="6822845" y="3576951"/>
              <a:ext cx="126637" cy="160589"/>
            </a:xfrm>
            <a:custGeom>
              <a:rect b="b" l="l" r="r" t="t"/>
              <a:pathLst>
                <a:path extrusionOk="0" h="4523" w="3567">
                  <a:moveTo>
                    <a:pt x="2104" y="1"/>
                  </a:moveTo>
                  <a:cubicBezTo>
                    <a:pt x="2781" y="412"/>
                    <a:pt x="3233" y="1156"/>
                    <a:pt x="3233" y="2005"/>
                  </a:cubicBezTo>
                  <a:cubicBezTo>
                    <a:pt x="3233" y="3303"/>
                    <a:pt x="2181" y="4354"/>
                    <a:pt x="886" y="4354"/>
                  </a:cubicBezTo>
                  <a:cubicBezTo>
                    <a:pt x="572" y="4354"/>
                    <a:pt x="274" y="4292"/>
                    <a:pt x="0" y="4181"/>
                  </a:cubicBezTo>
                  <a:lnTo>
                    <a:pt x="0" y="4181"/>
                  </a:lnTo>
                  <a:cubicBezTo>
                    <a:pt x="354" y="4398"/>
                    <a:pt x="773" y="4522"/>
                    <a:pt x="1219" y="4522"/>
                  </a:cubicBezTo>
                  <a:cubicBezTo>
                    <a:pt x="2516" y="4522"/>
                    <a:pt x="3566" y="3470"/>
                    <a:pt x="3566" y="2175"/>
                  </a:cubicBezTo>
                  <a:cubicBezTo>
                    <a:pt x="3566" y="1191"/>
                    <a:pt x="2962" y="349"/>
                    <a:pt x="2104" y="1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9" name="Google Shape;1619;p40"/>
            <p:cNvSpPr/>
            <p:nvPr/>
          </p:nvSpPr>
          <p:spPr>
            <a:xfrm>
              <a:off x="6830762" y="3659284"/>
              <a:ext cx="26769" cy="50701"/>
            </a:xfrm>
            <a:custGeom>
              <a:rect b="b" l="l" r="r" t="t"/>
              <a:pathLst>
                <a:path extrusionOk="0" h="1428" w="754">
                  <a:moveTo>
                    <a:pt x="1" y="0"/>
                  </a:moveTo>
                  <a:lnTo>
                    <a:pt x="1" y="1052"/>
                  </a:lnTo>
                  <a:cubicBezTo>
                    <a:pt x="1" y="1261"/>
                    <a:pt x="169" y="1428"/>
                    <a:pt x="376" y="1428"/>
                  </a:cubicBezTo>
                  <a:cubicBezTo>
                    <a:pt x="585" y="1428"/>
                    <a:pt x="753" y="1259"/>
                    <a:pt x="753" y="1052"/>
                  </a:cubicBezTo>
                  <a:lnTo>
                    <a:pt x="75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0" name="Google Shape;1620;p40"/>
            <p:cNvSpPr/>
            <p:nvPr/>
          </p:nvSpPr>
          <p:spPr>
            <a:xfrm>
              <a:off x="6837472" y="3659284"/>
              <a:ext cx="20059" cy="50701"/>
            </a:xfrm>
            <a:custGeom>
              <a:rect b="b" l="l" r="r" t="t"/>
              <a:pathLst>
                <a:path extrusionOk="0" h="1428" w="565">
                  <a:moveTo>
                    <a:pt x="187" y="0"/>
                  </a:moveTo>
                  <a:lnTo>
                    <a:pt x="187" y="1052"/>
                  </a:lnTo>
                  <a:cubicBezTo>
                    <a:pt x="187" y="1157"/>
                    <a:pt x="145" y="1251"/>
                    <a:pt x="78" y="1318"/>
                  </a:cubicBezTo>
                  <a:cubicBezTo>
                    <a:pt x="53" y="1341"/>
                    <a:pt x="29" y="1361"/>
                    <a:pt x="0" y="1377"/>
                  </a:cubicBezTo>
                  <a:cubicBezTo>
                    <a:pt x="56" y="1410"/>
                    <a:pt x="121" y="1428"/>
                    <a:pt x="189" y="1428"/>
                  </a:cubicBezTo>
                  <a:cubicBezTo>
                    <a:pt x="294" y="1428"/>
                    <a:pt x="387" y="1387"/>
                    <a:pt x="455" y="1318"/>
                  </a:cubicBezTo>
                  <a:cubicBezTo>
                    <a:pt x="524" y="1251"/>
                    <a:pt x="564" y="1157"/>
                    <a:pt x="564" y="1052"/>
                  </a:cubicBezTo>
                  <a:lnTo>
                    <a:pt x="564" y="0"/>
                  </a:ln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1" name="Google Shape;1621;p40"/>
            <p:cNvSpPr/>
            <p:nvPr/>
          </p:nvSpPr>
          <p:spPr>
            <a:xfrm>
              <a:off x="6809211" y="3627863"/>
              <a:ext cx="31597" cy="36286"/>
            </a:xfrm>
            <a:custGeom>
              <a:rect b="b" l="l" r="r" t="t"/>
              <a:pathLst>
                <a:path extrusionOk="0" h="1022" w="890">
                  <a:moveTo>
                    <a:pt x="511" y="0"/>
                  </a:moveTo>
                  <a:cubicBezTo>
                    <a:pt x="229" y="0"/>
                    <a:pt x="0" y="229"/>
                    <a:pt x="0" y="511"/>
                  </a:cubicBezTo>
                  <a:cubicBezTo>
                    <a:pt x="0" y="793"/>
                    <a:pt x="229" y="1022"/>
                    <a:pt x="511" y="1022"/>
                  </a:cubicBezTo>
                  <a:lnTo>
                    <a:pt x="890" y="1022"/>
                  </a:lnTo>
                  <a:lnTo>
                    <a:pt x="89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2" name="Google Shape;1622;p40"/>
            <p:cNvSpPr/>
            <p:nvPr/>
          </p:nvSpPr>
          <p:spPr>
            <a:xfrm>
              <a:off x="6827709" y="3627863"/>
              <a:ext cx="13171" cy="36286"/>
            </a:xfrm>
            <a:custGeom>
              <a:rect b="b" l="l" r="r" t="t"/>
              <a:pathLst>
                <a:path extrusionOk="0" h="1022" w="371">
                  <a:moveTo>
                    <a:pt x="0" y="0"/>
                  </a:moveTo>
                  <a:lnTo>
                    <a:pt x="0" y="1022"/>
                  </a:lnTo>
                  <a:lnTo>
                    <a:pt x="370" y="1022"/>
                  </a:lnTo>
                  <a:lnTo>
                    <a:pt x="370" y="0"/>
                  </a:ln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3" name="Google Shape;1623;p40"/>
            <p:cNvSpPr/>
            <p:nvPr/>
          </p:nvSpPr>
          <p:spPr>
            <a:xfrm>
              <a:off x="6903119" y="3631129"/>
              <a:ext cx="19278" cy="29718"/>
            </a:xfrm>
            <a:custGeom>
              <a:rect b="b" l="l" r="r" t="t"/>
              <a:pathLst>
                <a:path extrusionOk="0" h="837" w="543">
                  <a:moveTo>
                    <a:pt x="0" y="0"/>
                  </a:moveTo>
                  <a:lnTo>
                    <a:pt x="0" y="836"/>
                  </a:lnTo>
                  <a:lnTo>
                    <a:pt x="124" y="836"/>
                  </a:lnTo>
                  <a:cubicBezTo>
                    <a:pt x="356" y="836"/>
                    <a:pt x="543" y="649"/>
                    <a:pt x="541" y="418"/>
                  </a:cubicBezTo>
                  <a:cubicBezTo>
                    <a:pt x="541" y="187"/>
                    <a:pt x="354" y="0"/>
                    <a:pt x="1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4" name="Google Shape;1624;p40"/>
            <p:cNvSpPr/>
            <p:nvPr/>
          </p:nvSpPr>
          <p:spPr>
            <a:xfrm>
              <a:off x="6903154" y="3631413"/>
              <a:ext cx="19242" cy="29434"/>
            </a:xfrm>
            <a:custGeom>
              <a:rect b="b" l="l" r="r" t="t"/>
              <a:pathLst>
                <a:path extrusionOk="0" h="829" w="542">
                  <a:moveTo>
                    <a:pt x="208" y="1"/>
                  </a:moveTo>
                  <a:lnTo>
                    <a:pt x="208" y="1"/>
                  </a:lnTo>
                  <a:cubicBezTo>
                    <a:pt x="250" y="66"/>
                    <a:pt x="273" y="143"/>
                    <a:pt x="273" y="224"/>
                  </a:cubicBezTo>
                  <a:cubicBezTo>
                    <a:pt x="273" y="339"/>
                    <a:pt x="225" y="443"/>
                    <a:pt x="150" y="519"/>
                  </a:cubicBezTo>
                  <a:cubicBezTo>
                    <a:pt x="107" y="561"/>
                    <a:pt x="57" y="592"/>
                    <a:pt x="1" y="614"/>
                  </a:cubicBezTo>
                  <a:lnTo>
                    <a:pt x="1" y="828"/>
                  </a:lnTo>
                  <a:lnTo>
                    <a:pt x="124" y="828"/>
                  </a:lnTo>
                  <a:cubicBezTo>
                    <a:pt x="240" y="828"/>
                    <a:pt x="345" y="781"/>
                    <a:pt x="419" y="706"/>
                  </a:cubicBezTo>
                  <a:cubicBezTo>
                    <a:pt x="496" y="630"/>
                    <a:pt x="542" y="526"/>
                    <a:pt x="542" y="411"/>
                  </a:cubicBezTo>
                  <a:cubicBezTo>
                    <a:pt x="542" y="208"/>
                    <a:pt x="398" y="40"/>
                    <a:pt x="208" y="1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5" name="Google Shape;1625;p40"/>
            <p:cNvSpPr/>
            <p:nvPr/>
          </p:nvSpPr>
          <p:spPr>
            <a:xfrm>
              <a:off x="6724748" y="3559944"/>
              <a:ext cx="89502" cy="9906"/>
            </a:xfrm>
            <a:custGeom>
              <a:rect b="b" l="l" r="r" t="t"/>
              <a:pathLst>
                <a:path extrusionOk="0" h="279" w="2521">
                  <a:moveTo>
                    <a:pt x="139" y="1"/>
                  </a:moveTo>
                  <a:cubicBezTo>
                    <a:pt x="62" y="1"/>
                    <a:pt x="1" y="64"/>
                    <a:pt x="1" y="139"/>
                  </a:cubicBezTo>
                  <a:cubicBezTo>
                    <a:pt x="1" y="215"/>
                    <a:pt x="61" y="278"/>
                    <a:pt x="139" y="278"/>
                  </a:cubicBezTo>
                  <a:lnTo>
                    <a:pt x="2382" y="278"/>
                  </a:lnTo>
                  <a:cubicBezTo>
                    <a:pt x="2457" y="278"/>
                    <a:pt x="2520" y="215"/>
                    <a:pt x="2520" y="139"/>
                  </a:cubicBezTo>
                  <a:cubicBezTo>
                    <a:pt x="2520" y="64"/>
                    <a:pt x="2458" y="1"/>
                    <a:pt x="2382" y="1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6" name="Google Shape;1626;p40"/>
            <p:cNvSpPr/>
            <p:nvPr/>
          </p:nvSpPr>
          <p:spPr>
            <a:xfrm>
              <a:off x="6724748" y="3581602"/>
              <a:ext cx="63017" cy="9870"/>
            </a:xfrm>
            <a:custGeom>
              <a:rect b="b" l="l" r="r" t="t"/>
              <a:pathLst>
                <a:path extrusionOk="0" h="278" w="1775">
                  <a:moveTo>
                    <a:pt x="139" y="1"/>
                  </a:moveTo>
                  <a:cubicBezTo>
                    <a:pt x="62" y="1"/>
                    <a:pt x="1" y="61"/>
                    <a:pt x="1" y="139"/>
                  </a:cubicBezTo>
                  <a:cubicBezTo>
                    <a:pt x="1" y="215"/>
                    <a:pt x="61" y="277"/>
                    <a:pt x="139" y="277"/>
                  </a:cubicBezTo>
                  <a:lnTo>
                    <a:pt x="1637" y="277"/>
                  </a:lnTo>
                  <a:cubicBezTo>
                    <a:pt x="1713" y="277"/>
                    <a:pt x="1775" y="215"/>
                    <a:pt x="1775" y="139"/>
                  </a:cubicBezTo>
                  <a:cubicBezTo>
                    <a:pt x="1775" y="64"/>
                    <a:pt x="1714" y="1"/>
                    <a:pt x="1637" y="1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7" name="Google Shape;1627;p40"/>
            <p:cNvSpPr/>
            <p:nvPr/>
          </p:nvSpPr>
          <p:spPr>
            <a:xfrm>
              <a:off x="6724748" y="3603259"/>
              <a:ext cx="46615" cy="9870"/>
            </a:xfrm>
            <a:custGeom>
              <a:rect b="b" l="l" r="r" t="t"/>
              <a:pathLst>
                <a:path extrusionOk="0" h="278" w="1313">
                  <a:moveTo>
                    <a:pt x="139" y="1"/>
                  </a:moveTo>
                  <a:cubicBezTo>
                    <a:pt x="62" y="1"/>
                    <a:pt x="1" y="61"/>
                    <a:pt x="1" y="139"/>
                  </a:cubicBezTo>
                  <a:cubicBezTo>
                    <a:pt x="1" y="214"/>
                    <a:pt x="61" y="277"/>
                    <a:pt x="139" y="277"/>
                  </a:cubicBezTo>
                  <a:lnTo>
                    <a:pt x="1175" y="277"/>
                  </a:lnTo>
                  <a:cubicBezTo>
                    <a:pt x="1250" y="277"/>
                    <a:pt x="1313" y="214"/>
                    <a:pt x="1313" y="139"/>
                  </a:cubicBezTo>
                  <a:cubicBezTo>
                    <a:pt x="1313" y="63"/>
                    <a:pt x="1253" y="1"/>
                    <a:pt x="1175" y="1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8" name="Google Shape;1628;p40"/>
            <p:cNvSpPr/>
            <p:nvPr/>
          </p:nvSpPr>
          <p:spPr>
            <a:xfrm>
              <a:off x="6724748" y="3625839"/>
              <a:ext cx="46615" cy="9906"/>
            </a:xfrm>
            <a:custGeom>
              <a:rect b="b" l="l" r="r" t="t"/>
              <a:pathLst>
                <a:path extrusionOk="0" h="279" w="1313">
                  <a:moveTo>
                    <a:pt x="139" y="1"/>
                  </a:moveTo>
                  <a:cubicBezTo>
                    <a:pt x="62" y="1"/>
                    <a:pt x="1" y="63"/>
                    <a:pt x="1" y="139"/>
                  </a:cubicBezTo>
                  <a:cubicBezTo>
                    <a:pt x="1" y="215"/>
                    <a:pt x="61" y="279"/>
                    <a:pt x="139" y="279"/>
                  </a:cubicBezTo>
                  <a:lnTo>
                    <a:pt x="1175" y="279"/>
                  </a:lnTo>
                  <a:cubicBezTo>
                    <a:pt x="1250" y="279"/>
                    <a:pt x="1313" y="215"/>
                    <a:pt x="1313" y="139"/>
                  </a:cubicBezTo>
                  <a:cubicBezTo>
                    <a:pt x="1313" y="64"/>
                    <a:pt x="1253" y="1"/>
                    <a:pt x="1175" y="1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9" name="Google Shape;1629;p40"/>
            <p:cNvSpPr/>
            <p:nvPr/>
          </p:nvSpPr>
          <p:spPr>
            <a:xfrm>
              <a:off x="6896018" y="3749783"/>
              <a:ext cx="74307" cy="58086"/>
            </a:xfrm>
            <a:custGeom>
              <a:rect b="b" l="l" r="r" t="t"/>
              <a:pathLst>
                <a:path extrusionOk="0" h="1636" w="2093">
                  <a:moveTo>
                    <a:pt x="576" y="0"/>
                  </a:moveTo>
                  <a:cubicBezTo>
                    <a:pt x="566" y="0"/>
                    <a:pt x="556" y="0"/>
                    <a:pt x="546" y="1"/>
                  </a:cubicBezTo>
                  <a:cubicBezTo>
                    <a:pt x="374" y="13"/>
                    <a:pt x="220" y="116"/>
                    <a:pt x="143" y="267"/>
                  </a:cubicBezTo>
                  <a:cubicBezTo>
                    <a:pt x="0" y="551"/>
                    <a:pt x="99" y="857"/>
                    <a:pt x="331" y="1052"/>
                  </a:cubicBezTo>
                  <a:cubicBezTo>
                    <a:pt x="331" y="1052"/>
                    <a:pt x="862" y="1501"/>
                    <a:pt x="1009" y="1623"/>
                  </a:cubicBezTo>
                  <a:cubicBezTo>
                    <a:pt x="1020" y="1631"/>
                    <a:pt x="1033" y="1636"/>
                    <a:pt x="1046" y="1636"/>
                  </a:cubicBezTo>
                  <a:cubicBezTo>
                    <a:pt x="1060" y="1636"/>
                    <a:pt x="1073" y="1631"/>
                    <a:pt x="1084" y="1623"/>
                  </a:cubicBezTo>
                  <a:cubicBezTo>
                    <a:pt x="1229" y="1501"/>
                    <a:pt x="1762" y="1052"/>
                    <a:pt x="1762" y="1052"/>
                  </a:cubicBezTo>
                  <a:cubicBezTo>
                    <a:pt x="1993" y="857"/>
                    <a:pt x="2093" y="548"/>
                    <a:pt x="1949" y="267"/>
                  </a:cubicBezTo>
                  <a:cubicBezTo>
                    <a:pt x="1871" y="116"/>
                    <a:pt x="1717" y="13"/>
                    <a:pt x="1546" y="1"/>
                  </a:cubicBezTo>
                  <a:cubicBezTo>
                    <a:pt x="1536" y="0"/>
                    <a:pt x="1525" y="0"/>
                    <a:pt x="1515" y="0"/>
                  </a:cubicBezTo>
                  <a:cubicBezTo>
                    <a:pt x="1291" y="0"/>
                    <a:pt x="1103" y="151"/>
                    <a:pt x="1045" y="358"/>
                  </a:cubicBezTo>
                  <a:cubicBezTo>
                    <a:pt x="988" y="151"/>
                    <a:pt x="800" y="0"/>
                    <a:pt x="5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0" name="Google Shape;1630;p40"/>
            <p:cNvSpPr/>
            <p:nvPr/>
          </p:nvSpPr>
          <p:spPr>
            <a:xfrm>
              <a:off x="6922078" y="3749748"/>
              <a:ext cx="48248" cy="58122"/>
            </a:xfrm>
            <a:custGeom>
              <a:rect b="b" l="l" r="r" t="t"/>
              <a:pathLst>
                <a:path extrusionOk="0" h="1637" w="1359">
                  <a:moveTo>
                    <a:pt x="761" y="1"/>
                  </a:moveTo>
                  <a:cubicBezTo>
                    <a:pt x="781" y="27"/>
                    <a:pt x="799" y="52"/>
                    <a:pt x="813" y="81"/>
                  </a:cubicBezTo>
                  <a:cubicBezTo>
                    <a:pt x="956" y="362"/>
                    <a:pt x="856" y="671"/>
                    <a:pt x="625" y="865"/>
                  </a:cubicBezTo>
                  <a:cubicBezTo>
                    <a:pt x="625" y="865"/>
                    <a:pt x="193" y="1230"/>
                    <a:pt x="0" y="1391"/>
                  </a:cubicBezTo>
                  <a:cubicBezTo>
                    <a:pt x="114" y="1487"/>
                    <a:pt x="222" y="1578"/>
                    <a:pt x="275" y="1624"/>
                  </a:cubicBezTo>
                  <a:cubicBezTo>
                    <a:pt x="286" y="1632"/>
                    <a:pt x="299" y="1637"/>
                    <a:pt x="312" y="1637"/>
                  </a:cubicBezTo>
                  <a:cubicBezTo>
                    <a:pt x="325" y="1637"/>
                    <a:pt x="338" y="1632"/>
                    <a:pt x="348" y="1624"/>
                  </a:cubicBezTo>
                  <a:cubicBezTo>
                    <a:pt x="497" y="1502"/>
                    <a:pt x="1028" y="1053"/>
                    <a:pt x="1028" y="1053"/>
                  </a:cubicBezTo>
                  <a:cubicBezTo>
                    <a:pt x="1259" y="858"/>
                    <a:pt x="1359" y="549"/>
                    <a:pt x="1216" y="267"/>
                  </a:cubicBezTo>
                  <a:cubicBezTo>
                    <a:pt x="1138" y="116"/>
                    <a:pt x="984" y="12"/>
                    <a:pt x="813" y="1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1" name="Google Shape;1631;p40"/>
            <p:cNvSpPr/>
            <p:nvPr/>
          </p:nvSpPr>
          <p:spPr>
            <a:xfrm>
              <a:off x="6682889" y="3690243"/>
              <a:ext cx="96957" cy="97000"/>
            </a:xfrm>
            <a:custGeom>
              <a:rect b="b" l="l" r="r" t="t"/>
              <a:pathLst>
                <a:path extrusionOk="0" h="2732" w="2731">
                  <a:moveTo>
                    <a:pt x="1365" y="0"/>
                  </a:moveTo>
                  <a:cubicBezTo>
                    <a:pt x="613" y="0"/>
                    <a:pt x="1" y="612"/>
                    <a:pt x="1" y="1366"/>
                  </a:cubicBezTo>
                  <a:cubicBezTo>
                    <a:pt x="1" y="2120"/>
                    <a:pt x="613" y="2731"/>
                    <a:pt x="1365" y="2731"/>
                  </a:cubicBezTo>
                  <a:cubicBezTo>
                    <a:pt x="2119" y="2731"/>
                    <a:pt x="2731" y="2120"/>
                    <a:pt x="2731" y="1366"/>
                  </a:cubicBezTo>
                  <a:cubicBezTo>
                    <a:pt x="2731" y="612"/>
                    <a:pt x="2119" y="0"/>
                    <a:pt x="13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2" name="Google Shape;1632;p40"/>
            <p:cNvSpPr/>
            <p:nvPr/>
          </p:nvSpPr>
          <p:spPr>
            <a:xfrm>
              <a:off x="6697197" y="3695249"/>
              <a:ext cx="82650" cy="91993"/>
            </a:xfrm>
            <a:custGeom>
              <a:rect b="b" l="l" r="r" t="t"/>
              <a:pathLst>
                <a:path extrusionOk="0" h="2591" w="2328">
                  <a:moveTo>
                    <a:pt x="1568" y="0"/>
                  </a:moveTo>
                  <a:cubicBezTo>
                    <a:pt x="1816" y="248"/>
                    <a:pt x="1971" y="590"/>
                    <a:pt x="1971" y="969"/>
                  </a:cubicBezTo>
                  <a:cubicBezTo>
                    <a:pt x="1971" y="1723"/>
                    <a:pt x="1359" y="2334"/>
                    <a:pt x="605" y="2334"/>
                  </a:cubicBezTo>
                  <a:cubicBezTo>
                    <a:pt x="388" y="2334"/>
                    <a:pt x="182" y="2284"/>
                    <a:pt x="1" y="2195"/>
                  </a:cubicBezTo>
                  <a:lnTo>
                    <a:pt x="1" y="2195"/>
                  </a:lnTo>
                  <a:cubicBezTo>
                    <a:pt x="247" y="2439"/>
                    <a:pt x="587" y="2590"/>
                    <a:pt x="964" y="2590"/>
                  </a:cubicBezTo>
                  <a:cubicBezTo>
                    <a:pt x="1716" y="2590"/>
                    <a:pt x="2328" y="1979"/>
                    <a:pt x="2328" y="1225"/>
                  </a:cubicBezTo>
                  <a:cubicBezTo>
                    <a:pt x="2328" y="687"/>
                    <a:pt x="2017" y="223"/>
                    <a:pt x="1568" y="0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3" name="Google Shape;1633;p40"/>
            <p:cNvSpPr/>
            <p:nvPr/>
          </p:nvSpPr>
          <p:spPr>
            <a:xfrm>
              <a:off x="6706606" y="3719037"/>
              <a:ext cx="9834" cy="17610"/>
            </a:xfrm>
            <a:custGeom>
              <a:rect b="b" l="l" r="r" t="t"/>
              <a:pathLst>
                <a:path extrusionOk="0" h="496" w="277">
                  <a:moveTo>
                    <a:pt x="139" y="1"/>
                  </a:moveTo>
                  <a:cubicBezTo>
                    <a:pt x="63" y="1"/>
                    <a:pt x="1" y="61"/>
                    <a:pt x="1" y="139"/>
                  </a:cubicBezTo>
                  <a:lnTo>
                    <a:pt x="1" y="356"/>
                  </a:lnTo>
                  <a:cubicBezTo>
                    <a:pt x="1" y="432"/>
                    <a:pt x="61" y="496"/>
                    <a:pt x="139" y="496"/>
                  </a:cubicBezTo>
                  <a:cubicBezTo>
                    <a:pt x="214" y="496"/>
                    <a:pt x="277" y="432"/>
                    <a:pt x="277" y="356"/>
                  </a:cubicBezTo>
                  <a:lnTo>
                    <a:pt x="277" y="139"/>
                  </a:lnTo>
                  <a:cubicBezTo>
                    <a:pt x="277" y="64"/>
                    <a:pt x="214" y="1"/>
                    <a:pt x="139" y="1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4" name="Google Shape;1634;p40"/>
            <p:cNvSpPr/>
            <p:nvPr/>
          </p:nvSpPr>
          <p:spPr>
            <a:xfrm>
              <a:off x="6746263" y="3719037"/>
              <a:ext cx="9941" cy="17610"/>
            </a:xfrm>
            <a:custGeom>
              <a:rect b="b" l="l" r="r" t="t"/>
              <a:pathLst>
                <a:path extrusionOk="0" h="496" w="280">
                  <a:moveTo>
                    <a:pt x="139" y="1"/>
                  </a:moveTo>
                  <a:cubicBezTo>
                    <a:pt x="64" y="1"/>
                    <a:pt x="0" y="61"/>
                    <a:pt x="0" y="139"/>
                  </a:cubicBezTo>
                  <a:lnTo>
                    <a:pt x="0" y="356"/>
                  </a:lnTo>
                  <a:cubicBezTo>
                    <a:pt x="0" y="432"/>
                    <a:pt x="61" y="496"/>
                    <a:pt x="139" y="496"/>
                  </a:cubicBezTo>
                  <a:cubicBezTo>
                    <a:pt x="216" y="496"/>
                    <a:pt x="280" y="432"/>
                    <a:pt x="277" y="356"/>
                  </a:cubicBezTo>
                  <a:lnTo>
                    <a:pt x="277" y="139"/>
                  </a:lnTo>
                  <a:cubicBezTo>
                    <a:pt x="277" y="64"/>
                    <a:pt x="216" y="1"/>
                    <a:pt x="139" y="1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5" name="Google Shape;1635;p40"/>
            <p:cNvSpPr/>
            <p:nvPr/>
          </p:nvSpPr>
          <p:spPr>
            <a:xfrm>
              <a:off x="6712535" y="3749748"/>
              <a:ext cx="37384" cy="16332"/>
            </a:xfrm>
            <a:custGeom>
              <a:rect b="b" l="l" r="r" t="t"/>
              <a:pathLst>
                <a:path extrusionOk="0" h="460" w="1053">
                  <a:moveTo>
                    <a:pt x="897" y="1"/>
                  </a:moveTo>
                  <a:cubicBezTo>
                    <a:pt x="856" y="1"/>
                    <a:pt x="816" y="19"/>
                    <a:pt x="788" y="52"/>
                  </a:cubicBezTo>
                  <a:cubicBezTo>
                    <a:pt x="726" y="134"/>
                    <a:pt x="628" y="180"/>
                    <a:pt x="526" y="180"/>
                  </a:cubicBezTo>
                  <a:cubicBezTo>
                    <a:pt x="425" y="180"/>
                    <a:pt x="330" y="136"/>
                    <a:pt x="265" y="57"/>
                  </a:cubicBezTo>
                  <a:cubicBezTo>
                    <a:pt x="238" y="23"/>
                    <a:pt x="197" y="5"/>
                    <a:pt x="156" y="5"/>
                  </a:cubicBezTo>
                  <a:cubicBezTo>
                    <a:pt x="125" y="5"/>
                    <a:pt x="94" y="16"/>
                    <a:pt x="68" y="37"/>
                  </a:cubicBezTo>
                  <a:cubicBezTo>
                    <a:pt x="9" y="86"/>
                    <a:pt x="1" y="173"/>
                    <a:pt x="50" y="232"/>
                  </a:cubicBezTo>
                  <a:cubicBezTo>
                    <a:pt x="166" y="376"/>
                    <a:pt x="340" y="460"/>
                    <a:pt x="526" y="460"/>
                  </a:cubicBezTo>
                  <a:cubicBezTo>
                    <a:pt x="714" y="460"/>
                    <a:pt x="889" y="375"/>
                    <a:pt x="1004" y="225"/>
                  </a:cubicBezTo>
                  <a:cubicBezTo>
                    <a:pt x="1053" y="166"/>
                    <a:pt x="1041" y="80"/>
                    <a:pt x="982" y="31"/>
                  </a:cubicBezTo>
                  <a:cubicBezTo>
                    <a:pt x="957" y="11"/>
                    <a:pt x="927" y="1"/>
                    <a:pt x="897" y="1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6" name="Google Shape;1636;p40"/>
            <p:cNvSpPr/>
            <p:nvPr/>
          </p:nvSpPr>
          <p:spPr>
            <a:xfrm>
              <a:off x="6907699" y="3489398"/>
              <a:ext cx="84957" cy="84928"/>
            </a:xfrm>
            <a:custGeom>
              <a:rect b="b" l="l" r="r" t="t"/>
              <a:pathLst>
                <a:path extrusionOk="0" h="2392" w="2393">
                  <a:moveTo>
                    <a:pt x="1197" y="0"/>
                  </a:moveTo>
                  <a:cubicBezTo>
                    <a:pt x="536" y="0"/>
                    <a:pt x="1" y="536"/>
                    <a:pt x="1" y="1196"/>
                  </a:cubicBezTo>
                  <a:cubicBezTo>
                    <a:pt x="1" y="1857"/>
                    <a:pt x="536" y="2392"/>
                    <a:pt x="1197" y="2392"/>
                  </a:cubicBezTo>
                  <a:cubicBezTo>
                    <a:pt x="1857" y="2392"/>
                    <a:pt x="2392" y="1857"/>
                    <a:pt x="2392" y="1196"/>
                  </a:cubicBezTo>
                  <a:cubicBezTo>
                    <a:pt x="2392" y="536"/>
                    <a:pt x="1857" y="0"/>
                    <a:pt x="11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7" name="Google Shape;1637;p40"/>
            <p:cNvSpPr/>
            <p:nvPr/>
          </p:nvSpPr>
          <p:spPr>
            <a:xfrm>
              <a:off x="6919521" y="3493339"/>
              <a:ext cx="73135" cy="80987"/>
            </a:xfrm>
            <a:custGeom>
              <a:rect b="b" l="l" r="r" t="t"/>
              <a:pathLst>
                <a:path extrusionOk="0" h="2281" w="2060">
                  <a:moveTo>
                    <a:pt x="1366" y="0"/>
                  </a:moveTo>
                  <a:lnTo>
                    <a:pt x="1366" y="0"/>
                  </a:lnTo>
                  <a:cubicBezTo>
                    <a:pt x="1573" y="215"/>
                    <a:pt x="1700" y="508"/>
                    <a:pt x="1700" y="830"/>
                  </a:cubicBezTo>
                  <a:cubicBezTo>
                    <a:pt x="1700" y="1490"/>
                    <a:pt x="1164" y="2026"/>
                    <a:pt x="504" y="2026"/>
                  </a:cubicBezTo>
                  <a:cubicBezTo>
                    <a:pt x="324" y="2026"/>
                    <a:pt x="153" y="1986"/>
                    <a:pt x="0" y="1914"/>
                  </a:cubicBezTo>
                  <a:lnTo>
                    <a:pt x="0" y="1914"/>
                  </a:lnTo>
                  <a:cubicBezTo>
                    <a:pt x="217" y="2141"/>
                    <a:pt x="525" y="2281"/>
                    <a:pt x="864" y="2281"/>
                  </a:cubicBezTo>
                  <a:cubicBezTo>
                    <a:pt x="1524" y="2281"/>
                    <a:pt x="2059" y="1746"/>
                    <a:pt x="2059" y="1085"/>
                  </a:cubicBezTo>
                  <a:cubicBezTo>
                    <a:pt x="2059" y="605"/>
                    <a:pt x="1776" y="190"/>
                    <a:pt x="1366" y="0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8" name="Google Shape;1638;p40"/>
            <p:cNvSpPr/>
            <p:nvPr/>
          </p:nvSpPr>
          <p:spPr>
            <a:xfrm>
              <a:off x="6927829" y="3514002"/>
              <a:ext cx="9834" cy="16652"/>
            </a:xfrm>
            <a:custGeom>
              <a:rect b="b" l="l" r="r" t="t"/>
              <a:pathLst>
                <a:path extrusionOk="0" h="469" w="277">
                  <a:moveTo>
                    <a:pt x="139" y="1"/>
                  </a:moveTo>
                  <a:cubicBezTo>
                    <a:pt x="63" y="1"/>
                    <a:pt x="1" y="63"/>
                    <a:pt x="1" y="141"/>
                  </a:cubicBezTo>
                  <a:lnTo>
                    <a:pt x="1" y="330"/>
                  </a:lnTo>
                  <a:cubicBezTo>
                    <a:pt x="1" y="407"/>
                    <a:pt x="61" y="469"/>
                    <a:pt x="139" y="469"/>
                  </a:cubicBezTo>
                  <a:cubicBezTo>
                    <a:pt x="217" y="469"/>
                    <a:pt x="277" y="407"/>
                    <a:pt x="277" y="330"/>
                  </a:cubicBezTo>
                  <a:lnTo>
                    <a:pt x="277" y="141"/>
                  </a:lnTo>
                  <a:cubicBezTo>
                    <a:pt x="277" y="64"/>
                    <a:pt x="214" y="1"/>
                    <a:pt x="139" y="1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9" name="Google Shape;1639;p40"/>
            <p:cNvSpPr/>
            <p:nvPr/>
          </p:nvSpPr>
          <p:spPr>
            <a:xfrm>
              <a:off x="6962623" y="3514002"/>
              <a:ext cx="9834" cy="16652"/>
            </a:xfrm>
            <a:custGeom>
              <a:rect b="b" l="l" r="r" t="t"/>
              <a:pathLst>
                <a:path extrusionOk="0" h="469" w="277">
                  <a:moveTo>
                    <a:pt x="139" y="1"/>
                  </a:moveTo>
                  <a:cubicBezTo>
                    <a:pt x="64" y="1"/>
                    <a:pt x="1" y="63"/>
                    <a:pt x="1" y="141"/>
                  </a:cubicBezTo>
                  <a:lnTo>
                    <a:pt x="1" y="330"/>
                  </a:lnTo>
                  <a:cubicBezTo>
                    <a:pt x="1" y="407"/>
                    <a:pt x="61" y="469"/>
                    <a:pt x="139" y="469"/>
                  </a:cubicBezTo>
                  <a:cubicBezTo>
                    <a:pt x="217" y="469"/>
                    <a:pt x="277" y="407"/>
                    <a:pt x="277" y="330"/>
                  </a:cubicBezTo>
                  <a:lnTo>
                    <a:pt x="277" y="141"/>
                  </a:lnTo>
                  <a:cubicBezTo>
                    <a:pt x="277" y="64"/>
                    <a:pt x="215" y="1"/>
                    <a:pt x="139" y="1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0" name="Google Shape;1640;p40"/>
            <p:cNvSpPr/>
            <p:nvPr/>
          </p:nvSpPr>
          <p:spPr>
            <a:xfrm>
              <a:off x="6933013" y="3535482"/>
              <a:ext cx="34189" cy="15445"/>
            </a:xfrm>
            <a:custGeom>
              <a:rect b="b" l="l" r="r" t="t"/>
              <a:pathLst>
                <a:path extrusionOk="0" h="435" w="963">
                  <a:moveTo>
                    <a:pt x="482" y="0"/>
                  </a:moveTo>
                  <a:cubicBezTo>
                    <a:pt x="312" y="0"/>
                    <a:pt x="154" y="77"/>
                    <a:pt x="49" y="209"/>
                  </a:cubicBezTo>
                  <a:cubicBezTo>
                    <a:pt x="0" y="269"/>
                    <a:pt x="10" y="356"/>
                    <a:pt x="71" y="403"/>
                  </a:cubicBezTo>
                  <a:cubicBezTo>
                    <a:pt x="95" y="423"/>
                    <a:pt x="125" y="435"/>
                    <a:pt x="157" y="435"/>
                  </a:cubicBezTo>
                  <a:cubicBezTo>
                    <a:pt x="197" y="435"/>
                    <a:pt x="237" y="416"/>
                    <a:pt x="265" y="383"/>
                  </a:cubicBezTo>
                  <a:cubicBezTo>
                    <a:pt x="318" y="317"/>
                    <a:pt x="397" y="279"/>
                    <a:pt x="482" y="279"/>
                  </a:cubicBezTo>
                  <a:cubicBezTo>
                    <a:pt x="567" y="279"/>
                    <a:pt x="646" y="317"/>
                    <a:pt x="698" y="382"/>
                  </a:cubicBezTo>
                  <a:cubicBezTo>
                    <a:pt x="726" y="415"/>
                    <a:pt x="766" y="433"/>
                    <a:pt x="807" y="433"/>
                  </a:cubicBezTo>
                  <a:cubicBezTo>
                    <a:pt x="838" y="433"/>
                    <a:pt x="868" y="423"/>
                    <a:pt x="894" y="402"/>
                  </a:cubicBezTo>
                  <a:cubicBezTo>
                    <a:pt x="953" y="353"/>
                    <a:pt x="963" y="265"/>
                    <a:pt x="914" y="206"/>
                  </a:cubicBezTo>
                  <a:cubicBezTo>
                    <a:pt x="807" y="77"/>
                    <a:pt x="649" y="0"/>
                    <a:pt x="482" y="0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1" name="Google Shape;1641;p40"/>
            <p:cNvSpPr/>
            <p:nvPr/>
          </p:nvSpPr>
          <p:spPr>
            <a:xfrm>
              <a:off x="6840774" y="3598395"/>
              <a:ext cx="62981" cy="95295"/>
            </a:xfrm>
            <a:custGeom>
              <a:rect b="b" l="l" r="r" t="t"/>
              <a:pathLst>
                <a:path extrusionOk="0" h="2684" w="1774">
                  <a:moveTo>
                    <a:pt x="1690" y="1"/>
                  </a:moveTo>
                  <a:cubicBezTo>
                    <a:pt x="1665" y="1"/>
                    <a:pt x="1639" y="12"/>
                    <a:pt x="1621" y="37"/>
                  </a:cubicBezTo>
                  <a:cubicBezTo>
                    <a:pt x="1070" y="800"/>
                    <a:pt x="161" y="830"/>
                    <a:pt x="19" y="830"/>
                  </a:cubicBezTo>
                  <a:cubicBezTo>
                    <a:pt x="7" y="830"/>
                    <a:pt x="1" y="830"/>
                    <a:pt x="1" y="830"/>
                  </a:cubicBezTo>
                  <a:lnTo>
                    <a:pt x="1" y="1341"/>
                  </a:lnTo>
                  <a:lnTo>
                    <a:pt x="1" y="1852"/>
                  </a:lnTo>
                  <a:cubicBezTo>
                    <a:pt x="1" y="1852"/>
                    <a:pt x="7" y="1852"/>
                    <a:pt x="18" y="1852"/>
                  </a:cubicBezTo>
                  <a:cubicBezTo>
                    <a:pt x="155" y="1852"/>
                    <a:pt x="1067" y="1881"/>
                    <a:pt x="1621" y="2648"/>
                  </a:cubicBezTo>
                  <a:cubicBezTo>
                    <a:pt x="1639" y="2672"/>
                    <a:pt x="1664" y="2684"/>
                    <a:pt x="1689" y="2684"/>
                  </a:cubicBezTo>
                  <a:cubicBezTo>
                    <a:pt x="1732" y="2684"/>
                    <a:pt x="1773" y="2651"/>
                    <a:pt x="1773" y="2600"/>
                  </a:cubicBezTo>
                  <a:lnTo>
                    <a:pt x="1773" y="1342"/>
                  </a:lnTo>
                  <a:lnTo>
                    <a:pt x="1773" y="85"/>
                  </a:lnTo>
                  <a:cubicBezTo>
                    <a:pt x="1773" y="33"/>
                    <a:pt x="1733" y="1"/>
                    <a:pt x="169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2" name="Google Shape;1642;p40"/>
            <p:cNvSpPr/>
            <p:nvPr/>
          </p:nvSpPr>
          <p:spPr>
            <a:xfrm>
              <a:off x="6840845" y="3598324"/>
              <a:ext cx="63017" cy="95366"/>
            </a:xfrm>
            <a:custGeom>
              <a:rect b="b" l="l" r="r" t="t"/>
              <a:pathLst>
                <a:path extrusionOk="0" h="2686" w="1775">
                  <a:moveTo>
                    <a:pt x="1688" y="0"/>
                  </a:moveTo>
                  <a:cubicBezTo>
                    <a:pt x="1663" y="0"/>
                    <a:pt x="1638" y="11"/>
                    <a:pt x="1620" y="35"/>
                  </a:cubicBezTo>
                  <a:cubicBezTo>
                    <a:pt x="1554" y="128"/>
                    <a:pt x="1481" y="210"/>
                    <a:pt x="1403" y="285"/>
                  </a:cubicBezTo>
                  <a:lnTo>
                    <a:pt x="1403" y="1562"/>
                  </a:lnTo>
                  <a:cubicBezTo>
                    <a:pt x="1403" y="1702"/>
                    <a:pt x="1289" y="1798"/>
                    <a:pt x="1166" y="1798"/>
                  </a:cubicBezTo>
                  <a:cubicBezTo>
                    <a:pt x="1120" y="1798"/>
                    <a:pt x="1072" y="1784"/>
                    <a:pt x="1029" y="1755"/>
                  </a:cubicBezTo>
                  <a:cubicBezTo>
                    <a:pt x="697" y="1523"/>
                    <a:pt x="289" y="1422"/>
                    <a:pt x="0" y="1376"/>
                  </a:cubicBezTo>
                  <a:lnTo>
                    <a:pt x="0" y="1854"/>
                  </a:lnTo>
                  <a:cubicBezTo>
                    <a:pt x="0" y="1854"/>
                    <a:pt x="6" y="1854"/>
                    <a:pt x="17" y="1854"/>
                  </a:cubicBezTo>
                  <a:cubicBezTo>
                    <a:pt x="154" y="1854"/>
                    <a:pt x="1066" y="1883"/>
                    <a:pt x="1620" y="2650"/>
                  </a:cubicBezTo>
                  <a:cubicBezTo>
                    <a:pt x="1639" y="2675"/>
                    <a:pt x="1664" y="2686"/>
                    <a:pt x="1690" y="2686"/>
                  </a:cubicBezTo>
                  <a:cubicBezTo>
                    <a:pt x="1733" y="2686"/>
                    <a:pt x="1774" y="2654"/>
                    <a:pt x="1774" y="2602"/>
                  </a:cubicBezTo>
                  <a:lnTo>
                    <a:pt x="1774" y="85"/>
                  </a:lnTo>
                  <a:cubicBezTo>
                    <a:pt x="1774" y="33"/>
                    <a:pt x="1731" y="0"/>
                    <a:pt x="1688" y="0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43" name="Google Shape;1643;p40"/>
          <p:cNvGrpSpPr/>
          <p:nvPr/>
        </p:nvGrpSpPr>
        <p:grpSpPr>
          <a:xfrm>
            <a:off x="6026888" y="3494298"/>
            <a:ext cx="327024" cy="317121"/>
            <a:chOff x="6026888" y="3494298"/>
            <a:chExt cx="327024" cy="317121"/>
          </a:xfrm>
        </p:grpSpPr>
        <p:sp>
          <p:nvSpPr>
            <p:cNvPr id="1644" name="Google Shape;1644;p40"/>
            <p:cNvSpPr/>
            <p:nvPr/>
          </p:nvSpPr>
          <p:spPr>
            <a:xfrm>
              <a:off x="6026888" y="3531754"/>
              <a:ext cx="327014" cy="213598"/>
            </a:xfrm>
            <a:custGeom>
              <a:rect b="b" l="l" r="r" t="t"/>
              <a:pathLst>
                <a:path extrusionOk="0" h="6016" w="9211">
                  <a:moveTo>
                    <a:pt x="339" y="0"/>
                  </a:moveTo>
                  <a:cubicBezTo>
                    <a:pt x="152" y="0"/>
                    <a:pt x="1" y="151"/>
                    <a:pt x="1" y="338"/>
                  </a:cubicBezTo>
                  <a:lnTo>
                    <a:pt x="1" y="5027"/>
                  </a:lnTo>
                  <a:lnTo>
                    <a:pt x="117" y="5189"/>
                  </a:lnTo>
                  <a:lnTo>
                    <a:pt x="117" y="5677"/>
                  </a:lnTo>
                  <a:cubicBezTo>
                    <a:pt x="117" y="5864"/>
                    <a:pt x="268" y="6015"/>
                    <a:pt x="456" y="6015"/>
                  </a:cubicBezTo>
                  <a:lnTo>
                    <a:pt x="8796" y="6015"/>
                  </a:lnTo>
                  <a:cubicBezTo>
                    <a:pt x="8983" y="6015"/>
                    <a:pt x="9134" y="5864"/>
                    <a:pt x="9134" y="5677"/>
                  </a:cubicBezTo>
                  <a:lnTo>
                    <a:pt x="9134" y="5235"/>
                  </a:lnTo>
                  <a:lnTo>
                    <a:pt x="9211" y="5030"/>
                  </a:lnTo>
                  <a:lnTo>
                    <a:pt x="9211" y="338"/>
                  </a:lnTo>
                  <a:cubicBezTo>
                    <a:pt x="9211" y="150"/>
                    <a:pt x="9060" y="0"/>
                    <a:pt x="88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5" name="Google Shape;1645;p40"/>
            <p:cNvSpPr/>
            <p:nvPr/>
          </p:nvSpPr>
          <p:spPr>
            <a:xfrm>
              <a:off x="6328705" y="3531754"/>
              <a:ext cx="25207" cy="213598"/>
            </a:xfrm>
            <a:custGeom>
              <a:rect b="b" l="l" r="r" t="t"/>
              <a:pathLst>
                <a:path extrusionOk="0" h="6016" w="710">
                  <a:moveTo>
                    <a:pt x="0" y="0"/>
                  </a:moveTo>
                  <a:cubicBezTo>
                    <a:pt x="187" y="0"/>
                    <a:pt x="338" y="151"/>
                    <a:pt x="338" y="338"/>
                  </a:cubicBezTo>
                  <a:lnTo>
                    <a:pt x="338" y="5677"/>
                  </a:lnTo>
                  <a:cubicBezTo>
                    <a:pt x="338" y="5864"/>
                    <a:pt x="187" y="6015"/>
                    <a:pt x="0" y="6015"/>
                  </a:cubicBezTo>
                  <a:lnTo>
                    <a:pt x="371" y="6015"/>
                  </a:lnTo>
                  <a:cubicBezTo>
                    <a:pt x="559" y="6015"/>
                    <a:pt x="710" y="5864"/>
                    <a:pt x="710" y="5677"/>
                  </a:cubicBezTo>
                  <a:lnTo>
                    <a:pt x="710" y="338"/>
                  </a:lnTo>
                  <a:cubicBezTo>
                    <a:pt x="710" y="151"/>
                    <a:pt x="559" y="0"/>
                    <a:pt x="371" y="0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6" name="Google Shape;1646;p40"/>
            <p:cNvSpPr/>
            <p:nvPr/>
          </p:nvSpPr>
          <p:spPr>
            <a:xfrm>
              <a:off x="6159068" y="3744032"/>
              <a:ext cx="62520" cy="40547"/>
            </a:xfrm>
            <a:custGeom>
              <a:rect b="b" l="l" r="r" t="t"/>
              <a:pathLst>
                <a:path extrusionOk="0" h="1142" w="1761">
                  <a:moveTo>
                    <a:pt x="150" y="0"/>
                  </a:moveTo>
                  <a:cubicBezTo>
                    <a:pt x="150" y="0"/>
                    <a:pt x="100" y="739"/>
                    <a:pt x="1" y="1142"/>
                  </a:cubicBezTo>
                  <a:lnTo>
                    <a:pt x="1761" y="1142"/>
                  </a:lnTo>
                  <a:cubicBezTo>
                    <a:pt x="1663" y="739"/>
                    <a:pt x="1612" y="0"/>
                    <a:pt x="16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7" name="Google Shape;1647;p40"/>
            <p:cNvSpPr/>
            <p:nvPr/>
          </p:nvSpPr>
          <p:spPr>
            <a:xfrm>
              <a:off x="6202382" y="3743925"/>
              <a:ext cx="19242" cy="40618"/>
            </a:xfrm>
            <a:custGeom>
              <a:rect b="b" l="l" r="r" t="t"/>
              <a:pathLst>
                <a:path extrusionOk="0" h="1144" w="542">
                  <a:moveTo>
                    <a:pt x="1" y="1"/>
                  </a:moveTo>
                  <a:cubicBezTo>
                    <a:pt x="1" y="1"/>
                    <a:pt x="51" y="740"/>
                    <a:pt x="151" y="1143"/>
                  </a:cubicBezTo>
                  <a:lnTo>
                    <a:pt x="542" y="1143"/>
                  </a:lnTo>
                  <a:cubicBezTo>
                    <a:pt x="443" y="742"/>
                    <a:pt x="392" y="3"/>
                    <a:pt x="392" y="1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8" name="Google Shape;1648;p40"/>
            <p:cNvSpPr/>
            <p:nvPr/>
          </p:nvSpPr>
          <p:spPr>
            <a:xfrm>
              <a:off x="6026888" y="3710303"/>
              <a:ext cx="327014" cy="35079"/>
            </a:xfrm>
            <a:custGeom>
              <a:rect b="b" l="l" r="r" t="t"/>
              <a:pathLst>
                <a:path extrusionOk="0" h="988" w="9211">
                  <a:moveTo>
                    <a:pt x="1" y="1"/>
                  </a:moveTo>
                  <a:lnTo>
                    <a:pt x="1" y="650"/>
                  </a:lnTo>
                  <a:cubicBezTo>
                    <a:pt x="1" y="837"/>
                    <a:pt x="152" y="988"/>
                    <a:pt x="339" y="988"/>
                  </a:cubicBezTo>
                  <a:lnTo>
                    <a:pt x="8872" y="988"/>
                  </a:lnTo>
                  <a:cubicBezTo>
                    <a:pt x="9060" y="988"/>
                    <a:pt x="9211" y="837"/>
                    <a:pt x="9211" y="650"/>
                  </a:cubicBezTo>
                  <a:lnTo>
                    <a:pt x="921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9" name="Google Shape;1649;p40"/>
            <p:cNvSpPr/>
            <p:nvPr/>
          </p:nvSpPr>
          <p:spPr>
            <a:xfrm>
              <a:off x="6328705" y="3710303"/>
              <a:ext cx="25207" cy="35079"/>
            </a:xfrm>
            <a:custGeom>
              <a:rect b="b" l="l" r="r" t="t"/>
              <a:pathLst>
                <a:path extrusionOk="0" h="988" w="710">
                  <a:moveTo>
                    <a:pt x="338" y="1"/>
                  </a:moveTo>
                  <a:lnTo>
                    <a:pt x="338" y="650"/>
                  </a:lnTo>
                  <a:cubicBezTo>
                    <a:pt x="338" y="837"/>
                    <a:pt x="187" y="988"/>
                    <a:pt x="0" y="988"/>
                  </a:cubicBezTo>
                  <a:lnTo>
                    <a:pt x="371" y="988"/>
                  </a:lnTo>
                  <a:cubicBezTo>
                    <a:pt x="559" y="988"/>
                    <a:pt x="710" y="837"/>
                    <a:pt x="710" y="650"/>
                  </a:cubicBezTo>
                  <a:lnTo>
                    <a:pt x="710" y="1"/>
                  </a:ln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0" name="Google Shape;1650;p40"/>
            <p:cNvSpPr/>
            <p:nvPr/>
          </p:nvSpPr>
          <p:spPr>
            <a:xfrm>
              <a:off x="6092357" y="3783867"/>
              <a:ext cx="196222" cy="27552"/>
            </a:xfrm>
            <a:custGeom>
              <a:rect b="b" l="l" r="r" t="t"/>
              <a:pathLst>
                <a:path extrusionOk="0" h="776" w="5527">
                  <a:moveTo>
                    <a:pt x="589" y="1"/>
                  </a:moveTo>
                  <a:cubicBezTo>
                    <a:pt x="264" y="1"/>
                    <a:pt x="0" y="264"/>
                    <a:pt x="0" y="588"/>
                  </a:cubicBezTo>
                  <a:lnTo>
                    <a:pt x="0" y="775"/>
                  </a:lnTo>
                  <a:lnTo>
                    <a:pt x="5526" y="775"/>
                  </a:lnTo>
                  <a:lnTo>
                    <a:pt x="5526" y="588"/>
                  </a:lnTo>
                  <a:cubicBezTo>
                    <a:pt x="5526" y="263"/>
                    <a:pt x="5261" y="1"/>
                    <a:pt x="49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1" name="Google Shape;1651;p40"/>
            <p:cNvSpPr/>
            <p:nvPr/>
          </p:nvSpPr>
          <p:spPr>
            <a:xfrm>
              <a:off x="6253579" y="3783867"/>
              <a:ext cx="34934" cy="27552"/>
            </a:xfrm>
            <a:custGeom>
              <a:rect b="b" l="l" r="r" t="t"/>
              <a:pathLst>
                <a:path extrusionOk="0" h="776" w="984">
                  <a:moveTo>
                    <a:pt x="1" y="1"/>
                  </a:moveTo>
                  <a:cubicBezTo>
                    <a:pt x="327" y="1"/>
                    <a:pt x="589" y="264"/>
                    <a:pt x="589" y="588"/>
                  </a:cubicBezTo>
                  <a:lnTo>
                    <a:pt x="589" y="775"/>
                  </a:lnTo>
                  <a:lnTo>
                    <a:pt x="984" y="775"/>
                  </a:lnTo>
                  <a:lnTo>
                    <a:pt x="984" y="588"/>
                  </a:lnTo>
                  <a:cubicBezTo>
                    <a:pt x="984" y="264"/>
                    <a:pt x="719" y="1"/>
                    <a:pt x="395" y="1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2" name="Google Shape;1652;p40"/>
            <p:cNvSpPr/>
            <p:nvPr/>
          </p:nvSpPr>
          <p:spPr>
            <a:xfrm>
              <a:off x="6049362" y="3637875"/>
              <a:ext cx="161856" cy="38132"/>
            </a:xfrm>
            <a:custGeom>
              <a:rect b="b" l="l" r="r" t="t"/>
              <a:pathLst>
                <a:path extrusionOk="0" h="1074" w="4559">
                  <a:moveTo>
                    <a:pt x="97" y="0"/>
                  </a:moveTo>
                  <a:cubicBezTo>
                    <a:pt x="44" y="0"/>
                    <a:pt x="1" y="43"/>
                    <a:pt x="1" y="98"/>
                  </a:cubicBezTo>
                  <a:lnTo>
                    <a:pt x="1" y="977"/>
                  </a:lnTo>
                  <a:cubicBezTo>
                    <a:pt x="1" y="1030"/>
                    <a:pt x="44" y="1074"/>
                    <a:pt x="97" y="1074"/>
                  </a:cubicBezTo>
                  <a:lnTo>
                    <a:pt x="4461" y="1074"/>
                  </a:lnTo>
                  <a:cubicBezTo>
                    <a:pt x="4514" y="1074"/>
                    <a:pt x="4558" y="1029"/>
                    <a:pt x="4557" y="977"/>
                  </a:cubicBezTo>
                  <a:lnTo>
                    <a:pt x="4557" y="98"/>
                  </a:lnTo>
                  <a:cubicBezTo>
                    <a:pt x="4557" y="43"/>
                    <a:pt x="4514" y="0"/>
                    <a:pt x="44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3" name="Google Shape;1653;p40"/>
            <p:cNvSpPr/>
            <p:nvPr/>
          </p:nvSpPr>
          <p:spPr>
            <a:xfrm>
              <a:off x="6194572" y="3637804"/>
              <a:ext cx="16651" cy="38203"/>
            </a:xfrm>
            <a:custGeom>
              <a:rect b="b" l="l" r="r" t="t"/>
              <a:pathLst>
                <a:path extrusionOk="0" h="1076" w="469">
                  <a:moveTo>
                    <a:pt x="374" y="1"/>
                  </a:moveTo>
                  <a:cubicBezTo>
                    <a:pt x="374" y="1"/>
                    <a:pt x="373" y="1"/>
                    <a:pt x="372" y="1"/>
                  </a:cubicBezTo>
                  <a:lnTo>
                    <a:pt x="1" y="1"/>
                  </a:lnTo>
                  <a:cubicBezTo>
                    <a:pt x="55" y="1"/>
                    <a:pt x="99" y="44"/>
                    <a:pt x="99" y="97"/>
                  </a:cubicBezTo>
                  <a:lnTo>
                    <a:pt x="99" y="979"/>
                  </a:lnTo>
                  <a:cubicBezTo>
                    <a:pt x="99" y="1032"/>
                    <a:pt x="55" y="1076"/>
                    <a:pt x="1" y="1076"/>
                  </a:cubicBezTo>
                  <a:lnTo>
                    <a:pt x="372" y="1076"/>
                  </a:lnTo>
                  <a:cubicBezTo>
                    <a:pt x="425" y="1076"/>
                    <a:pt x="468" y="1032"/>
                    <a:pt x="468" y="979"/>
                  </a:cubicBezTo>
                  <a:lnTo>
                    <a:pt x="468" y="97"/>
                  </a:lnTo>
                  <a:cubicBezTo>
                    <a:pt x="468" y="45"/>
                    <a:pt x="425" y="1"/>
                    <a:pt x="374" y="1"/>
                  </a:cubicBezTo>
                  <a:close/>
                </a:path>
              </a:pathLst>
            </a:custGeom>
            <a:solidFill>
              <a:srgbClr val="E8ED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4" name="Google Shape;1654;p40"/>
            <p:cNvSpPr/>
            <p:nvPr/>
          </p:nvSpPr>
          <p:spPr>
            <a:xfrm>
              <a:off x="6042651" y="3577838"/>
              <a:ext cx="23964" cy="44985"/>
            </a:xfrm>
            <a:custGeom>
              <a:rect b="b" l="l" r="r" t="t"/>
              <a:pathLst>
                <a:path extrusionOk="0" h="1267" w="675">
                  <a:moveTo>
                    <a:pt x="537" y="0"/>
                  </a:moveTo>
                  <a:cubicBezTo>
                    <a:pt x="459" y="0"/>
                    <a:pt x="399" y="64"/>
                    <a:pt x="399" y="138"/>
                  </a:cubicBezTo>
                  <a:lnTo>
                    <a:pt x="399" y="928"/>
                  </a:lnTo>
                  <a:cubicBezTo>
                    <a:pt x="399" y="951"/>
                    <a:pt x="387" y="972"/>
                    <a:pt x="367" y="983"/>
                  </a:cubicBezTo>
                  <a:cubicBezTo>
                    <a:pt x="361" y="986"/>
                    <a:pt x="355" y="988"/>
                    <a:pt x="349" y="988"/>
                  </a:cubicBezTo>
                  <a:cubicBezTo>
                    <a:pt x="322" y="988"/>
                    <a:pt x="292" y="963"/>
                    <a:pt x="286" y="959"/>
                  </a:cubicBezTo>
                  <a:cubicBezTo>
                    <a:pt x="266" y="930"/>
                    <a:pt x="236" y="911"/>
                    <a:pt x="204" y="901"/>
                  </a:cubicBezTo>
                  <a:cubicBezTo>
                    <a:pt x="191" y="898"/>
                    <a:pt x="178" y="896"/>
                    <a:pt x="166" y="896"/>
                  </a:cubicBezTo>
                  <a:cubicBezTo>
                    <a:pt x="133" y="896"/>
                    <a:pt x="102" y="907"/>
                    <a:pt x="76" y="928"/>
                  </a:cubicBezTo>
                  <a:cubicBezTo>
                    <a:pt x="0" y="993"/>
                    <a:pt x="26" y="1124"/>
                    <a:pt x="107" y="1172"/>
                  </a:cubicBezTo>
                  <a:cubicBezTo>
                    <a:pt x="161" y="1218"/>
                    <a:pt x="248" y="1267"/>
                    <a:pt x="348" y="1267"/>
                  </a:cubicBezTo>
                  <a:cubicBezTo>
                    <a:pt x="396" y="1267"/>
                    <a:pt x="449" y="1257"/>
                    <a:pt x="501" y="1225"/>
                  </a:cubicBezTo>
                  <a:cubicBezTo>
                    <a:pt x="607" y="1166"/>
                    <a:pt x="674" y="1052"/>
                    <a:pt x="674" y="928"/>
                  </a:cubicBezTo>
                  <a:lnTo>
                    <a:pt x="674" y="138"/>
                  </a:lnTo>
                  <a:cubicBezTo>
                    <a:pt x="675" y="64"/>
                    <a:pt x="615" y="0"/>
                    <a:pt x="537" y="0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5" name="Google Shape;1655;p40"/>
            <p:cNvSpPr/>
            <p:nvPr/>
          </p:nvSpPr>
          <p:spPr>
            <a:xfrm>
              <a:off x="6126511" y="3577838"/>
              <a:ext cx="31278" cy="44949"/>
            </a:xfrm>
            <a:custGeom>
              <a:rect b="b" l="l" r="r" t="t"/>
              <a:pathLst>
                <a:path extrusionOk="0" h="1266" w="881">
                  <a:moveTo>
                    <a:pt x="425" y="279"/>
                  </a:moveTo>
                  <a:cubicBezTo>
                    <a:pt x="474" y="279"/>
                    <a:pt x="513" y="318"/>
                    <a:pt x="513" y="367"/>
                  </a:cubicBezTo>
                  <a:cubicBezTo>
                    <a:pt x="513" y="416"/>
                    <a:pt x="473" y="455"/>
                    <a:pt x="425" y="455"/>
                  </a:cubicBezTo>
                  <a:lnTo>
                    <a:pt x="277" y="455"/>
                  </a:lnTo>
                  <a:lnTo>
                    <a:pt x="277" y="279"/>
                  </a:lnTo>
                  <a:close/>
                  <a:moveTo>
                    <a:pt x="476" y="734"/>
                  </a:moveTo>
                  <a:cubicBezTo>
                    <a:pt x="545" y="734"/>
                    <a:pt x="604" y="792"/>
                    <a:pt x="604" y="862"/>
                  </a:cubicBezTo>
                  <a:cubicBezTo>
                    <a:pt x="604" y="933"/>
                    <a:pt x="545" y="987"/>
                    <a:pt x="476" y="987"/>
                  </a:cubicBezTo>
                  <a:lnTo>
                    <a:pt x="277" y="987"/>
                  </a:lnTo>
                  <a:lnTo>
                    <a:pt x="277" y="734"/>
                  </a:lnTo>
                  <a:close/>
                  <a:moveTo>
                    <a:pt x="139" y="0"/>
                  </a:moveTo>
                  <a:cubicBezTo>
                    <a:pt x="61" y="0"/>
                    <a:pt x="1" y="64"/>
                    <a:pt x="1" y="138"/>
                  </a:cubicBezTo>
                  <a:lnTo>
                    <a:pt x="1" y="595"/>
                  </a:lnTo>
                  <a:lnTo>
                    <a:pt x="1" y="1127"/>
                  </a:lnTo>
                  <a:cubicBezTo>
                    <a:pt x="1" y="1164"/>
                    <a:pt x="15" y="1199"/>
                    <a:pt x="41" y="1225"/>
                  </a:cubicBezTo>
                  <a:cubicBezTo>
                    <a:pt x="67" y="1251"/>
                    <a:pt x="103" y="1265"/>
                    <a:pt x="139" y="1265"/>
                  </a:cubicBezTo>
                  <a:cubicBezTo>
                    <a:pt x="139" y="1265"/>
                    <a:pt x="404" y="1264"/>
                    <a:pt x="476" y="1264"/>
                  </a:cubicBezTo>
                  <a:cubicBezTo>
                    <a:pt x="699" y="1264"/>
                    <a:pt x="880" y="1081"/>
                    <a:pt x="880" y="858"/>
                  </a:cubicBezTo>
                  <a:cubicBezTo>
                    <a:pt x="880" y="739"/>
                    <a:pt x="824" y="628"/>
                    <a:pt x="741" y="554"/>
                  </a:cubicBezTo>
                  <a:cubicBezTo>
                    <a:pt x="772" y="501"/>
                    <a:pt x="792" y="435"/>
                    <a:pt x="792" y="367"/>
                  </a:cubicBezTo>
                  <a:cubicBezTo>
                    <a:pt x="792" y="166"/>
                    <a:pt x="628" y="0"/>
                    <a:pt x="425" y="0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6" name="Google Shape;1656;p40"/>
            <p:cNvSpPr/>
            <p:nvPr/>
          </p:nvSpPr>
          <p:spPr>
            <a:xfrm>
              <a:off x="6073895" y="3577838"/>
              <a:ext cx="45017" cy="44985"/>
            </a:xfrm>
            <a:custGeom>
              <a:rect b="b" l="l" r="r" t="t"/>
              <a:pathLst>
                <a:path extrusionOk="0" h="1267" w="1268">
                  <a:moveTo>
                    <a:pt x="634" y="279"/>
                  </a:moveTo>
                  <a:cubicBezTo>
                    <a:pt x="828" y="279"/>
                    <a:pt x="988" y="439"/>
                    <a:pt x="988" y="633"/>
                  </a:cubicBezTo>
                  <a:cubicBezTo>
                    <a:pt x="988" y="828"/>
                    <a:pt x="830" y="987"/>
                    <a:pt x="634" y="987"/>
                  </a:cubicBezTo>
                  <a:cubicBezTo>
                    <a:pt x="438" y="987"/>
                    <a:pt x="278" y="828"/>
                    <a:pt x="278" y="633"/>
                  </a:cubicBezTo>
                  <a:cubicBezTo>
                    <a:pt x="278" y="439"/>
                    <a:pt x="440" y="279"/>
                    <a:pt x="634" y="279"/>
                  </a:cubicBezTo>
                  <a:close/>
                  <a:moveTo>
                    <a:pt x="634" y="0"/>
                  </a:moveTo>
                  <a:cubicBezTo>
                    <a:pt x="284" y="0"/>
                    <a:pt x="1" y="285"/>
                    <a:pt x="1" y="633"/>
                  </a:cubicBezTo>
                  <a:cubicBezTo>
                    <a:pt x="1" y="983"/>
                    <a:pt x="284" y="1267"/>
                    <a:pt x="634" y="1267"/>
                  </a:cubicBezTo>
                  <a:cubicBezTo>
                    <a:pt x="982" y="1267"/>
                    <a:pt x="1267" y="983"/>
                    <a:pt x="1267" y="633"/>
                  </a:cubicBezTo>
                  <a:cubicBezTo>
                    <a:pt x="1267" y="285"/>
                    <a:pt x="982" y="0"/>
                    <a:pt x="634" y="0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7" name="Google Shape;1657;p40"/>
            <p:cNvSpPr/>
            <p:nvPr/>
          </p:nvSpPr>
          <p:spPr>
            <a:xfrm>
              <a:off x="6244206" y="3577306"/>
              <a:ext cx="45834" cy="45837"/>
            </a:xfrm>
            <a:custGeom>
              <a:rect b="b" l="l" r="r" t="t"/>
              <a:pathLst>
                <a:path extrusionOk="0" h="1291" w="1291">
                  <a:moveTo>
                    <a:pt x="482" y="1"/>
                  </a:moveTo>
                  <a:lnTo>
                    <a:pt x="0" y="483"/>
                  </a:lnTo>
                  <a:lnTo>
                    <a:pt x="809" y="1290"/>
                  </a:lnTo>
                  <a:lnTo>
                    <a:pt x="1291" y="808"/>
                  </a:lnTo>
                  <a:lnTo>
                    <a:pt x="48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8" name="Google Shape;1658;p40"/>
            <p:cNvSpPr/>
            <p:nvPr/>
          </p:nvSpPr>
          <p:spPr>
            <a:xfrm>
              <a:off x="6252301" y="3577306"/>
              <a:ext cx="37739" cy="37706"/>
            </a:xfrm>
            <a:custGeom>
              <a:rect b="b" l="l" r="r" t="t"/>
              <a:pathLst>
                <a:path extrusionOk="0" h="1062" w="1063">
                  <a:moveTo>
                    <a:pt x="256" y="1"/>
                  </a:moveTo>
                  <a:lnTo>
                    <a:pt x="1" y="254"/>
                  </a:lnTo>
                  <a:lnTo>
                    <a:pt x="810" y="1061"/>
                  </a:lnTo>
                  <a:lnTo>
                    <a:pt x="1063" y="808"/>
                  </a:lnTo>
                  <a:lnTo>
                    <a:pt x="256" y="1"/>
                  </a:ln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9" name="Google Shape;1659;p40"/>
            <p:cNvSpPr/>
            <p:nvPr/>
          </p:nvSpPr>
          <p:spPr>
            <a:xfrm>
              <a:off x="6265224" y="3598785"/>
              <a:ext cx="68200" cy="65755"/>
            </a:xfrm>
            <a:custGeom>
              <a:rect b="b" l="l" r="r" t="t"/>
              <a:pathLst>
                <a:path extrusionOk="0" h="1852" w="1921">
                  <a:moveTo>
                    <a:pt x="730" y="1"/>
                  </a:moveTo>
                  <a:cubicBezTo>
                    <a:pt x="688" y="1"/>
                    <a:pt x="646" y="17"/>
                    <a:pt x="614" y="49"/>
                  </a:cubicBezTo>
                  <a:lnTo>
                    <a:pt x="66" y="597"/>
                  </a:lnTo>
                  <a:cubicBezTo>
                    <a:pt x="1" y="662"/>
                    <a:pt x="1" y="764"/>
                    <a:pt x="66" y="829"/>
                  </a:cubicBezTo>
                  <a:lnTo>
                    <a:pt x="925" y="1690"/>
                  </a:lnTo>
                  <a:cubicBezTo>
                    <a:pt x="1032" y="1798"/>
                    <a:pt x="1173" y="1852"/>
                    <a:pt x="1314" y="1852"/>
                  </a:cubicBezTo>
                  <a:cubicBezTo>
                    <a:pt x="1455" y="1852"/>
                    <a:pt x="1597" y="1798"/>
                    <a:pt x="1705" y="1690"/>
                  </a:cubicBezTo>
                  <a:cubicBezTo>
                    <a:pt x="1921" y="1474"/>
                    <a:pt x="1921" y="1124"/>
                    <a:pt x="1706" y="908"/>
                  </a:cubicBezTo>
                  <a:lnTo>
                    <a:pt x="846" y="49"/>
                  </a:lnTo>
                  <a:cubicBezTo>
                    <a:pt x="813" y="17"/>
                    <a:pt x="772" y="1"/>
                    <a:pt x="73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0" name="Google Shape;1660;p40"/>
            <p:cNvSpPr/>
            <p:nvPr/>
          </p:nvSpPr>
          <p:spPr>
            <a:xfrm>
              <a:off x="6280917" y="3598856"/>
              <a:ext cx="52508" cy="65045"/>
            </a:xfrm>
            <a:custGeom>
              <a:rect b="b" l="l" r="r" t="t"/>
              <a:pathLst>
                <a:path extrusionOk="0" h="1832" w="1479">
                  <a:moveTo>
                    <a:pt x="286" y="0"/>
                  </a:moveTo>
                  <a:cubicBezTo>
                    <a:pt x="245" y="0"/>
                    <a:pt x="203" y="16"/>
                    <a:pt x="170" y="49"/>
                  </a:cubicBezTo>
                  <a:lnTo>
                    <a:pt x="1" y="218"/>
                  </a:lnTo>
                  <a:cubicBezTo>
                    <a:pt x="35" y="223"/>
                    <a:pt x="68" y="240"/>
                    <a:pt x="93" y="265"/>
                  </a:cubicBezTo>
                  <a:lnTo>
                    <a:pt x="953" y="1125"/>
                  </a:lnTo>
                  <a:cubicBezTo>
                    <a:pt x="1145" y="1316"/>
                    <a:pt x="1165" y="1616"/>
                    <a:pt x="1014" y="1832"/>
                  </a:cubicBezTo>
                  <a:cubicBezTo>
                    <a:pt x="1104" y="1806"/>
                    <a:pt x="1191" y="1760"/>
                    <a:pt x="1263" y="1688"/>
                  </a:cubicBezTo>
                  <a:cubicBezTo>
                    <a:pt x="1479" y="1472"/>
                    <a:pt x="1479" y="1122"/>
                    <a:pt x="1263" y="909"/>
                  </a:cubicBezTo>
                  <a:lnTo>
                    <a:pt x="402" y="49"/>
                  </a:lnTo>
                  <a:cubicBezTo>
                    <a:pt x="370" y="16"/>
                    <a:pt x="328" y="0"/>
                    <a:pt x="286" y="0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1" name="Google Shape;1661;p40"/>
            <p:cNvSpPr/>
            <p:nvPr/>
          </p:nvSpPr>
          <p:spPr>
            <a:xfrm>
              <a:off x="6161305" y="3494298"/>
              <a:ext cx="112188" cy="112196"/>
            </a:xfrm>
            <a:custGeom>
              <a:rect b="b" l="l" r="r" t="t"/>
              <a:pathLst>
                <a:path extrusionOk="0" h="3160" w="3160">
                  <a:moveTo>
                    <a:pt x="1580" y="0"/>
                  </a:moveTo>
                  <a:cubicBezTo>
                    <a:pt x="707" y="0"/>
                    <a:pt x="1" y="707"/>
                    <a:pt x="1" y="1581"/>
                  </a:cubicBezTo>
                  <a:cubicBezTo>
                    <a:pt x="1" y="2453"/>
                    <a:pt x="707" y="3159"/>
                    <a:pt x="1580" y="3159"/>
                  </a:cubicBezTo>
                  <a:cubicBezTo>
                    <a:pt x="2453" y="3159"/>
                    <a:pt x="3160" y="2453"/>
                    <a:pt x="3160" y="1581"/>
                  </a:cubicBezTo>
                  <a:cubicBezTo>
                    <a:pt x="3160" y="707"/>
                    <a:pt x="2453" y="0"/>
                    <a:pt x="158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2" name="Google Shape;1662;p40"/>
            <p:cNvSpPr/>
            <p:nvPr/>
          </p:nvSpPr>
          <p:spPr>
            <a:xfrm>
              <a:off x="6193542" y="3495611"/>
              <a:ext cx="85384" cy="110918"/>
            </a:xfrm>
            <a:custGeom>
              <a:rect b="b" l="l" r="r" t="t"/>
              <a:pathLst>
                <a:path extrusionOk="0" h="3124" w="2405">
                  <a:moveTo>
                    <a:pt x="1013" y="1"/>
                  </a:moveTo>
                  <a:cubicBezTo>
                    <a:pt x="1174" y="77"/>
                    <a:pt x="1325" y="181"/>
                    <a:pt x="1459" y="315"/>
                  </a:cubicBezTo>
                  <a:cubicBezTo>
                    <a:pt x="2075" y="932"/>
                    <a:pt x="2075" y="1932"/>
                    <a:pt x="1459" y="2548"/>
                  </a:cubicBezTo>
                  <a:cubicBezTo>
                    <a:pt x="1150" y="2857"/>
                    <a:pt x="745" y="3012"/>
                    <a:pt x="339" y="3012"/>
                  </a:cubicBezTo>
                  <a:cubicBezTo>
                    <a:pt x="226" y="3012"/>
                    <a:pt x="112" y="3000"/>
                    <a:pt x="1" y="2975"/>
                  </a:cubicBezTo>
                  <a:lnTo>
                    <a:pt x="1" y="2975"/>
                  </a:lnTo>
                  <a:cubicBezTo>
                    <a:pt x="212" y="3074"/>
                    <a:pt x="441" y="3123"/>
                    <a:pt x="669" y="3123"/>
                  </a:cubicBezTo>
                  <a:cubicBezTo>
                    <a:pt x="1074" y="3123"/>
                    <a:pt x="1479" y="2968"/>
                    <a:pt x="1787" y="2660"/>
                  </a:cubicBezTo>
                  <a:cubicBezTo>
                    <a:pt x="2404" y="2043"/>
                    <a:pt x="2404" y="1044"/>
                    <a:pt x="1788" y="428"/>
                  </a:cubicBezTo>
                  <a:cubicBezTo>
                    <a:pt x="1567" y="207"/>
                    <a:pt x="1296" y="64"/>
                    <a:pt x="1013" y="1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3" name="Google Shape;1663;p40"/>
            <p:cNvSpPr/>
            <p:nvPr/>
          </p:nvSpPr>
          <p:spPr>
            <a:xfrm>
              <a:off x="6179980" y="3512937"/>
              <a:ext cx="74875" cy="74880"/>
            </a:xfrm>
            <a:custGeom>
              <a:rect b="b" l="l" r="r" t="t"/>
              <a:pathLst>
                <a:path extrusionOk="0" h="2109" w="2109">
                  <a:moveTo>
                    <a:pt x="1054" y="1"/>
                  </a:moveTo>
                  <a:cubicBezTo>
                    <a:pt x="472" y="1"/>
                    <a:pt x="0" y="473"/>
                    <a:pt x="0" y="1056"/>
                  </a:cubicBezTo>
                  <a:cubicBezTo>
                    <a:pt x="0" y="1637"/>
                    <a:pt x="472" y="2109"/>
                    <a:pt x="1054" y="2109"/>
                  </a:cubicBezTo>
                  <a:cubicBezTo>
                    <a:pt x="1636" y="2109"/>
                    <a:pt x="2108" y="1637"/>
                    <a:pt x="2108" y="1056"/>
                  </a:cubicBezTo>
                  <a:cubicBezTo>
                    <a:pt x="2108" y="473"/>
                    <a:pt x="1636" y="1"/>
                    <a:pt x="105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4" name="Google Shape;1664;p40"/>
            <p:cNvSpPr/>
            <p:nvPr/>
          </p:nvSpPr>
          <p:spPr>
            <a:xfrm>
              <a:off x="6189353" y="3516310"/>
              <a:ext cx="69123" cy="71507"/>
            </a:xfrm>
            <a:custGeom>
              <a:rect b="b" l="l" r="r" t="t"/>
              <a:pathLst>
                <a:path extrusionOk="0" h="2014" w="1947">
                  <a:moveTo>
                    <a:pt x="1226" y="1"/>
                  </a:moveTo>
                  <a:lnTo>
                    <a:pt x="1226" y="1"/>
                  </a:lnTo>
                  <a:cubicBezTo>
                    <a:pt x="1591" y="415"/>
                    <a:pt x="1577" y="1048"/>
                    <a:pt x="1181" y="1444"/>
                  </a:cubicBezTo>
                  <a:cubicBezTo>
                    <a:pt x="976" y="1649"/>
                    <a:pt x="706" y="1752"/>
                    <a:pt x="436" y="1752"/>
                  </a:cubicBezTo>
                  <a:cubicBezTo>
                    <a:pt x="288" y="1752"/>
                    <a:pt x="139" y="1721"/>
                    <a:pt x="1" y="1658"/>
                  </a:cubicBezTo>
                  <a:lnTo>
                    <a:pt x="1" y="1658"/>
                  </a:lnTo>
                  <a:cubicBezTo>
                    <a:pt x="15" y="1674"/>
                    <a:pt x="30" y="1689"/>
                    <a:pt x="46" y="1704"/>
                  </a:cubicBezTo>
                  <a:cubicBezTo>
                    <a:pt x="251" y="1910"/>
                    <a:pt x="520" y="2013"/>
                    <a:pt x="790" y="2013"/>
                  </a:cubicBezTo>
                  <a:cubicBezTo>
                    <a:pt x="1059" y="2013"/>
                    <a:pt x="1329" y="1910"/>
                    <a:pt x="1535" y="1704"/>
                  </a:cubicBezTo>
                  <a:cubicBezTo>
                    <a:pt x="1947" y="1294"/>
                    <a:pt x="1947" y="627"/>
                    <a:pt x="1535" y="215"/>
                  </a:cubicBezTo>
                  <a:cubicBezTo>
                    <a:pt x="1443" y="123"/>
                    <a:pt x="1338" y="51"/>
                    <a:pt x="1226" y="1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65" name="Google Shape;1665;p40"/>
          <p:cNvGrpSpPr/>
          <p:nvPr/>
        </p:nvGrpSpPr>
        <p:grpSpPr>
          <a:xfrm>
            <a:off x="5379691" y="3489398"/>
            <a:ext cx="326736" cy="327030"/>
            <a:chOff x="5379691" y="3489398"/>
            <a:chExt cx="326736" cy="327030"/>
          </a:xfrm>
        </p:grpSpPr>
        <p:sp>
          <p:nvSpPr>
            <p:cNvPr id="1666" name="Google Shape;1666;p40"/>
            <p:cNvSpPr/>
            <p:nvPr/>
          </p:nvSpPr>
          <p:spPr>
            <a:xfrm>
              <a:off x="5454071" y="3644053"/>
              <a:ext cx="177939" cy="115391"/>
            </a:xfrm>
            <a:custGeom>
              <a:rect b="b" l="l" r="r" t="t"/>
              <a:pathLst>
                <a:path extrusionOk="0" h="3250" w="5012">
                  <a:moveTo>
                    <a:pt x="625" y="0"/>
                  </a:moveTo>
                  <a:cubicBezTo>
                    <a:pt x="343" y="629"/>
                    <a:pt x="0" y="1366"/>
                    <a:pt x="149" y="2071"/>
                  </a:cubicBezTo>
                  <a:cubicBezTo>
                    <a:pt x="308" y="2834"/>
                    <a:pt x="900" y="3195"/>
                    <a:pt x="1628" y="3250"/>
                  </a:cubicBezTo>
                  <a:lnTo>
                    <a:pt x="3382" y="3250"/>
                  </a:lnTo>
                  <a:cubicBezTo>
                    <a:pt x="4112" y="3195"/>
                    <a:pt x="4703" y="2834"/>
                    <a:pt x="4861" y="2071"/>
                  </a:cubicBezTo>
                  <a:cubicBezTo>
                    <a:pt x="5011" y="1366"/>
                    <a:pt x="4667" y="629"/>
                    <a:pt x="43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7" name="Google Shape;1667;p40"/>
            <p:cNvSpPr/>
            <p:nvPr/>
          </p:nvSpPr>
          <p:spPr>
            <a:xfrm>
              <a:off x="5571269" y="3643982"/>
              <a:ext cx="60745" cy="115462"/>
            </a:xfrm>
            <a:custGeom>
              <a:rect b="b" l="l" r="r" t="t"/>
              <a:pathLst>
                <a:path extrusionOk="0" h="3252" w="1711">
                  <a:moveTo>
                    <a:pt x="714" y="1"/>
                  </a:moveTo>
                  <a:cubicBezTo>
                    <a:pt x="998" y="638"/>
                    <a:pt x="1339" y="1382"/>
                    <a:pt x="1192" y="2097"/>
                  </a:cubicBezTo>
                  <a:cubicBezTo>
                    <a:pt x="1055" y="2765"/>
                    <a:pt x="592" y="3129"/>
                    <a:pt x="1" y="3252"/>
                  </a:cubicBezTo>
                  <a:lnTo>
                    <a:pt x="84" y="3252"/>
                  </a:lnTo>
                  <a:cubicBezTo>
                    <a:pt x="811" y="3197"/>
                    <a:pt x="1402" y="2836"/>
                    <a:pt x="1562" y="2073"/>
                  </a:cubicBezTo>
                  <a:cubicBezTo>
                    <a:pt x="1710" y="1368"/>
                    <a:pt x="1366" y="631"/>
                    <a:pt x="1086" y="1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8" name="Google Shape;1668;p40"/>
            <p:cNvSpPr/>
            <p:nvPr/>
          </p:nvSpPr>
          <p:spPr>
            <a:xfrm>
              <a:off x="5471859" y="3745168"/>
              <a:ext cx="142472" cy="71259"/>
            </a:xfrm>
            <a:custGeom>
              <a:rect b="b" l="l" r="r" t="t"/>
              <a:pathLst>
                <a:path extrusionOk="0" h="2007" w="4013">
                  <a:moveTo>
                    <a:pt x="2006" y="0"/>
                  </a:moveTo>
                  <a:cubicBezTo>
                    <a:pt x="898" y="0"/>
                    <a:pt x="0" y="898"/>
                    <a:pt x="0" y="2006"/>
                  </a:cubicBezTo>
                  <a:lnTo>
                    <a:pt x="4012" y="2006"/>
                  </a:lnTo>
                  <a:cubicBezTo>
                    <a:pt x="4012" y="898"/>
                    <a:pt x="3114" y="0"/>
                    <a:pt x="20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9" name="Google Shape;1669;p40"/>
            <p:cNvSpPr/>
            <p:nvPr/>
          </p:nvSpPr>
          <p:spPr>
            <a:xfrm>
              <a:off x="5517836" y="3745203"/>
              <a:ext cx="96389" cy="71223"/>
            </a:xfrm>
            <a:custGeom>
              <a:rect b="b" l="l" r="r" t="t"/>
              <a:pathLst>
                <a:path extrusionOk="0" h="2006" w="2715">
                  <a:moveTo>
                    <a:pt x="711" y="1"/>
                  </a:moveTo>
                  <a:cubicBezTo>
                    <a:pt x="461" y="1"/>
                    <a:pt x="222" y="47"/>
                    <a:pt x="0" y="130"/>
                  </a:cubicBezTo>
                  <a:cubicBezTo>
                    <a:pt x="110" y="111"/>
                    <a:pt x="222" y="101"/>
                    <a:pt x="337" y="101"/>
                  </a:cubicBezTo>
                  <a:cubicBezTo>
                    <a:pt x="891" y="101"/>
                    <a:pt x="1390" y="324"/>
                    <a:pt x="1754" y="688"/>
                  </a:cubicBezTo>
                  <a:cubicBezTo>
                    <a:pt x="2094" y="1029"/>
                    <a:pt x="2314" y="1493"/>
                    <a:pt x="2339" y="2005"/>
                  </a:cubicBezTo>
                  <a:lnTo>
                    <a:pt x="2714" y="2005"/>
                  </a:lnTo>
                  <a:cubicBezTo>
                    <a:pt x="2714" y="1451"/>
                    <a:pt x="2490" y="949"/>
                    <a:pt x="2129" y="588"/>
                  </a:cubicBezTo>
                  <a:cubicBezTo>
                    <a:pt x="1765" y="226"/>
                    <a:pt x="1265" y="1"/>
                    <a:pt x="711" y="1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0" name="Google Shape;1670;p40"/>
            <p:cNvSpPr/>
            <p:nvPr/>
          </p:nvSpPr>
          <p:spPr>
            <a:xfrm>
              <a:off x="5527315" y="3710054"/>
              <a:ext cx="31455" cy="57305"/>
            </a:xfrm>
            <a:custGeom>
              <a:rect b="b" l="l" r="r" t="t"/>
              <a:pathLst>
                <a:path extrusionOk="0" h="1614" w="886">
                  <a:moveTo>
                    <a:pt x="1" y="0"/>
                  </a:moveTo>
                  <a:lnTo>
                    <a:pt x="1" y="1170"/>
                  </a:lnTo>
                  <a:cubicBezTo>
                    <a:pt x="1" y="1415"/>
                    <a:pt x="200" y="1614"/>
                    <a:pt x="444" y="1614"/>
                  </a:cubicBezTo>
                  <a:cubicBezTo>
                    <a:pt x="687" y="1614"/>
                    <a:pt x="886" y="1415"/>
                    <a:pt x="886" y="1170"/>
                  </a:cubicBezTo>
                  <a:lnTo>
                    <a:pt x="88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1" name="Google Shape;1671;p40"/>
            <p:cNvSpPr/>
            <p:nvPr/>
          </p:nvSpPr>
          <p:spPr>
            <a:xfrm>
              <a:off x="5535197" y="3710054"/>
              <a:ext cx="23574" cy="57305"/>
            </a:xfrm>
            <a:custGeom>
              <a:rect b="b" l="l" r="r" t="t"/>
              <a:pathLst>
                <a:path extrusionOk="0" h="1614" w="664">
                  <a:moveTo>
                    <a:pt x="222" y="0"/>
                  </a:moveTo>
                  <a:lnTo>
                    <a:pt x="222" y="1170"/>
                  </a:lnTo>
                  <a:cubicBezTo>
                    <a:pt x="222" y="1334"/>
                    <a:pt x="134" y="1477"/>
                    <a:pt x="1" y="1555"/>
                  </a:cubicBezTo>
                  <a:cubicBezTo>
                    <a:pt x="65" y="1592"/>
                    <a:pt x="142" y="1614"/>
                    <a:pt x="222" y="1614"/>
                  </a:cubicBezTo>
                  <a:cubicBezTo>
                    <a:pt x="467" y="1614"/>
                    <a:pt x="664" y="1415"/>
                    <a:pt x="664" y="1170"/>
                  </a:cubicBezTo>
                  <a:lnTo>
                    <a:pt x="664" y="0"/>
                  </a:ln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2" name="Google Shape;1672;p40"/>
            <p:cNvSpPr/>
            <p:nvPr/>
          </p:nvSpPr>
          <p:spPr>
            <a:xfrm>
              <a:off x="5475693" y="3590407"/>
              <a:ext cx="134803" cy="137298"/>
            </a:xfrm>
            <a:custGeom>
              <a:rect b="b" l="l" r="r" t="t"/>
              <a:pathLst>
                <a:path extrusionOk="0" h="3867" w="3797">
                  <a:moveTo>
                    <a:pt x="1898" y="0"/>
                  </a:moveTo>
                  <a:lnTo>
                    <a:pt x="0" y="1252"/>
                  </a:lnTo>
                  <a:lnTo>
                    <a:pt x="0" y="1969"/>
                  </a:lnTo>
                  <a:cubicBezTo>
                    <a:pt x="0" y="3018"/>
                    <a:pt x="849" y="3867"/>
                    <a:pt x="1898" y="3867"/>
                  </a:cubicBezTo>
                  <a:cubicBezTo>
                    <a:pt x="2944" y="3867"/>
                    <a:pt x="3796" y="3015"/>
                    <a:pt x="3796" y="1969"/>
                  </a:cubicBezTo>
                  <a:lnTo>
                    <a:pt x="3796" y="1252"/>
                  </a:lnTo>
                  <a:lnTo>
                    <a:pt x="189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3" name="Google Shape;1673;p40"/>
            <p:cNvSpPr/>
            <p:nvPr/>
          </p:nvSpPr>
          <p:spPr>
            <a:xfrm>
              <a:off x="5449775" y="3627544"/>
              <a:ext cx="29929" cy="36322"/>
            </a:xfrm>
            <a:custGeom>
              <a:rect b="b" l="l" r="r" t="t"/>
              <a:pathLst>
                <a:path extrusionOk="0" h="1023" w="843">
                  <a:moveTo>
                    <a:pt x="511" y="0"/>
                  </a:moveTo>
                  <a:cubicBezTo>
                    <a:pt x="228" y="0"/>
                    <a:pt x="1" y="228"/>
                    <a:pt x="1" y="511"/>
                  </a:cubicBezTo>
                  <a:cubicBezTo>
                    <a:pt x="1" y="793"/>
                    <a:pt x="228" y="1022"/>
                    <a:pt x="511" y="1022"/>
                  </a:cubicBezTo>
                  <a:lnTo>
                    <a:pt x="842" y="1022"/>
                  </a:lnTo>
                  <a:lnTo>
                    <a:pt x="84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4" name="Google Shape;1674;p40"/>
            <p:cNvSpPr/>
            <p:nvPr/>
          </p:nvSpPr>
          <p:spPr>
            <a:xfrm>
              <a:off x="5475693" y="3548406"/>
              <a:ext cx="134803" cy="87910"/>
            </a:xfrm>
            <a:custGeom>
              <a:rect b="b" l="l" r="r" t="t"/>
              <a:pathLst>
                <a:path extrusionOk="0" h="2476" w="3797">
                  <a:moveTo>
                    <a:pt x="1898" y="0"/>
                  </a:moveTo>
                  <a:cubicBezTo>
                    <a:pt x="849" y="0"/>
                    <a:pt x="0" y="849"/>
                    <a:pt x="0" y="1898"/>
                  </a:cubicBezTo>
                  <a:lnTo>
                    <a:pt x="0" y="2476"/>
                  </a:lnTo>
                  <a:cubicBezTo>
                    <a:pt x="0" y="2476"/>
                    <a:pt x="1" y="2476"/>
                    <a:pt x="3" y="2476"/>
                  </a:cubicBezTo>
                  <a:cubicBezTo>
                    <a:pt x="66" y="2476"/>
                    <a:pt x="1249" y="2463"/>
                    <a:pt x="1898" y="1560"/>
                  </a:cubicBezTo>
                  <a:cubicBezTo>
                    <a:pt x="2548" y="2463"/>
                    <a:pt x="3730" y="2476"/>
                    <a:pt x="3794" y="2476"/>
                  </a:cubicBezTo>
                  <a:cubicBezTo>
                    <a:pt x="3795" y="2476"/>
                    <a:pt x="3796" y="2476"/>
                    <a:pt x="3796" y="2476"/>
                  </a:cubicBezTo>
                  <a:lnTo>
                    <a:pt x="3796" y="1898"/>
                  </a:lnTo>
                  <a:cubicBezTo>
                    <a:pt x="3796" y="849"/>
                    <a:pt x="2944" y="0"/>
                    <a:pt x="18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5" name="Google Shape;1675;p40"/>
            <p:cNvSpPr/>
            <p:nvPr/>
          </p:nvSpPr>
          <p:spPr>
            <a:xfrm>
              <a:off x="5606276" y="3627544"/>
              <a:ext cx="30071" cy="36322"/>
            </a:xfrm>
            <a:custGeom>
              <a:rect b="b" l="l" r="r" t="t"/>
              <a:pathLst>
                <a:path extrusionOk="0" h="1023" w="847">
                  <a:moveTo>
                    <a:pt x="0" y="0"/>
                  </a:moveTo>
                  <a:lnTo>
                    <a:pt x="0" y="1022"/>
                  </a:lnTo>
                  <a:lnTo>
                    <a:pt x="336" y="1022"/>
                  </a:lnTo>
                  <a:cubicBezTo>
                    <a:pt x="618" y="1022"/>
                    <a:pt x="846" y="793"/>
                    <a:pt x="846" y="511"/>
                  </a:cubicBezTo>
                  <a:cubicBezTo>
                    <a:pt x="846" y="228"/>
                    <a:pt x="618" y="0"/>
                    <a:pt x="3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6" name="Google Shape;1676;p40"/>
            <p:cNvSpPr/>
            <p:nvPr/>
          </p:nvSpPr>
          <p:spPr>
            <a:xfrm>
              <a:off x="5610465" y="3628041"/>
              <a:ext cx="25881" cy="35825"/>
            </a:xfrm>
            <a:custGeom>
              <a:rect b="b" l="l" r="r" t="t"/>
              <a:pathLst>
                <a:path extrusionOk="0" h="1009" w="729">
                  <a:moveTo>
                    <a:pt x="347" y="1"/>
                  </a:moveTo>
                  <a:cubicBezTo>
                    <a:pt x="383" y="70"/>
                    <a:pt x="402" y="149"/>
                    <a:pt x="402" y="233"/>
                  </a:cubicBezTo>
                  <a:cubicBezTo>
                    <a:pt x="402" y="477"/>
                    <a:pt x="229" y="682"/>
                    <a:pt x="0" y="732"/>
                  </a:cubicBezTo>
                  <a:lnTo>
                    <a:pt x="0" y="1008"/>
                  </a:lnTo>
                  <a:lnTo>
                    <a:pt x="218" y="1008"/>
                  </a:lnTo>
                  <a:cubicBezTo>
                    <a:pt x="500" y="1008"/>
                    <a:pt x="728" y="779"/>
                    <a:pt x="728" y="497"/>
                  </a:cubicBezTo>
                  <a:cubicBezTo>
                    <a:pt x="728" y="355"/>
                    <a:pt x="671" y="227"/>
                    <a:pt x="579" y="133"/>
                  </a:cubicBezTo>
                  <a:cubicBezTo>
                    <a:pt x="515" y="70"/>
                    <a:pt x="436" y="24"/>
                    <a:pt x="347" y="1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7" name="Google Shape;1677;p40"/>
            <p:cNvSpPr/>
            <p:nvPr/>
          </p:nvSpPr>
          <p:spPr>
            <a:xfrm>
              <a:off x="5510203" y="3646503"/>
              <a:ext cx="9657" cy="17717"/>
            </a:xfrm>
            <a:custGeom>
              <a:rect b="b" l="l" r="r" t="t"/>
              <a:pathLst>
                <a:path extrusionOk="0" h="499" w="272">
                  <a:moveTo>
                    <a:pt x="136" y="0"/>
                  </a:moveTo>
                  <a:cubicBezTo>
                    <a:pt x="63" y="0"/>
                    <a:pt x="1" y="61"/>
                    <a:pt x="1" y="136"/>
                  </a:cubicBezTo>
                  <a:lnTo>
                    <a:pt x="1" y="363"/>
                  </a:lnTo>
                  <a:cubicBezTo>
                    <a:pt x="1" y="438"/>
                    <a:pt x="63" y="498"/>
                    <a:pt x="136" y="498"/>
                  </a:cubicBezTo>
                  <a:cubicBezTo>
                    <a:pt x="212" y="498"/>
                    <a:pt x="271" y="438"/>
                    <a:pt x="271" y="363"/>
                  </a:cubicBezTo>
                  <a:lnTo>
                    <a:pt x="271" y="136"/>
                  </a:lnTo>
                  <a:cubicBezTo>
                    <a:pt x="271" y="61"/>
                    <a:pt x="210" y="0"/>
                    <a:pt x="13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8" name="Google Shape;1678;p40"/>
            <p:cNvSpPr/>
            <p:nvPr/>
          </p:nvSpPr>
          <p:spPr>
            <a:xfrm>
              <a:off x="5568961" y="3646503"/>
              <a:ext cx="9657" cy="17717"/>
            </a:xfrm>
            <a:custGeom>
              <a:rect b="b" l="l" r="r" t="t"/>
              <a:pathLst>
                <a:path extrusionOk="0" h="499" w="272">
                  <a:moveTo>
                    <a:pt x="136" y="0"/>
                  </a:moveTo>
                  <a:cubicBezTo>
                    <a:pt x="63" y="0"/>
                    <a:pt x="1" y="61"/>
                    <a:pt x="1" y="136"/>
                  </a:cubicBezTo>
                  <a:lnTo>
                    <a:pt x="1" y="363"/>
                  </a:lnTo>
                  <a:cubicBezTo>
                    <a:pt x="1" y="438"/>
                    <a:pt x="63" y="498"/>
                    <a:pt x="136" y="498"/>
                  </a:cubicBezTo>
                  <a:cubicBezTo>
                    <a:pt x="209" y="498"/>
                    <a:pt x="271" y="438"/>
                    <a:pt x="271" y="363"/>
                  </a:cubicBezTo>
                  <a:lnTo>
                    <a:pt x="271" y="136"/>
                  </a:lnTo>
                  <a:cubicBezTo>
                    <a:pt x="271" y="61"/>
                    <a:pt x="209" y="0"/>
                    <a:pt x="13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9" name="Google Shape;1679;p40"/>
            <p:cNvSpPr/>
            <p:nvPr/>
          </p:nvSpPr>
          <p:spPr>
            <a:xfrm>
              <a:off x="5527280" y="3676468"/>
              <a:ext cx="31668" cy="14735"/>
            </a:xfrm>
            <a:custGeom>
              <a:rect b="b" l="l" r="r" t="t"/>
              <a:pathLst>
                <a:path extrusionOk="0" h="415" w="892">
                  <a:moveTo>
                    <a:pt x="740" y="1"/>
                  </a:moveTo>
                  <a:cubicBezTo>
                    <a:pt x="700" y="1"/>
                    <a:pt x="661" y="18"/>
                    <a:pt x="634" y="51"/>
                  </a:cubicBezTo>
                  <a:cubicBezTo>
                    <a:pt x="586" y="109"/>
                    <a:pt x="519" y="142"/>
                    <a:pt x="445" y="142"/>
                  </a:cubicBezTo>
                  <a:cubicBezTo>
                    <a:pt x="370" y="142"/>
                    <a:pt x="304" y="109"/>
                    <a:pt x="258" y="54"/>
                  </a:cubicBezTo>
                  <a:cubicBezTo>
                    <a:pt x="230" y="21"/>
                    <a:pt x="191" y="4"/>
                    <a:pt x="152" y="4"/>
                  </a:cubicBezTo>
                  <a:cubicBezTo>
                    <a:pt x="122" y="4"/>
                    <a:pt x="92" y="14"/>
                    <a:pt x="67" y="34"/>
                  </a:cubicBezTo>
                  <a:cubicBezTo>
                    <a:pt x="9" y="83"/>
                    <a:pt x="1" y="167"/>
                    <a:pt x="47" y="224"/>
                  </a:cubicBezTo>
                  <a:cubicBezTo>
                    <a:pt x="144" y="345"/>
                    <a:pt x="288" y="414"/>
                    <a:pt x="442" y="414"/>
                  </a:cubicBezTo>
                  <a:cubicBezTo>
                    <a:pt x="599" y="414"/>
                    <a:pt x="746" y="344"/>
                    <a:pt x="844" y="220"/>
                  </a:cubicBezTo>
                  <a:cubicBezTo>
                    <a:pt x="891" y="162"/>
                    <a:pt x="880" y="77"/>
                    <a:pt x="822" y="30"/>
                  </a:cubicBezTo>
                  <a:cubicBezTo>
                    <a:pt x="798" y="10"/>
                    <a:pt x="769" y="1"/>
                    <a:pt x="74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0" name="Google Shape;1680;p40"/>
            <p:cNvSpPr/>
            <p:nvPr/>
          </p:nvSpPr>
          <p:spPr>
            <a:xfrm>
              <a:off x="5379691" y="3695427"/>
              <a:ext cx="115135" cy="121001"/>
            </a:xfrm>
            <a:custGeom>
              <a:rect b="b" l="l" r="r" t="t"/>
              <a:pathLst>
                <a:path extrusionOk="0" h="3408" w="3243">
                  <a:moveTo>
                    <a:pt x="1478" y="0"/>
                  </a:moveTo>
                  <a:cubicBezTo>
                    <a:pt x="1474" y="0"/>
                    <a:pt x="1469" y="1"/>
                    <a:pt x="1465" y="2"/>
                  </a:cubicBezTo>
                  <a:cubicBezTo>
                    <a:pt x="1229" y="74"/>
                    <a:pt x="754" y="270"/>
                    <a:pt x="523" y="725"/>
                  </a:cubicBezTo>
                  <a:cubicBezTo>
                    <a:pt x="492" y="787"/>
                    <a:pt x="428" y="824"/>
                    <a:pt x="358" y="824"/>
                  </a:cubicBezTo>
                  <a:lnTo>
                    <a:pt x="265" y="824"/>
                  </a:lnTo>
                  <a:cubicBezTo>
                    <a:pt x="120" y="824"/>
                    <a:pt x="0" y="942"/>
                    <a:pt x="0" y="1089"/>
                  </a:cubicBezTo>
                  <a:lnTo>
                    <a:pt x="0" y="3142"/>
                  </a:lnTo>
                  <a:cubicBezTo>
                    <a:pt x="0" y="3288"/>
                    <a:pt x="120" y="3407"/>
                    <a:pt x="265" y="3407"/>
                  </a:cubicBezTo>
                  <a:lnTo>
                    <a:pt x="2978" y="3407"/>
                  </a:lnTo>
                  <a:cubicBezTo>
                    <a:pt x="3123" y="3407"/>
                    <a:pt x="3242" y="3288"/>
                    <a:pt x="3242" y="3142"/>
                  </a:cubicBezTo>
                  <a:lnTo>
                    <a:pt x="3242" y="1089"/>
                  </a:lnTo>
                  <a:cubicBezTo>
                    <a:pt x="3242" y="942"/>
                    <a:pt x="3123" y="824"/>
                    <a:pt x="2978" y="824"/>
                  </a:cubicBezTo>
                  <a:lnTo>
                    <a:pt x="1559" y="824"/>
                  </a:lnTo>
                  <a:cubicBezTo>
                    <a:pt x="1458" y="824"/>
                    <a:pt x="1374" y="743"/>
                    <a:pt x="1374" y="643"/>
                  </a:cubicBezTo>
                  <a:cubicBezTo>
                    <a:pt x="1373" y="479"/>
                    <a:pt x="1395" y="240"/>
                    <a:pt x="1514" y="69"/>
                  </a:cubicBezTo>
                  <a:cubicBezTo>
                    <a:pt x="1534" y="38"/>
                    <a:pt x="1511" y="0"/>
                    <a:pt x="147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1" name="Google Shape;1681;p40"/>
            <p:cNvSpPr/>
            <p:nvPr/>
          </p:nvSpPr>
          <p:spPr>
            <a:xfrm>
              <a:off x="5415230" y="3695391"/>
              <a:ext cx="19810" cy="29327"/>
            </a:xfrm>
            <a:custGeom>
              <a:rect b="b" l="l" r="r" t="t"/>
              <a:pathLst>
                <a:path extrusionOk="0" h="826" w="558">
                  <a:moveTo>
                    <a:pt x="477" y="0"/>
                  </a:moveTo>
                  <a:cubicBezTo>
                    <a:pt x="473" y="0"/>
                    <a:pt x="468" y="1"/>
                    <a:pt x="464" y="2"/>
                  </a:cubicBezTo>
                  <a:cubicBezTo>
                    <a:pt x="368" y="32"/>
                    <a:pt x="231" y="83"/>
                    <a:pt x="90" y="162"/>
                  </a:cubicBezTo>
                  <a:cubicBezTo>
                    <a:pt x="18" y="320"/>
                    <a:pt x="1" y="508"/>
                    <a:pt x="4" y="644"/>
                  </a:cubicBezTo>
                  <a:cubicBezTo>
                    <a:pt x="4" y="744"/>
                    <a:pt x="86" y="825"/>
                    <a:pt x="186" y="825"/>
                  </a:cubicBezTo>
                  <a:lnTo>
                    <a:pt x="558" y="825"/>
                  </a:lnTo>
                  <a:cubicBezTo>
                    <a:pt x="457" y="825"/>
                    <a:pt x="376" y="744"/>
                    <a:pt x="373" y="642"/>
                  </a:cubicBezTo>
                  <a:cubicBezTo>
                    <a:pt x="373" y="481"/>
                    <a:pt x="395" y="239"/>
                    <a:pt x="512" y="70"/>
                  </a:cubicBezTo>
                  <a:cubicBezTo>
                    <a:pt x="533" y="39"/>
                    <a:pt x="510" y="0"/>
                    <a:pt x="477" y="0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2" name="Google Shape;1682;p40"/>
            <p:cNvSpPr/>
            <p:nvPr/>
          </p:nvSpPr>
          <p:spPr>
            <a:xfrm>
              <a:off x="5472249" y="3724682"/>
              <a:ext cx="22580" cy="91745"/>
            </a:xfrm>
            <a:custGeom>
              <a:rect b="b" l="l" r="r" t="t"/>
              <a:pathLst>
                <a:path extrusionOk="0" h="2584" w="636">
                  <a:moveTo>
                    <a:pt x="1" y="0"/>
                  </a:moveTo>
                  <a:cubicBezTo>
                    <a:pt x="146" y="0"/>
                    <a:pt x="264" y="118"/>
                    <a:pt x="264" y="265"/>
                  </a:cubicBezTo>
                  <a:lnTo>
                    <a:pt x="264" y="2318"/>
                  </a:lnTo>
                  <a:cubicBezTo>
                    <a:pt x="264" y="2464"/>
                    <a:pt x="146" y="2583"/>
                    <a:pt x="1" y="2583"/>
                  </a:cubicBezTo>
                  <a:lnTo>
                    <a:pt x="371" y="2583"/>
                  </a:lnTo>
                  <a:cubicBezTo>
                    <a:pt x="516" y="2583"/>
                    <a:pt x="635" y="2464"/>
                    <a:pt x="635" y="2318"/>
                  </a:cubicBezTo>
                  <a:lnTo>
                    <a:pt x="635" y="265"/>
                  </a:lnTo>
                  <a:cubicBezTo>
                    <a:pt x="635" y="118"/>
                    <a:pt x="516" y="0"/>
                    <a:pt x="371" y="0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3" name="Google Shape;1683;p40"/>
            <p:cNvSpPr/>
            <p:nvPr/>
          </p:nvSpPr>
          <p:spPr>
            <a:xfrm>
              <a:off x="5414627" y="3740694"/>
              <a:ext cx="45550" cy="59826"/>
            </a:xfrm>
            <a:custGeom>
              <a:rect b="b" l="l" r="r" t="t"/>
              <a:pathLst>
                <a:path extrusionOk="0" h="1685" w="1283">
                  <a:moveTo>
                    <a:pt x="1068" y="1"/>
                  </a:moveTo>
                  <a:cubicBezTo>
                    <a:pt x="731" y="1"/>
                    <a:pt x="439" y="199"/>
                    <a:pt x="304" y="487"/>
                  </a:cubicBezTo>
                  <a:lnTo>
                    <a:pt x="139" y="487"/>
                  </a:lnTo>
                  <a:cubicBezTo>
                    <a:pt x="61" y="487"/>
                    <a:pt x="0" y="551"/>
                    <a:pt x="0" y="627"/>
                  </a:cubicBezTo>
                  <a:cubicBezTo>
                    <a:pt x="0" y="703"/>
                    <a:pt x="64" y="765"/>
                    <a:pt x="139" y="765"/>
                  </a:cubicBezTo>
                  <a:lnTo>
                    <a:pt x="229" y="765"/>
                  </a:lnTo>
                  <a:cubicBezTo>
                    <a:pt x="226" y="789"/>
                    <a:pt x="225" y="817"/>
                    <a:pt x="225" y="843"/>
                  </a:cubicBezTo>
                  <a:cubicBezTo>
                    <a:pt x="225" y="869"/>
                    <a:pt x="226" y="895"/>
                    <a:pt x="229" y="919"/>
                  </a:cubicBezTo>
                  <a:lnTo>
                    <a:pt x="139" y="919"/>
                  </a:lnTo>
                  <a:cubicBezTo>
                    <a:pt x="61" y="919"/>
                    <a:pt x="0" y="982"/>
                    <a:pt x="0" y="1059"/>
                  </a:cubicBezTo>
                  <a:cubicBezTo>
                    <a:pt x="0" y="1133"/>
                    <a:pt x="64" y="1197"/>
                    <a:pt x="139" y="1197"/>
                  </a:cubicBezTo>
                  <a:lnTo>
                    <a:pt x="304" y="1197"/>
                  </a:lnTo>
                  <a:cubicBezTo>
                    <a:pt x="439" y="1485"/>
                    <a:pt x="731" y="1685"/>
                    <a:pt x="1068" y="1685"/>
                  </a:cubicBezTo>
                  <a:cubicBezTo>
                    <a:pt x="1097" y="1685"/>
                    <a:pt x="1127" y="1682"/>
                    <a:pt x="1153" y="1680"/>
                  </a:cubicBezTo>
                  <a:cubicBezTo>
                    <a:pt x="1229" y="1672"/>
                    <a:pt x="1283" y="1603"/>
                    <a:pt x="1275" y="1526"/>
                  </a:cubicBezTo>
                  <a:cubicBezTo>
                    <a:pt x="1269" y="1454"/>
                    <a:pt x="1208" y="1400"/>
                    <a:pt x="1136" y="1400"/>
                  </a:cubicBezTo>
                  <a:cubicBezTo>
                    <a:pt x="1132" y="1400"/>
                    <a:pt x="1127" y="1401"/>
                    <a:pt x="1123" y="1401"/>
                  </a:cubicBezTo>
                  <a:cubicBezTo>
                    <a:pt x="1106" y="1404"/>
                    <a:pt x="1085" y="1405"/>
                    <a:pt x="1067" y="1405"/>
                  </a:cubicBezTo>
                  <a:cubicBezTo>
                    <a:pt x="891" y="1405"/>
                    <a:pt x="733" y="1325"/>
                    <a:pt x="628" y="1197"/>
                  </a:cubicBezTo>
                  <a:lnTo>
                    <a:pt x="963" y="1197"/>
                  </a:lnTo>
                  <a:cubicBezTo>
                    <a:pt x="1041" y="1197"/>
                    <a:pt x="1101" y="1133"/>
                    <a:pt x="1101" y="1059"/>
                  </a:cubicBezTo>
                  <a:cubicBezTo>
                    <a:pt x="1101" y="982"/>
                    <a:pt x="1038" y="919"/>
                    <a:pt x="963" y="919"/>
                  </a:cubicBezTo>
                  <a:lnTo>
                    <a:pt x="508" y="919"/>
                  </a:lnTo>
                  <a:cubicBezTo>
                    <a:pt x="504" y="895"/>
                    <a:pt x="503" y="867"/>
                    <a:pt x="503" y="843"/>
                  </a:cubicBezTo>
                  <a:cubicBezTo>
                    <a:pt x="503" y="815"/>
                    <a:pt x="504" y="789"/>
                    <a:pt x="508" y="765"/>
                  </a:cubicBezTo>
                  <a:lnTo>
                    <a:pt x="965" y="765"/>
                  </a:lnTo>
                  <a:cubicBezTo>
                    <a:pt x="1042" y="765"/>
                    <a:pt x="1103" y="702"/>
                    <a:pt x="1103" y="627"/>
                  </a:cubicBezTo>
                  <a:cubicBezTo>
                    <a:pt x="1103" y="549"/>
                    <a:pt x="1041" y="487"/>
                    <a:pt x="965" y="487"/>
                  </a:cubicBezTo>
                  <a:lnTo>
                    <a:pt x="629" y="487"/>
                  </a:lnTo>
                  <a:cubicBezTo>
                    <a:pt x="734" y="361"/>
                    <a:pt x="893" y="277"/>
                    <a:pt x="1068" y="277"/>
                  </a:cubicBezTo>
                  <a:cubicBezTo>
                    <a:pt x="1146" y="277"/>
                    <a:pt x="1208" y="214"/>
                    <a:pt x="1208" y="139"/>
                  </a:cubicBezTo>
                  <a:cubicBezTo>
                    <a:pt x="1208" y="61"/>
                    <a:pt x="1144" y="1"/>
                    <a:pt x="1068" y="1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4" name="Google Shape;1684;p40"/>
            <p:cNvSpPr/>
            <p:nvPr/>
          </p:nvSpPr>
          <p:spPr>
            <a:xfrm>
              <a:off x="5536511" y="3628680"/>
              <a:ext cx="73987" cy="98952"/>
            </a:xfrm>
            <a:custGeom>
              <a:rect b="b" l="l" r="r" t="t"/>
              <a:pathLst>
                <a:path extrusionOk="0" h="2787" w="2084">
                  <a:moveTo>
                    <a:pt x="1715" y="0"/>
                  </a:moveTo>
                  <a:lnTo>
                    <a:pt x="1715" y="889"/>
                  </a:lnTo>
                  <a:cubicBezTo>
                    <a:pt x="1715" y="1875"/>
                    <a:pt x="964" y="2685"/>
                    <a:pt x="1" y="2777"/>
                  </a:cubicBezTo>
                  <a:cubicBezTo>
                    <a:pt x="63" y="2783"/>
                    <a:pt x="123" y="2786"/>
                    <a:pt x="185" y="2786"/>
                  </a:cubicBezTo>
                  <a:cubicBezTo>
                    <a:pt x="1233" y="2786"/>
                    <a:pt x="2083" y="1937"/>
                    <a:pt x="2083" y="889"/>
                  </a:cubicBezTo>
                  <a:lnTo>
                    <a:pt x="2083" y="173"/>
                  </a:lnTo>
                  <a:lnTo>
                    <a:pt x="1715" y="0"/>
                  </a:ln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5" name="Google Shape;1685;p40"/>
            <p:cNvSpPr/>
            <p:nvPr/>
          </p:nvSpPr>
          <p:spPr>
            <a:xfrm>
              <a:off x="5539529" y="3548406"/>
              <a:ext cx="70969" cy="87910"/>
            </a:xfrm>
            <a:custGeom>
              <a:rect b="b" l="l" r="r" t="t"/>
              <a:pathLst>
                <a:path extrusionOk="0" h="2476" w="1999">
                  <a:moveTo>
                    <a:pt x="97" y="0"/>
                  </a:moveTo>
                  <a:cubicBezTo>
                    <a:pt x="66" y="0"/>
                    <a:pt x="33" y="0"/>
                    <a:pt x="1" y="2"/>
                  </a:cubicBezTo>
                  <a:cubicBezTo>
                    <a:pt x="53" y="15"/>
                    <a:pt x="103" y="31"/>
                    <a:pt x="153" y="46"/>
                  </a:cubicBezTo>
                  <a:cubicBezTo>
                    <a:pt x="997" y="241"/>
                    <a:pt x="1627" y="995"/>
                    <a:pt x="1627" y="1898"/>
                  </a:cubicBezTo>
                  <a:lnTo>
                    <a:pt x="1627" y="2440"/>
                  </a:lnTo>
                  <a:cubicBezTo>
                    <a:pt x="1833" y="2474"/>
                    <a:pt x="1977" y="2476"/>
                    <a:pt x="1996" y="2476"/>
                  </a:cubicBezTo>
                  <a:cubicBezTo>
                    <a:pt x="1998" y="2476"/>
                    <a:pt x="1998" y="2476"/>
                    <a:pt x="1998" y="2476"/>
                  </a:cubicBezTo>
                  <a:lnTo>
                    <a:pt x="1998" y="1898"/>
                  </a:lnTo>
                  <a:cubicBezTo>
                    <a:pt x="1998" y="849"/>
                    <a:pt x="1146" y="0"/>
                    <a:pt x="97" y="0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6" name="Google Shape;1686;p40"/>
            <p:cNvSpPr/>
            <p:nvPr/>
          </p:nvSpPr>
          <p:spPr>
            <a:xfrm>
              <a:off x="5566050" y="3489398"/>
              <a:ext cx="140377" cy="122776"/>
            </a:xfrm>
            <a:custGeom>
              <a:rect b="b" l="l" r="r" t="t"/>
              <a:pathLst>
                <a:path extrusionOk="0" h="3458" w="3954">
                  <a:moveTo>
                    <a:pt x="254" y="0"/>
                  </a:moveTo>
                  <a:cubicBezTo>
                    <a:pt x="114" y="0"/>
                    <a:pt x="1" y="114"/>
                    <a:pt x="1" y="254"/>
                  </a:cubicBezTo>
                  <a:lnTo>
                    <a:pt x="1" y="2414"/>
                  </a:lnTo>
                  <a:cubicBezTo>
                    <a:pt x="1" y="2555"/>
                    <a:pt x="113" y="2668"/>
                    <a:pt x="254" y="2668"/>
                  </a:cubicBezTo>
                  <a:lnTo>
                    <a:pt x="1808" y="2668"/>
                  </a:lnTo>
                  <a:cubicBezTo>
                    <a:pt x="1920" y="2668"/>
                    <a:pt x="2008" y="2758"/>
                    <a:pt x="2008" y="2870"/>
                  </a:cubicBezTo>
                  <a:cubicBezTo>
                    <a:pt x="2007" y="3024"/>
                    <a:pt x="1982" y="3238"/>
                    <a:pt x="1874" y="3392"/>
                  </a:cubicBezTo>
                  <a:cubicBezTo>
                    <a:pt x="1855" y="3421"/>
                    <a:pt x="1878" y="3457"/>
                    <a:pt x="1909" y="3457"/>
                  </a:cubicBezTo>
                  <a:cubicBezTo>
                    <a:pt x="1913" y="3457"/>
                    <a:pt x="1918" y="3457"/>
                    <a:pt x="1922" y="3455"/>
                  </a:cubicBezTo>
                  <a:cubicBezTo>
                    <a:pt x="2146" y="3388"/>
                    <a:pt x="2594" y="3202"/>
                    <a:pt x="2820" y="2773"/>
                  </a:cubicBezTo>
                  <a:cubicBezTo>
                    <a:pt x="2853" y="2709"/>
                    <a:pt x="2922" y="2668"/>
                    <a:pt x="2995" y="2668"/>
                  </a:cubicBezTo>
                  <a:lnTo>
                    <a:pt x="3701" y="2668"/>
                  </a:lnTo>
                  <a:cubicBezTo>
                    <a:pt x="3842" y="2668"/>
                    <a:pt x="3954" y="2555"/>
                    <a:pt x="3954" y="2414"/>
                  </a:cubicBezTo>
                  <a:lnTo>
                    <a:pt x="3954" y="254"/>
                  </a:lnTo>
                  <a:cubicBezTo>
                    <a:pt x="3952" y="114"/>
                    <a:pt x="3839" y="0"/>
                    <a:pt x="36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7" name="Google Shape;1687;p40"/>
            <p:cNvSpPr/>
            <p:nvPr/>
          </p:nvSpPr>
          <p:spPr>
            <a:xfrm>
              <a:off x="5631838" y="3584122"/>
              <a:ext cx="40508" cy="28013"/>
            </a:xfrm>
            <a:custGeom>
              <a:rect b="b" l="l" r="r" t="t"/>
              <a:pathLst>
                <a:path extrusionOk="0" h="789" w="1141">
                  <a:moveTo>
                    <a:pt x="762" y="0"/>
                  </a:moveTo>
                  <a:cubicBezTo>
                    <a:pt x="689" y="0"/>
                    <a:pt x="621" y="41"/>
                    <a:pt x="587" y="108"/>
                  </a:cubicBezTo>
                  <a:cubicBezTo>
                    <a:pt x="460" y="346"/>
                    <a:pt x="265" y="508"/>
                    <a:pt x="77" y="618"/>
                  </a:cubicBezTo>
                  <a:cubicBezTo>
                    <a:pt x="62" y="654"/>
                    <a:pt x="43" y="690"/>
                    <a:pt x="20" y="724"/>
                  </a:cubicBezTo>
                  <a:cubicBezTo>
                    <a:pt x="1" y="754"/>
                    <a:pt x="23" y="789"/>
                    <a:pt x="55" y="789"/>
                  </a:cubicBezTo>
                  <a:cubicBezTo>
                    <a:pt x="59" y="789"/>
                    <a:pt x="63" y="789"/>
                    <a:pt x="67" y="787"/>
                  </a:cubicBezTo>
                  <a:cubicBezTo>
                    <a:pt x="292" y="720"/>
                    <a:pt x="739" y="534"/>
                    <a:pt x="964" y="105"/>
                  </a:cubicBezTo>
                  <a:cubicBezTo>
                    <a:pt x="998" y="41"/>
                    <a:pt x="1066" y="0"/>
                    <a:pt x="1141" y="0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8" name="Google Shape;1688;p40"/>
            <p:cNvSpPr/>
            <p:nvPr/>
          </p:nvSpPr>
          <p:spPr>
            <a:xfrm>
              <a:off x="5683922" y="3489398"/>
              <a:ext cx="22473" cy="94763"/>
            </a:xfrm>
            <a:custGeom>
              <a:rect b="b" l="l" r="r" t="t"/>
              <a:pathLst>
                <a:path extrusionOk="0" h="2669" w="633">
                  <a:moveTo>
                    <a:pt x="1" y="0"/>
                  </a:moveTo>
                  <a:cubicBezTo>
                    <a:pt x="142" y="0"/>
                    <a:pt x="255" y="114"/>
                    <a:pt x="255" y="254"/>
                  </a:cubicBezTo>
                  <a:lnTo>
                    <a:pt x="255" y="2414"/>
                  </a:lnTo>
                  <a:cubicBezTo>
                    <a:pt x="255" y="2555"/>
                    <a:pt x="142" y="2668"/>
                    <a:pt x="1" y="2668"/>
                  </a:cubicBezTo>
                  <a:lnTo>
                    <a:pt x="379" y="2668"/>
                  </a:lnTo>
                  <a:cubicBezTo>
                    <a:pt x="519" y="2668"/>
                    <a:pt x="632" y="2555"/>
                    <a:pt x="632" y="2414"/>
                  </a:cubicBezTo>
                  <a:lnTo>
                    <a:pt x="632" y="254"/>
                  </a:lnTo>
                  <a:cubicBezTo>
                    <a:pt x="632" y="114"/>
                    <a:pt x="519" y="0"/>
                    <a:pt x="379" y="0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9" name="Google Shape;1689;p40"/>
            <p:cNvSpPr/>
            <p:nvPr/>
          </p:nvSpPr>
          <p:spPr>
            <a:xfrm>
              <a:off x="5583944" y="3511055"/>
              <a:ext cx="104519" cy="9586"/>
            </a:xfrm>
            <a:custGeom>
              <a:rect b="b" l="l" r="r" t="t"/>
              <a:pathLst>
                <a:path extrusionOk="0" h="270" w="2944">
                  <a:moveTo>
                    <a:pt x="136" y="0"/>
                  </a:moveTo>
                  <a:cubicBezTo>
                    <a:pt x="61" y="0"/>
                    <a:pt x="0" y="61"/>
                    <a:pt x="0" y="134"/>
                  </a:cubicBezTo>
                  <a:cubicBezTo>
                    <a:pt x="0" y="209"/>
                    <a:pt x="61" y="270"/>
                    <a:pt x="136" y="270"/>
                  </a:cubicBezTo>
                  <a:lnTo>
                    <a:pt x="2808" y="270"/>
                  </a:lnTo>
                  <a:cubicBezTo>
                    <a:pt x="2884" y="270"/>
                    <a:pt x="2943" y="209"/>
                    <a:pt x="2943" y="134"/>
                  </a:cubicBezTo>
                  <a:cubicBezTo>
                    <a:pt x="2943" y="61"/>
                    <a:pt x="2881" y="0"/>
                    <a:pt x="2808" y="0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0" name="Google Shape;1690;p40"/>
            <p:cNvSpPr/>
            <p:nvPr/>
          </p:nvSpPr>
          <p:spPr>
            <a:xfrm>
              <a:off x="5585222" y="3531896"/>
              <a:ext cx="67561" cy="9657"/>
            </a:xfrm>
            <a:custGeom>
              <a:rect b="b" l="l" r="r" t="t"/>
              <a:pathLst>
                <a:path extrusionOk="0" h="272" w="1903">
                  <a:moveTo>
                    <a:pt x="136" y="1"/>
                  </a:moveTo>
                  <a:cubicBezTo>
                    <a:pt x="61" y="1"/>
                    <a:pt x="0" y="62"/>
                    <a:pt x="0" y="136"/>
                  </a:cubicBezTo>
                  <a:cubicBezTo>
                    <a:pt x="0" y="209"/>
                    <a:pt x="61" y="271"/>
                    <a:pt x="136" y="271"/>
                  </a:cubicBezTo>
                  <a:lnTo>
                    <a:pt x="1769" y="271"/>
                  </a:lnTo>
                  <a:cubicBezTo>
                    <a:pt x="1844" y="271"/>
                    <a:pt x="1903" y="212"/>
                    <a:pt x="1903" y="136"/>
                  </a:cubicBezTo>
                  <a:cubicBezTo>
                    <a:pt x="1903" y="62"/>
                    <a:pt x="1842" y="1"/>
                    <a:pt x="1769" y="1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1" name="Google Shape;1691;p40"/>
            <p:cNvSpPr/>
            <p:nvPr/>
          </p:nvSpPr>
          <p:spPr>
            <a:xfrm>
              <a:off x="5586500" y="3552808"/>
              <a:ext cx="101963" cy="9622"/>
            </a:xfrm>
            <a:custGeom>
              <a:rect b="b" l="l" r="r" t="t"/>
              <a:pathLst>
                <a:path extrusionOk="0" h="271" w="2872">
                  <a:moveTo>
                    <a:pt x="136" y="0"/>
                  </a:moveTo>
                  <a:cubicBezTo>
                    <a:pt x="61" y="0"/>
                    <a:pt x="0" y="61"/>
                    <a:pt x="0" y="135"/>
                  </a:cubicBezTo>
                  <a:cubicBezTo>
                    <a:pt x="0" y="209"/>
                    <a:pt x="61" y="271"/>
                    <a:pt x="136" y="271"/>
                  </a:cubicBezTo>
                  <a:lnTo>
                    <a:pt x="2736" y="271"/>
                  </a:lnTo>
                  <a:cubicBezTo>
                    <a:pt x="2812" y="271"/>
                    <a:pt x="2871" y="209"/>
                    <a:pt x="2871" y="135"/>
                  </a:cubicBezTo>
                  <a:cubicBezTo>
                    <a:pt x="2871" y="61"/>
                    <a:pt x="2809" y="0"/>
                    <a:pt x="2736" y="0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40"/>
            <p:cNvSpPr/>
            <p:nvPr/>
          </p:nvSpPr>
          <p:spPr>
            <a:xfrm>
              <a:off x="5665993" y="3531896"/>
              <a:ext cx="22473" cy="9657"/>
            </a:xfrm>
            <a:custGeom>
              <a:rect b="b" l="l" r="r" t="t"/>
              <a:pathLst>
                <a:path extrusionOk="0" h="272" w="633">
                  <a:moveTo>
                    <a:pt x="136" y="1"/>
                  </a:moveTo>
                  <a:cubicBezTo>
                    <a:pt x="61" y="1"/>
                    <a:pt x="0" y="62"/>
                    <a:pt x="0" y="136"/>
                  </a:cubicBezTo>
                  <a:cubicBezTo>
                    <a:pt x="0" y="209"/>
                    <a:pt x="61" y="271"/>
                    <a:pt x="136" y="271"/>
                  </a:cubicBezTo>
                  <a:lnTo>
                    <a:pt x="497" y="271"/>
                  </a:lnTo>
                  <a:cubicBezTo>
                    <a:pt x="573" y="271"/>
                    <a:pt x="632" y="212"/>
                    <a:pt x="632" y="136"/>
                  </a:cubicBezTo>
                  <a:cubicBezTo>
                    <a:pt x="632" y="62"/>
                    <a:pt x="570" y="1"/>
                    <a:pt x="497" y="1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93" name="Google Shape;1693;p40"/>
          <p:cNvGrpSpPr/>
          <p:nvPr/>
        </p:nvGrpSpPr>
        <p:grpSpPr>
          <a:xfrm>
            <a:off x="4732223" y="3539745"/>
            <a:ext cx="327049" cy="226231"/>
            <a:chOff x="4732223" y="3539745"/>
            <a:chExt cx="327049" cy="226231"/>
          </a:xfrm>
        </p:grpSpPr>
        <p:sp>
          <p:nvSpPr>
            <p:cNvPr id="1694" name="Google Shape;1694;p40"/>
            <p:cNvSpPr/>
            <p:nvPr/>
          </p:nvSpPr>
          <p:spPr>
            <a:xfrm>
              <a:off x="4755478" y="3539745"/>
              <a:ext cx="280505" cy="192721"/>
            </a:xfrm>
            <a:custGeom>
              <a:rect b="b" l="l" r="r" t="t"/>
              <a:pathLst>
                <a:path extrusionOk="0" h="5428" w="7901">
                  <a:moveTo>
                    <a:pt x="307" y="1"/>
                  </a:moveTo>
                  <a:cubicBezTo>
                    <a:pt x="137" y="1"/>
                    <a:pt x="0" y="139"/>
                    <a:pt x="0" y="309"/>
                  </a:cubicBezTo>
                  <a:lnTo>
                    <a:pt x="0" y="5119"/>
                  </a:lnTo>
                  <a:cubicBezTo>
                    <a:pt x="0" y="5291"/>
                    <a:pt x="138" y="5427"/>
                    <a:pt x="307" y="5427"/>
                  </a:cubicBezTo>
                  <a:lnTo>
                    <a:pt x="7592" y="5427"/>
                  </a:lnTo>
                  <a:cubicBezTo>
                    <a:pt x="7761" y="5427"/>
                    <a:pt x="7899" y="5289"/>
                    <a:pt x="7900" y="5119"/>
                  </a:cubicBezTo>
                  <a:lnTo>
                    <a:pt x="7900" y="309"/>
                  </a:lnTo>
                  <a:cubicBezTo>
                    <a:pt x="7900" y="137"/>
                    <a:pt x="7761" y="1"/>
                    <a:pt x="759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40"/>
            <p:cNvSpPr/>
            <p:nvPr/>
          </p:nvSpPr>
          <p:spPr>
            <a:xfrm>
              <a:off x="5011850" y="3539745"/>
              <a:ext cx="24071" cy="192721"/>
            </a:xfrm>
            <a:custGeom>
              <a:rect b="b" l="l" r="r" t="t"/>
              <a:pathLst>
                <a:path extrusionOk="0" h="5428" w="678">
                  <a:moveTo>
                    <a:pt x="0" y="1"/>
                  </a:moveTo>
                  <a:cubicBezTo>
                    <a:pt x="170" y="1"/>
                    <a:pt x="308" y="139"/>
                    <a:pt x="308" y="309"/>
                  </a:cubicBezTo>
                  <a:lnTo>
                    <a:pt x="308" y="5119"/>
                  </a:lnTo>
                  <a:cubicBezTo>
                    <a:pt x="308" y="5291"/>
                    <a:pt x="170" y="5427"/>
                    <a:pt x="0" y="5427"/>
                  </a:cubicBezTo>
                  <a:lnTo>
                    <a:pt x="371" y="5427"/>
                  </a:lnTo>
                  <a:cubicBezTo>
                    <a:pt x="540" y="5427"/>
                    <a:pt x="678" y="5289"/>
                    <a:pt x="678" y="5119"/>
                  </a:cubicBezTo>
                  <a:lnTo>
                    <a:pt x="678" y="309"/>
                  </a:lnTo>
                  <a:cubicBezTo>
                    <a:pt x="678" y="139"/>
                    <a:pt x="540" y="2"/>
                    <a:pt x="371" y="1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40"/>
            <p:cNvSpPr/>
            <p:nvPr/>
          </p:nvSpPr>
          <p:spPr>
            <a:xfrm>
              <a:off x="4776816" y="3561473"/>
              <a:ext cx="237796" cy="153098"/>
            </a:xfrm>
            <a:custGeom>
              <a:rect b="b" l="l" r="r" t="t"/>
              <a:pathLst>
                <a:path extrusionOk="0" h="4312" w="6698">
                  <a:moveTo>
                    <a:pt x="288" y="0"/>
                  </a:moveTo>
                  <a:cubicBezTo>
                    <a:pt x="173" y="0"/>
                    <a:pt x="83" y="94"/>
                    <a:pt x="83" y="208"/>
                  </a:cubicBezTo>
                  <a:lnTo>
                    <a:pt x="83" y="3232"/>
                  </a:lnTo>
                  <a:lnTo>
                    <a:pt x="1" y="3360"/>
                  </a:lnTo>
                  <a:lnTo>
                    <a:pt x="1" y="4104"/>
                  </a:lnTo>
                  <a:cubicBezTo>
                    <a:pt x="1" y="4220"/>
                    <a:pt x="94" y="4312"/>
                    <a:pt x="208" y="4312"/>
                  </a:cubicBezTo>
                  <a:lnTo>
                    <a:pt x="6491" y="4312"/>
                  </a:lnTo>
                  <a:cubicBezTo>
                    <a:pt x="6604" y="4312"/>
                    <a:pt x="6696" y="4218"/>
                    <a:pt x="6698" y="4104"/>
                  </a:cubicBezTo>
                  <a:lnTo>
                    <a:pt x="6698" y="3360"/>
                  </a:lnTo>
                  <a:lnTo>
                    <a:pt x="6645" y="3189"/>
                  </a:lnTo>
                  <a:lnTo>
                    <a:pt x="6655" y="208"/>
                  </a:lnTo>
                  <a:cubicBezTo>
                    <a:pt x="6655" y="92"/>
                    <a:pt x="6561" y="0"/>
                    <a:pt x="64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40"/>
            <p:cNvSpPr/>
            <p:nvPr/>
          </p:nvSpPr>
          <p:spPr>
            <a:xfrm>
              <a:off x="4993921" y="3557674"/>
              <a:ext cx="20662" cy="156897"/>
            </a:xfrm>
            <a:custGeom>
              <a:rect b="b" l="l" r="r" t="t"/>
              <a:pathLst>
                <a:path extrusionOk="0" h="4419" w="582">
                  <a:moveTo>
                    <a:pt x="0" y="1"/>
                  </a:moveTo>
                  <a:cubicBezTo>
                    <a:pt x="115" y="1"/>
                    <a:pt x="207" y="94"/>
                    <a:pt x="207" y="208"/>
                  </a:cubicBezTo>
                  <a:lnTo>
                    <a:pt x="207" y="4211"/>
                  </a:lnTo>
                  <a:cubicBezTo>
                    <a:pt x="207" y="4327"/>
                    <a:pt x="114" y="4419"/>
                    <a:pt x="0" y="4419"/>
                  </a:cubicBezTo>
                  <a:lnTo>
                    <a:pt x="374" y="4419"/>
                  </a:lnTo>
                  <a:cubicBezTo>
                    <a:pt x="489" y="4419"/>
                    <a:pt x="581" y="4325"/>
                    <a:pt x="581" y="4211"/>
                  </a:cubicBezTo>
                  <a:lnTo>
                    <a:pt x="581" y="208"/>
                  </a:lnTo>
                  <a:cubicBezTo>
                    <a:pt x="581" y="93"/>
                    <a:pt x="489" y="1"/>
                    <a:pt x="376" y="1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40"/>
            <p:cNvSpPr/>
            <p:nvPr/>
          </p:nvSpPr>
          <p:spPr>
            <a:xfrm>
              <a:off x="4875338" y="3557674"/>
              <a:ext cx="139241" cy="89402"/>
            </a:xfrm>
            <a:custGeom>
              <a:rect b="b" l="l" r="r" t="t"/>
              <a:pathLst>
                <a:path extrusionOk="0" h="2518" w="3922">
                  <a:moveTo>
                    <a:pt x="115" y="1"/>
                  </a:moveTo>
                  <a:cubicBezTo>
                    <a:pt x="0" y="1"/>
                    <a:pt x="33" y="94"/>
                    <a:pt x="33" y="208"/>
                  </a:cubicBezTo>
                  <a:lnTo>
                    <a:pt x="33" y="2518"/>
                  </a:lnTo>
                  <a:lnTo>
                    <a:pt x="3921" y="2518"/>
                  </a:lnTo>
                  <a:lnTo>
                    <a:pt x="3921" y="208"/>
                  </a:lnTo>
                  <a:cubicBezTo>
                    <a:pt x="3921" y="93"/>
                    <a:pt x="3829" y="1"/>
                    <a:pt x="371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40"/>
            <p:cNvSpPr/>
            <p:nvPr/>
          </p:nvSpPr>
          <p:spPr>
            <a:xfrm>
              <a:off x="4993850" y="3557674"/>
              <a:ext cx="20733" cy="89402"/>
            </a:xfrm>
            <a:custGeom>
              <a:rect b="b" l="l" r="r" t="t"/>
              <a:pathLst>
                <a:path extrusionOk="0" h="2518" w="584">
                  <a:moveTo>
                    <a:pt x="1" y="1"/>
                  </a:moveTo>
                  <a:cubicBezTo>
                    <a:pt x="116" y="1"/>
                    <a:pt x="208" y="94"/>
                    <a:pt x="208" y="208"/>
                  </a:cubicBezTo>
                  <a:lnTo>
                    <a:pt x="208" y="2518"/>
                  </a:lnTo>
                  <a:lnTo>
                    <a:pt x="583" y="2518"/>
                  </a:lnTo>
                  <a:lnTo>
                    <a:pt x="583" y="208"/>
                  </a:lnTo>
                  <a:cubicBezTo>
                    <a:pt x="583" y="93"/>
                    <a:pt x="491" y="1"/>
                    <a:pt x="376" y="1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40"/>
            <p:cNvSpPr/>
            <p:nvPr/>
          </p:nvSpPr>
          <p:spPr>
            <a:xfrm>
              <a:off x="4898274" y="3575319"/>
              <a:ext cx="98200" cy="54145"/>
            </a:xfrm>
            <a:custGeom>
              <a:rect b="b" l="l" r="r" t="t"/>
              <a:pathLst>
                <a:path extrusionOk="0" h="1525" w="2766">
                  <a:moveTo>
                    <a:pt x="167" y="0"/>
                  </a:moveTo>
                  <a:cubicBezTo>
                    <a:pt x="75" y="0"/>
                    <a:pt x="0" y="75"/>
                    <a:pt x="0" y="167"/>
                  </a:cubicBezTo>
                  <a:lnTo>
                    <a:pt x="0" y="1357"/>
                  </a:lnTo>
                  <a:cubicBezTo>
                    <a:pt x="0" y="1448"/>
                    <a:pt x="75" y="1524"/>
                    <a:pt x="167" y="1524"/>
                  </a:cubicBezTo>
                  <a:lnTo>
                    <a:pt x="2599" y="1524"/>
                  </a:lnTo>
                  <a:cubicBezTo>
                    <a:pt x="2693" y="1524"/>
                    <a:pt x="2766" y="1448"/>
                    <a:pt x="2766" y="1357"/>
                  </a:cubicBezTo>
                  <a:lnTo>
                    <a:pt x="2766" y="167"/>
                  </a:lnTo>
                  <a:cubicBezTo>
                    <a:pt x="2766" y="75"/>
                    <a:pt x="2691" y="0"/>
                    <a:pt x="25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1" name="Google Shape;1701;p40"/>
            <p:cNvSpPr/>
            <p:nvPr/>
          </p:nvSpPr>
          <p:spPr>
            <a:xfrm>
              <a:off x="4977340" y="3575319"/>
              <a:ext cx="19136" cy="54145"/>
            </a:xfrm>
            <a:custGeom>
              <a:rect b="b" l="l" r="r" t="t"/>
              <a:pathLst>
                <a:path extrusionOk="0" h="1525" w="539">
                  <a:moveTo>
                    <a:pt x="1" y="0"/>
                  </a:moveTo>
                  <a:cubicBezTo>
                    <a:pt x="93" y="0"/>
                    <a:pt x="169" y="75"/>
                    <a:pt x="169" y="167"/>
                  </a:cubicBezTo>
                  <a:lnTo>
                    <a:pt x="169" y="1357"/>
                  </a:lnTo>
                  <a:cubicBezTo>
                    <a:pt x="169" y="1448"/>
                    <a:pt x="93" y="1524"/>
                    <a:pt x="1" y="1524"/>
                  </a:cubicBezTo>
                  <a:lnTo>
                    <a:pt x="372" y="1524"/>
                  </a:lnTo>
                  <a:cubicBezTo>
                    <a:pt x="463" y="1524"/>
                    <a:pt x="539" y="1448"/>
                    <a:pt x="539" y="1357"/>
                  </a:cubicBezTo>
                  <a:lnTo>
                    <a:pt x="539" y="167"/>
                  </a:lnTo>
                  <a:cubicBezTo>
                    <a:pt x="539" y="74"/>
                    <a:pt x="466" y="0"/>
                    <a:pt x="372" y="0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2" name="Google Shape;1702;p40"/>
            <p:cNvSpPr/>
            <p:nvPr/>
          </p:nvSpPr>
          <p:spPr>
            <a:xfrm>
              <a:off x="4776816" y="3647002"/>
              <a:ext cx="237796" cy="33801"/>
            </a:xfrm>
            <a:custGeom>
              <a:rect b="b" l="l" r="r" t="t"/>
              <a:pathLst>
                <a:path extrusionOk="0" h="952" w="6698">
                  <a:moveTo>
                    <a:pt x="1" y="0"/>
                  </a:moveTo>
                  <a:lnTo>
                    <a:pt x="1" y="951"/>
                  </a:lnTo>
                  <a:lnTo>
                    <a:pt x="6698" y="951"/>
                  </a:lnTo>
                  <a:lnTo>
                    <a:pt x="669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3" name="Google Shape;1703;p40"/>
            <p:cNvSpPr/>
            <p:nvPr/>
          </p:nvSpPr>
          <p:spPr>
            <a:xfrm>
              <a:off x="5001199" y="3647002"/>
              <a:ext cx="13384" cy="33801"/>
            </a:xfrm>
            <a:custGeom>
              <a:rect b="b" l="l" r="r" t="t"/>
              <a:pathLst>
                <a:path extrusionOk="0" h="952" w="377">
                  <a:moveTo>
                    <a:pt x="1" y="0"/>
                  </a:moveTo>
                  <a:lnTo>
                    <a:pt x="1" y="951"/>
                  </a:lnTo>
                  <a:lnTo>
                    <a:pt x="376" y="951"/>
                  </a:lnTo>
                  <a:lnTo>
                    <a:pt x="376" y="0"/>
                  </a:ln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4" name="Google Shape;1704;p40"/>
            <p:cNvSpPr/>
            <p:nvPr/>
          </p:nvSpPr>
          <p:spPr>
            <a:xfrm>
              <a:off x="4836284" y="3663901"/>
              <a:ext cx="81017" cy="16900"/>
            </a:xfrm>
            <a:custGeom>
              <a:rect b="b" l="l" r="r" t="t"/>
              <a:pathLst>
                <a:path extrusionOk="0" h="476" w="2282">
                  <a:moveTo>
                    <a:pt x="242" y="1"/>
                  </a:moveTo>
                  <a:cubicBezTo>
                    <a:pt x="109" y="1"/>
                    <a:pt x="1" y="109"/>
                    <a:pt x="1" y="241"/>
                  </a:cubicBezTo>
                  <a:lnTo>
                    <a:pt x="1" y="475"/>
                  </a:lnTo>
                  <a:lnTo>
                    <a:pt x="2281" y="475"/>
                  </a:lnTo>
                  <a:lnTo>
                    <a:pt x="2281" y="241"/>
                  </a:lnTo>
                  <a:cubicBezTo>
                    <a:pt x="2281" y="109"/>
                    <a:pt x="2174" y="1"/>
                    <a:pt x="20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5" name="Google Shape;1705;p40"/>
            <p:cNvSpPr/>
            <p:nvPr/>
          </p:nvSpPr>
          <p:spPr>
            <a:xfrm>
              <a:off x="4917268" y="3663901"/>
              <a:ext cx="81017" cy="16900"/>
            </a:xfrm>
            <a:custGeom>
              <a:rect b="b" l="l" r="r" t="t"/>
              <a:pathLst>
                <a:path extrusionOk="0" h="476" w="2282">
                  <a:moveTo>
                    <a:pt x="242" y="1"/>
                  </a:moveTo>
                  <a:cubicBezTo>
                    <a:pt x="108" y="1"/>
                    <a:pt x="0" y="109"/>
                    <a:pt x="0" y="241"/>
                  </a:cubicBezTo>
                  <a:lnTo>
                    <a:pt x="0" y="475"/>
                  </a:lnTo>
                  <a:lnTo>
                    <a:pt x="2281" y="475"/>
                  </a:lnTo>
                  <a:lnTo>
                    <a:pt x="2281" y="241"/>
                  </a:lnTo>
                  <a:cubicBezTo>
                    <a:pt x="2281" y="109"/>
                    <a:pt x="2173" y="1"/>
                    <a:pt x="20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6" name="Google Shape;1706;p40"/>
            <p:cNvSpPr/>
            <p:nvPr/>
          </p:nvSpPr>
          <p:spPr>
            <a:xfrm>
              <a:off x="4895007" y="3663901"/>
              <a:ext cx="22296" cy="16900"/>
            </a:xfrm>
            <a:custGeom>
              <a:rect b="b" l="l" r="r" t="t"/>
              <a:pathLst>
                <a:path extrusionOk="0" h="476" w="628">
                  <a:moveTo>
                    <a:pt x="0" y="1"/>
                  </a:moveTo>
                  <a:cubicBezTo>
                    <a:pt x="132" y="1"/>
                    <a:pt x="240" y="109"/>
                    <a:pt x="240" y="241"/>
                  </a:cubicBezTo>
                  <a:lnTo>
                    <a:pt x="240" y="475"/>
                  </a:lnTo>
                  <a:lnTo>
                    <a:pt x="627" y="475"/>
                  </a:lnTo>
                  <a:lnTo>
                    <a:pt x="627" y="241"/>
                  </a:lnTo>
                  <a:cubicBezTo>
                    <a:pt x="627" y="109"/>
                    <a:pt x="520" y="1"/>
                    <a:pt x="387" y="1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40"/>
            <p:cNvSpPr/>
            <p:nvPr/>
          </p:nvSpPr>
          <p:spPr>
            <a:xfrm>
              <a:off x="4975920" y="3663901"/>
              <a:ext cx="22296" cy="16900"/>
            </a:xfrm>
            <a:custGeom>
              <a:rect b="b" l="l" r="r" t="t"/>
              <a:pathLst>
                <a:path extrusionOk="0" h="476" w="628">
                  <a:moveTo>
                    <a:pt x="0" y="1"/>
                  </a:moveTo>
                  <a:cubicBezTo>
                    <a:pt x="133" y="1"/>
                    <a:pt x="241" y="109"/>
                    <a:pt x="241" y="241"/>
                  </a:cubicBezTo>
                  <a:lnTo>
                    <a:pt x="241" y="475"/>
                  </a:lnTo>
                  <a:lnTo>
                    <a:pt x="628" y="475"/>
                  </a:lnTo>
                  <a:lnTo>
                    <a:pt x="628" y="241"/>
                  </a:lnTo>
                  <a:cubicBezTo>
                    <a:pt x="628" y="109"/>
                    <a:pt x="520" y="1"/>
                    <a:pt x="386" y="1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40"/>
            <p:cNvSpPr/>
            <p:nvPr/>
          </p:nvSpPr>
          <p:spPr>
            <a:xfrm>
              <a:off x="4776816" y="3557638"/>
              <a:ext cx="103454" cy="89402"/>
            </a:xfrm>
            <a:custGeom>
              <a:rect b="b" l="l" r="r" t="t"/>
              <a:pathLst>
                <a:path extrusionOk="0" h="2518" w="2914">
                  <a:moveTo>
                    <a:pt x="208" y="0"/>
                  </a:moveTo>
                  <a:cubicBezTo>
                    <a:pt x="93" y="0"/>
                    <a:pt x="1" y="94"/>
                    <a:pt x="1" y="208"/>
                  </a:cubicBezTo>
                  <a:lnTo>
                    <a:pt x="1" y="2517"/>
                  </a:lnTo>
                  <a:lnTo>
                    <a:pt x="2913" y="2517"/>
                  </a:lnTo>
                  <a:lnTo>
                    <a:pt x="2913" y="2"/>
                  </a:lnTo>
                  <a:lnTo>
                    <a:pt x="291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40"/>
            <p:cNvSpPr/>
            <p:nvPr/>
          </p:nvSpPr>
          <p:spPr>
            <a:xfrm>
              <a:off x="4789064" y="3576598"/>
              <a:ext cx="49597" cy="9622"/>
            </a:xfrm>
            <a:custGeom>
              <a:rect b="b" l="l" r="r" t="t"/>
              <a:pathLst>
                <a:path extrusionOk="0" h="271" w="1397">
                  <a:moveTo>
                    <a:pt x="136" y="0"/>
                  </a:moveTo>
                  <a:cubicBezTo>
                    <a:pt x="63" y="0"/>
                    <a:pt x="1" y="62"/>
                    <a:pt x="1" y="136"/>
                  </a:cubicBezTo>
                  <a:cubicBezTo>
                    <a:pt x="1" y="209"/>
                    <a:pt x="63" y="271"/>
                    <a:pt x="136" y="271"/>
                  </a:cubicBezTo>
                  <a:lnTo>
                    <a:pt x="1263" y="271"/>
                  </a:lnTo>
                  <a:cubicBezTo>
                    <a:pt x="1336" y="271"/>
                    <a:pt x="1397" y="209"/>
                    <a:pt x="1397" y="136"/>
                  </a:cubicBezTo>
                  <a:cubicBezTo>
                    <a:pt x="1397" y="62"/>
                    <a:pt x="1336" y="0"/>
                    <a:pt x="1263" y="0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40"/>
            <p:cNvSpPr/>
            <p:nvPr/>
          </p:nvSpPr>
          <p:spPr>
            <a:xfrm>
              <a:off x="4848746" y="3576598"/>
              <a:ext cx="19207" cy="9622"/>
            </a:xfrm>
            <a:custGeom>
              <a:rect b="b" l="l" r="r" t="t"/>
              <a:pathLst>
                <a:path extrusionOk="0" h="271" w="541">
                  <a:moveTo>
                    <a:pt x="136" y="0"/>
                  </a:moveTo>
                  <a:cubicBezTo>
                    <a:pt x="61" y="0"/>
                    <a:pt x="1" y="62"/>
                    <a:pt x="1" y="136"/>
                  </a:cubicBezTo>
                  <a:cubicBezTo>
                    <a:pt x="1" y="209"/>
                    <a:pt x="61" y="271"/>
                    <a:pt x="136" y="271"/>
                  </a:cubicBezTo>
                  <a:lnTo>
                    <a:pt x="405" y="271"/>
                  </a:lnTo>
                  <a:cubicBezTo>
                    <a:pt x="481" y="271"/>
                    <a:pt x="540" y="209"/>
                    <a:pt x="540" y="136"/>
                  </a:cubicBezTo>
                  <a:cubicBezTo>
                    <a:pt x="540" y="62"/>
                    <a:pt x="479" y="0"/>
                    <a:pt x="405" y="0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40"/>
            <p:cNvSpPr/>
            <p:nvPr/>
          </p:nvSpPr>
          <p:spPr>
            <a:xfrm>
              <a:off x="4789064" y="3597545"/>
              <a:ext cx="49597" cy="9622"/>
            </a:xfrm>
            <a:custGeom>
              <a:rect b="b" l="l" r="r" t="t"/>
              <a:pathLst>
                <a:path extrusionOk="0" h="271" w="1397">
                  <a:moveTo>
                    <a:pt x="136" y="0"/>
                  </a:moveTo>
                  <a:cubicBezTo>
                    <a:pt x="63" y="0"/>
                    <a:pt x="1" y="61"/>
                    <a:pt x="1" y="136"/>
                  </a:cubicBezTo>
                  <a:cubicBezTo>
                    <a:pt x="1" y="209"/>
                    <a:pt x="63" y="271"/>
                    <a:pt x="136" y="271"/>
                  </a:cubicBezTo>
                  <a:lnTo>
                    <a:pt x="1263" y="271"/>
                  </a:lnTo>
                  <a:cubicBezTo>
                    <a:pt x="1336" y="271"/>
                    <a:pt x="1397" y="210"/>
                    <a:pt x="1397" y="136"/>
                  </a:cubicBezTo>
                  <a:cubicBezTo>
                    <a:pt x="1397" y="61"/>
                    <a:pt x="1336" y="0"/>
                    <a:pt x="1263" y="0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40"/>
            <p:cNvSpPr/>
            <p:nvPr/>
          </p:nvSpPr>
          <p:spPr>
            <a:xfrm>
              <a:off x="4848746" y="3597545"/>
              <a:ext cx="19207" cy="9622"/>
            </a:xfrm>
            <a:custGeom>
              <a:rect b="b" l="l" r="r" t="t"/>
              <a:pathLst>
                <a:path extrusionOk="0" h="271" w="541">
                  <a:moveTo>
                    <a:pt x="136" y="0"/>
                  </a:moveTo>
                  <a:cubicBezTo>
                    <a:pt x="61" y="0"/>
                    <a:pt x="1" y="61"/>
                    <a:pt x="1" y="136"/>
                  </a:cubicBezTo>
                  <a:cubicBezTo>
                    <a:pt x="1" y="209"/>
                    <a:pt x="61" y="271"/>
                    <a:pt x="136" y="271"/>
                  </a:cubicBezTo>
                  <a:lnTo>
                    <a:pt x="405" y="271"/>
                  </a:lnTo>
                  <a:cubicBezTo>
                    <a:pt x="481" y="271"/>
                    <a:pt x="540" y="210"/>
                    <a:pt x="540" y="136"/>
                  </a:cubicBezTo>
                  <a:cubicBezTo>
                    <a:pt x="540" y="61"/>
                    <a:pt x="479" y="0"/>
                    <a:pt x="405" y="0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40"/>
            <p:cNvSpPr/>
            <p:nvPr/>
          </p:nvSpPr>
          <p:spPr>
            <a:xfrm>
              <a:off x="4789064" y="3618492"/>
              <a:ext cx="49597" cy="9622"/>
            </a:xfrm>
            <a:custGeom>
              <a:rect b="b" l="l" r="r" t="t"/>
              <a:pathLst>
                <a:path extrusionOk="0" h="271" w="1397">
                  <a:moveTo>
                    <a:pt x="136" y="0"/>
                  </a:moveTo>
                  <a:cubicBezTo>
                    <a:pt x="63" y="0"/>
                    <a:pt x="1" y="62"/>
                    <a:pt x="1" y="136"/>
                  </a:cubicBezTo>
                  <a:cubicBezTo>
                    <a:pt x="1" y="209"/>
                    <a:pt x="63" y="271"/>
                    <a:pt x="136" y="271"/>
                  </a:cubicBezTo>
                  <a:lnTo>
                    <a:pt x="1263" y="271"/>
                  </a:lnTo>
                  <a:cubicBezTo>
                    <a:pt x="1336" y="271"/>
                    <a:pt x="1397" y="209"/>
                    <a:pt x="1397" y="136"/>
                  </a:cubicBezTo>
                  <a:cubicBezTo>
                    <a:pt x="1397" y="62"/>
                    <a:pt x="1336" y="0"/>
                    <a:pt x="1263" y="0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40"/>
            <p:cNvSpPr/>
            <p:nvPr/>
          </p:nvSpPr>
          <p:spPr>
            <a:xfrm>
              <a:off x="4848746" y="3618492"/>
              <a:ext cx="19207" cy="9622"/>
            </a:xfrm>
            <a:custGeom>
              <a:rect b="b" l="l" r="r" t="t"/>
              <a:pathLst>
                <a:path extrusionOk="0" h="271" w="541">
                  <a:moveTo>
                    <a:pt x="136" y="0"/>
                  </a:moveTo>
                  <a:cubicBezTo>
                    <a:pt x="61" y="0"/>
                    <a:pt x="1" y="62"/>
                    <a:pt x="1" y="136"/>
                  </a:cubicBezTo>
                  <a:cubicBezTo>
                    <a:pt x="1" y="209"/>
                    <a:pt x="61" y="271"/>
                    <a:pt x="136" y="271"/>
                  </a:cubicBezTo>
                  <a:lnTo>
                    <a:pt x="405" y="271"/>
                  </a:lnTo>
                  <a:cubicBezTo>
                    <a:pt x="481" y="271"/>
                    <a:pt x="540" y="209"/>
                    <a:pt x="540" y="136"/>
                  </a:cubicBezTo>
                  <a:cubicBezTo>
                    <a:pt x="540" y="62"/>
                    <a:pt x="479" y="0"/>
                    <a:pt x="405" y="0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40"/>
            <p:cNvSpPr/>
            <p:nvPr/>
          </p:nvSpPr>
          <p:spPr>
            <a:xfrm>
              <a:off x="4732223" y="3731075"/>
              <a:ext cx="327049" cy="34901"/>
            </a:xfrm>
            <a:custGeom>
              <a:rect b="b" l="l" r="r" t="t"/>
              <a:pathLst>
                <a:path extrusionOk="0" h="983" w="9212">
                  <a:moveTo>
                    <a:pt x="249" y="1"/>
                  </a:moveTo>
                  <a:cubicBezTo>
                    <a:pt x="111" y="1"/>
                    <a:pt x="0" y="112"/>
                    <a:pt x="0" y="251"/>
                  </a:cubicBezTo>
                  <a:lnTo>
                    <a:pt x="0" y="585"/>
                  </a:lnTo>
                  <a:cubicBezTo>
                    <a:pt x="0" y="805"/>
                    <a:pt x="177" y="982"/>
                    <a:pt x="397" y="982"/>
                  </a:cubicBezTo>
                  <a:lnTo>
                    <a:pt x="8812" y="982"/>
                  </a:lnTo>
                  <a:cubicBezTo>
                    <a:pt x="9032" y="982"/>
                    <a:pt x="9210" y="805"/>
                    <a:pt x="9212" y="585"/>
                  </a:cubicBezTo>
                  <a:lnTo>
                    <a:pt x="9212" y="251"/>
                  </a:lnTo>
                  <a:cubicBezTo>
                    <a:pt x="9212" y="112"/>
                    <a:pt x="9099" y="1"/>
                    <a:pt x="8961" y="1"/>
                  </a:cubicBezTo>
                  <a:lnTo>
                    <a:pt x="5532" y="1"/>
                  </a:lnTo>
                  <a:lnTo>
                    <a:pt x="4669" y="80"/>
                  </a:lnTo>
                  <a:lnTo>
                    <a:pt x="367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6" name="Google Shape;1716;p40"/>
            <p:cNvSpPr/>
            <p:nvPr/>
          </p:nvSpPr>
          <p:spPr>
            <a:xfrm>
              <a:off x="5031909" y="3731075"/>
              <a:ext cx="27337" cy="34901"/>
            </a:xfrm>
            <a:custGeom>
              <a:rect b="b" l="l" r="r" t="t"/>
              <a:pathLst>
                <a:path extrusionOk="0" h="983" w="770">
                  <a:moveTo>
                    <a:pt x="150" y="1"/>
                  </a:moveTo>
                  <a:cubicBezTo>
                    <a:pt x="287" y="1"/>
                    <a:pt x="398" y="113"/>
                    <a:pt x="398" y="251"/>
                  </a:cubicBezTo>
                  <a:lnTo>
                    <a:pt x="398" y="585"/>
                  </a:lnTo>
                  <a:cubicBezTo>
                    <a:pt x="398" y="805"/>
                    <a:pt x="219" y="982"/>
                    <a:pt x="1" y="982"/>
                  </a:cubicBezTo>
                  <a:lnTo>
                    <a:pt x="371" y="982"/>
                  </a:lnTo>
                  <a:cubicBezTo>
                    <a:pt x="591" y="982"/>
                    <a:pt x="769" y="805"/>
                    <a:pt x="769" y="585"/>
                  </a:cubicBezTo>
                  <a:lnTo>
                    <a:pt x="769" y="251"/>
                  </a:lnTo>
                  <a:cubicBezTo>
                    <a:pt x="769" y="112"/>
                    <a:pt x="657" y="1"/>
                    <a:pt x="520" y="1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7" name="Google Shape;1717;p40"/>
            <p:cNvSpPr/>
            <p:nvPr/>
          </p:nvSpPr>
          <p:spPr>
            <a:xfrm>
              <a:off x="4862805" y="3731146"/>
              <a:ext cx="65893" cy="16936"/>
            </a:xfrm>
            <a:custGeom>
              <a:rect b="b" l="l" r="r" t="t"/>
              <a:pathLst>
                <a:path extrusionOk="0" h="477" w="1856">
                  <a:moveTo>
                    <a:pt x="0" y="0"/>
                  </a:moveTo>
                  <a:lnTo>
                    <a:pt x="0" y="141"/>
                  </a:lnTo>
                  <a:cubicBezTo>
                    <a:pt x="0" y="326"/>
                    <a:pt x="152" y="477"/>
                    <a:pt x="337" y="477"/>
                  </a:cubicBezTo>
                  <a:lnTo>
                    <a:pt x="1519" y="477"/>
                  </a:lnTo>
                  <a:cubicBezTo>
                    <a:pt x="1704" y="477"/>
                    <a:pt x="1854" y="326"/>
                    <a:pt x="1855" y="141"/>
                  </a:cubicBezTo>
                  <a:lnTo>
                    <a:pt x="1855" y="0"/>
                  </a:ln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8" name="Google Shape;1718;p40"/>
            <p:cNvSpPr/>
            <p:nvPr/>
          </p:nvSpPr>
          <p:spPr>
            <a:xfrm>
              <a:off x="4903528" y="3731075"/>
              <a:ext cx="25100" cy="16971"/>
            </a:xfrm>
            <a:custGeom>
              <a:rect b="b" l="l" r="r" t="t"/>
              <a:pathLst>
                <a:path extrusionOk="0" h="478" w="707">
                  <a:moveTo>
                    <a:pt x="337" y="1"/>
                  </a:moveTo>
                  <a:lnTo>
                    <a:pt x="337" y="141"/>
                  </a:lnTo>
                  <a:cubicBezTo>
                    <a:pt x="337" y="326"/>
                    <a:pt x="186" y="477"/>
                    <a:pt x="0" y="477"/>
                  </a:cubicBezTo>
                  <a:lnTo>
                    <a:pt x="372" y="477"/>
                  </a:lnTo>
                  <a:cubicBezTo>
                    <a:pt x="557" y="477"/>
                    <a:pt x="707" y="326"/>
                    <a:pt x="707" y="141"/>
                  </a:cubicBezTo>
                  <a:lnTo>
                    <a:pt x="707" y="1"/>
                  </a:ln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19" name="Google Shape;1719;p40"/>
          <p:cNvGrpSpPr/>
          <p:nvPr/>
        </p:nvGrpSpPr>
        <p:grpSpPr>
          <a:xfrm>
            <a:off x="4084872" y="3509564"/>
            <a:ext cx="327024" cy="286521"/>
            <a:chOff x="4084872" y="3509564"/>
            <a:chExt cx="327024" cy="286521"/>
          </a:xfrm>
        </p:grpSpPr>
        <p:sp>
          <p:nvSpPr>
            <p:cNvPr id="1720" name="Google Shape;1720;p40"/>
            <p:cNvSpPr/>
            <p:nvPr/>
          </p:nvSpPr>
          <p:spPr>
            <a:xfrm>
              <a:off x="4196140" y="3660385"/>
              <a:ext cx="215642" cy="135700"/>
            </a:xfrm>
            <a:custGeom>
              <a:rect b="b" l="l" r="r" t="t"/>
              <a:pathLst>
                <a:path extrusionOk="0" h="3822" w="6074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lnTo>
                    <a:pt x="1" y="797"/>
                  </a:lnTo>
                  <a:lnTo>
                    <a:pt x="191" y="1294"/>
                  </a:lnTo>
                  <a:lnTo>
                    <a:pt x="1" y="1912"/>
                  </a:lnTo>
                  <a:lnTo>
                    <a:pt x="1" y="3627"/>
                  </a:lnTo>
                  <a:cubicBezTo>
                    <a:pt x="1" y="3733"/>
                    <a:pt x="85" y="3821"/>
                    <a:pt x="190" y="3821"/>
                  </a:cubicBezTo>
                  <a:cubicBezTo>
                    <a:pt x="192" y="3821"/>
                    <a:pt x="194" y="3821"/>
                    <a:pt x="195" y="3821"/>
                  </a:cubicBezTo>
                  <a:lnTo>
                    <a:pt x="5879" y="3821"/>
                  </a:lnTo>
                  <a:cubicBezTo>
                    <a:pt x="5986" y="3821"/>
                    <a:pt x="6074" y="3735"/>
                    <a:pt x="6074" y="3627"/>
                  </a:cubicBezTo>
                  <a:lnTo>
                    <a:pt x="6074" y="1912"/>
                  </a:lnTo>
                  <a:lnTo>
                    <a:pt x="5786" y="1353"/>
                  </a:lnTo>
                  <a:lnTo>
                    <a:pt x="6074" y="797"/>
                  </a:lnTo>
                  <a:lnTo>
                    <a:pt x="6074" y="195"/>
                  </a:lnTo>
                  <a:cubicBezTo>
                    <a:pt x="6074" y="90"/>
                    <a:pt x="5987" y="1"/>
                    <a:pt x="58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1" name="Google Shape;1721;p40"/>
            <p:cNvSpPr/>
            <p:nvPr/>
          </p:nvSpPr>
          <p:spPr>
            <a:xfrm>
              <a:off x="4391482" y="3660491"/>
              <a:ext cx="20414" cy="135594"/>
            </a:xfrm>
            <a:custGeom>
              <a:rect b="b" l="l" r="r" t="t"/>
              <a:pathLst>
                <a:path extrusionOk="0" h="3819" w="575">
                  <a:moveTo>
                    <a:pt x="0" y="1"/>
                  </a:moveTo>
                  <a:cubicBezTo>
                    <a:pt x="107" y="1"/>
                    <a:pt x="195" y="87"/>
                    <a:pt x="195" y="195"/>
                  </a:cubicBezTo>
                  <a:lnTo>
                    <a:pt x="195" y="3624"/>
                  </a:lnTo>
                  <a:cubicBezTo>
                    <a:pt x="195" y="3731"/>
                    <a:pt x="108" y="3818"/>
                    <a:pt x="0" y="3818"/>
                  </a:cubicBezTo>
                  <a:lnTo>
                    <a:pt x="380" y="3818"/>
                  </a:lnTo>
                  <a:cubicBezTo>
                    <a:pt x="485" y="3818"/>
                    <a:pt x="575" y="3732"/>
                    <a:pt x="575" y="3624"/>
                  </a:cubicBezTo>
                  <a:lnTo>
                    <a:pt x="575" y="195"/>
                  </a:lnTo>
                  <a:cubicBezTo>
                    <a:pt x="575" y="87"/>
                    <a:pt x="485" y="1"/>
                    <a:pt x="380" y="1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2" name="Google Shape;1722;p40"/>
            <p:cNvSpPr/>
            <p:nvPr/>
          </p:nvSpPr>
          <p:spPr>
            <a:xfrm>
              <a:off x="4196140" y="3688681"/>
              <a:ext cx="215749" cy="39659"/>
            </a:xfrm>
            <a:custGeom>
              <a:rect b="b" l="l" r="r" t="t"/>
              <a:pathLst>
                <a:path extrusionOk="0" h="1117" w="6077">
                  <a:moveTo>
                    <a:pt x="1" y="1"/>
                  </a:moveTo>
                  <a:lnTo>
                    <a:pt x="1" y="1116"/>
                  </a:lnTo>
                  <a:lnTo>
                    <a:pt x="6077" y="1116"/>
                  </a:lnTo>
                  <a:lnTo>
                    <a:pt x="607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3" name="Google Shape;1723;p40"/>
            <p:cNvSpPr/>
            <p:nvPr/>
          </p:nvSpPr>
          <p:spPr>
            <a:xfrm>
              <a:off x="4398334" y="3688681"/>
              <a:ext cx="13455" cy="39659"/>
            </a:xfrm>
            <a:custGeom>
              <a:rect b="b" l="l" r="r" t="t"/>
              <a:pathLst>
                <a:path extrusionOk="0" h="1117" w="379">
                  <a:moveTo>
                    <a:pt x="0" y="1"/>
                  </a:moveTo>
                  <a:lnTo>
                    <a:pt x="0" y="1116"/>
                  </a:lnTo>
                  <a:lnTo>
                    <a:pt x="379" y="1116"/>
                  </a:lnTo>
                  <a:lnTo>
                    <a:pt x="379" y="1"/>
                  </a:ln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4" name="Google Shape;1724;p40"/>
            <p:cNvSpPr/>
            <p:nvPr/>
          </p:nvSpPr>
          <p:spPr>
            <a:xfrm>
              <a:off x="4084872" y="3574572"/>
              <a:ext cx="215642" cy="135629"/>
            </a:xfrm>
            <a:custGeom>
              <a:rect b="b" l="l" r="r" t="t"/>
              <a:pathLst>
                <a:path extrusionOk="0" h="3820" w="6074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lnTo>
                    <a:pt x="1" y="3625"/>
                  </a:lnTo>
                  <a:cubicBezTo>
                    <a:pt x="1" y="3732"/>
                    <a:pt x="87" y="3819"/>
                    <a:pt x="195" y="3819"/>
                  </a:cubicBezTo>
                  <a:lnTo>
                    <a:pt x="5879" y="3819"/>
                  </a:lnTo>
                  <a:cubicBezTo>
                    <a:pt x="5984" y="3819"/>
                    <a:pt x="6073" y="3733"/>
                    <a:pt x="6073" y="3625"/>
                  </a:cubicBezTo>
                  <a:lnTo>
                    <a:pt x="6073" y="194"/>
                  </a:lnTo>
                  <a:cubicBezTo>
                    <a:pt x="6073" y="89"/>
                    <a:pt x="5987" y="0"/>
                    <a:pt x="587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5" name="Google Shape;1725;p40"/>
            <p:cNvSpPr/>
            <p:nvPr/>
          </p:nvSpPr>
          <p:spPr>
            <a:xfrm>
              <a:off x="4280390" y="3574572"/>
              <a:ext cx="20130" cy="135629"/>
            </a:xfrm>
            <a:custGeom>
              <a:rect b="b" l="l" r="r" t="t"/>
              <a:pathLst>
                <a:path extrusionOk="0" h="3820" w="567">
                  <a:moveTo>
                    <a:pt x="375" y="0"/>
                  </a:moveTo>
                  <a:cubicBezTo>
                    <a:pt x="374" y="0"/>
                    <a:pt x="373" y="0"/>
                    <a:pt x="372" y="0"/>
                  </a:cubicBezTo>
                  <a:lnTo>
                    <a:pt x="1" y="0"/>
                  </a:lnTo>
                  <a:cubicBezTo>
                    <a:pt x="107" y="0"/>
                    <a:pt x="195" y="87"/>
                    <a:pt x="195" y="194"/>
                  </a:cubicBezTo>
                  <a:lnTo>
                    <a:pt x="195" y="3625"/>
                  </a:lnTo>
                  <a:cubicBezTo>
                    <a:pt x="195" y="3732"/>
                    <a:pt x="109" y="3819"/>
                    <a:pt x="1" y="3819"/>
                  </a:cubicBezTo>
                  <a:lnTo>
                    <a:pt x="372" y="3819"/>
                  </a:lnTo>
                  <a:cubicBezTo>
                    <a:pt x="477" y="3819"/>
                    <a:pt x="566" y="3733"/>
                    <a:pt x="566" y="3625"/>
                  </a:cubicBezTo>
                  <a:lnTo>
                    <a:pt x="566" y="193"/>
                  </a:lnTo>
                  <a:cubicBezTo>
                    <a:pt x="566" y="87"/>
                    <a:pt x="482" y="0"/>
                    <a:pt x="375" y="0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6" name="Google Shape;1726;p40"/>
            <p:cNvSpPr/>
            <p:nvPr/>
          </p:nvSpPr>
          <p:spPr>
            <a:xfrm>
              <a:off x="4259088" y="3509564"/>
              <a:ext cx="101679" cy="101722"/>
            </a:xfrm>
            <a:custGeom>
              <a:rect b="b" l="l" r="r" t="t"/>
              <a:pathLst>
                <a:path extrusionOk="0" h="2865" w="2864">
                  <a:moveTo>
                    <a:pt x="1433" y="1"/>
                  </a:moveTo>
                  <a:cubicBezTo>
                    <a:pt x="641" y="1"/>
                    <a:pt x="1" y="641"/>
                    <a:pt x="1" y="1433"/>
                  </a:cubicBezTo>
                  <a:cubicBezTo>
                    <a:pt x="1" y="2223"/>
                    <a:pt x="641" y="2864"/>
                    <a:pt x="1433" y="2864"/>
                  </a:cubicBezTo>
                  <a:cubicBezTo>
                    <a:pt x="2223" y="2864"/>
                    <a:pt x="2863" y="2223"/>
                    <a:pt x="2863" y="1433"/>
                  </a:cubicBezTo>
                  <a:cubicBezTo>
                    <a:pt x="2863" y="641"/>
                    <a:pt x="2223" y="1"/>
                    <a:pt x="14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7" name="Google Shape;1727;p40"/>
            <p:cNvSpPr/>
            <p:nvPr/>
          </p:nvSpPr>
          <p:spPr>
            <a:xfrm>
              <a:off x="4276379" y="3513505"/>
              <a:ext cx="84425" cy="97781"/>
            </a:xfrm>
            <a:custGeom>
              <a:rect b="b" l="l" r="r" t="t"/>
              <a:pathLst>
                <a:path extrusionOk="0" h="2754" w="2378">
                  <a:moveTo>
                    <a:pt x="1494" y="1"/>
                  </a:moveTo>
                  <a:lnTo>
                    <a:pt x="1494" y="1"/>
                  </a:lnTo>
                  <a:cubicBezTo>
                    <a:pt x="1792" y="262"/>
                    <a:pt x="1982" y="647"/>
                    <a:pt x="1982" y="1077"/>
                  </a:cubicBezTo>
                  <a:cubicBezTo>
                    <a:pt x="1982" y="1868"/>
                    <a:pt x="1341" y="2509"/>
                    <a:pt x="550" y="2509"/>
                  </a:cubicBezTo>
                  <a:cubicBezTo>
                    <a:pt x="356" y="2509"/>
                    <a:pt x="170" y="2468"/>
                    <a:pt x="0" y="2399"/>
                  </a:cubicBezTo>
                  <a:lnTo>
                    <a:pt x="0" y="2399"/>
                  </a:lnTo>
                  <a:cubicBezTo>
                    <a:pt x="252" y="2618"/>
                    <a:pt x="583" y="2753"/>
                    <a:pt x="946" y="2753"/>
                  </a:cubicBezTo>
                  <a:cubicBezTo>
                    <a:pt x="1737" y="2753"/>
                    <a:pt x="2378" y="2113"/>
                    <a:pt x="2378" y="1322"/>
                  </a:cubicBezTo>
                  <a:cubicBezTo>
                    <a:pt x="2378" y="726"/>
                    <a:pt x="2013" y="215"/>
                    <a:pt x="1494" y="1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8" name="Google Shape;1728;p40"/>
            <p:cNvSpPr/>
            <p:nvPr/>
          </p:nvSpPr>
          <p:spPr>
            <a:xfrm>
              <a:off x="4218117" y="3746694"/>
              <a:ext cx="81940" cy="9622"/>
            </a:xfrm>
            <a:custGeom>
              <a:rect b="b" l="l" r="r" t="t"/>
              <a:pathLst>
                <a:path extrusionOk="0" h="271" w="2308">
                  <a:moveTo>
                    <a:pt x="136" y="0"/>
                  </a:moveTo>
                  <a:cubicBezTo>
                    <a:pt x="63" y="0"/>
                    <a:pt x="1" y="62"/>
                    <a:pt x="1" y="136"/>
                  </a:cubicBezTo>
                  <a:cubicBezTo>
                    <a:pt x="1" y="209"/>
                    <a:pt x="63" y="271"/>
                    <a:pt x="136" y="271"/>
                  </a:cubicBezTo>
                  <a:lnTo>
                    <a:pt x="2172" y="271"/>
                  </a:lnTo>
                  <a:cubicBezTo>
                    <a:pt x="2246" y="271"/>
                    <a:pt x="2308" y="209"/>
                    <a:pt x="2308" y="136"/>
                  </a:cubicBezTo>
                  <a:cubicBezTo>
                    <a:pt x="2308" y="62"/>
                    <a:pt x="2249" y="0"/>
                    <a:pt x="2172" y="0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9" name="Google Shape;1729;p40"/>
            <p:cNvSpPr/>
            <p:nvPr/>
          </p:nvSpPr>
          <p:spPr>
            <a:xfrm>
              <a:off x="4218117" y="3768103"/>
              <a:ext cx="49348" cy="9586"/>
            </a:xfrm>
            <a:custGeom>
              <a:rect b="b" l="l" r="r" t="t"/>
              <a:pathLst>
                <a:path extrusionOk="0" h="270" w="1390">
                  <a:moveTo>
                    <a:pt x="136" y="0"/>
                  </a:moveTo>
                  <a:cubicBezTo>
                    <a:pt x="63" y="0"/>
                    <a:pt x="1" y="61"/>
                    <a:pt x="1" y="135"/>
                  </a:cubicBezTo>
                  <a:cubicBezTo>
                    <a:pt x="1" y="209"/>
                    <a:pt x="63" y="269"/>
                    <a:pt x="136" y="269"/>
                  </a:cubicBezTo>
                  <a:lnTo>
                    <a:pt x="1256" y="269"/>
                  </a:lnTo>
                  <a:cubicBezTo>
                    <a:pt x="1329" y="269"/>
                    <a:pt x="1389" y="209"/>
                    <a:pt x="1389" y="135"/>
                  </a:cubicBezTo>
                  <a:cubicBezTo>
                    <a:pt x="1389" y="61"/>
                    <a:pt x="1330" y="0"/>
                    <a:pt x="1256" y="0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0" name="Google Shape;1730;p40"/>
            <p:cNvSpPr/>
            <p:nvPr/>
          </p:nvSpPr>
          <p:spPr>
            <a:xfrm>
              <a:off x="4290332" y="3522204"/>
              <a:ext cx="39727" cy="76620"/>
            </a:xfrm>
            <a:custGeom>
              <a:rect b="b" l="l" r="r" t="t"/>
              <a:pathLst>
                <a:path extrusionOk="0" h="2158" w="1119">
                  <a:moveTo>
                    <a:pt x="410" y="510"/>
                  </a:moveTo>
                  <a:lnTo>
                    <a:pt x="410" y="790"/>
                  </a:lnTo>
                  <a:cubicBezTo>
                    <a:pt x="396" y="783"/>
                    <a:pt x="383" y="774"/>
                    <a:pt x="373" y="766"/>
                  </a:cubicBezTo>
                  <a:cubicBezTo>
                    <a:pt x="340" y="740"/>
                    <a:pt x="327" y="688"/>
                    <a:pt x="338" y="630"/>
                  </a:cubicBezTo>
                  <a:cubicBezTo>
                    <a:pt x="345" y="589"/>
                    <a:pt x="369" y="543"/>
                    <a:pt x="410" y="510"/>
                  </a:cubicBezTo>
                  <a:close/>
                  <a:moveTo>
                    <a:pt x="678" y="1202"/>
                  </a:moveTo>
                  <a:cubicBezTo>
                    <a:pt x="823" y="1265"/>
                    <a:pt x="820" y="1389"/>
                    <a:pt x="812" y="1442"/>
                  </a:cubicBezTo>
                  <a:cubicBezTo>
                    <a:pt x="799" y="1515"/>
                    <a:pt x="754" y="1590"/>
                    <a:pt x="678" y="1633"/>
                  </a:cubicBezTo>
                  <a:lnTo>
                    <a:pt x="678" y="1202"/>
                  </a:lnTo>
                  <a:close/>
                  <a:moveTo>
                    <a:pt x="543" y="0"/>
                  </a:moveTo>
                  <a:cubicBezTo>
                    <a:pt x="469" y="0"/>
                    <a:pt x="407" y="62"/>
                    <a:pt x="407" y="135"/>
                  </a:cubicBezTo>
                  <a:lnTo>
                    <a:pt x="407" y="220"/>
                  </a:lnTo>
                  <a:cubicBezTo>
                    <a:pt x="399" y="222"/>
                    <a:pt x="392" y="223"/>
                    <a:pt x="383" y="228"/>
                  </a:cubicBezTo>
                  <a:cubicBezTo>
                    <a:pt x="223" y="275"/>
                    <a:pt x="104" y="412"/>
                    <a:pt x="72" y="583"/>
                  </a:cubicBezTo>
                  <a:cubicBezTo>
                    <a:pt x="43" y="740"/>
                    <a:pt x="94" y="892"/>
                    <a:pt x="204" y="980"/>
                  </a:cubicBezTo>
                  <a:cubicBezTo>
                    <a:pt x="256" y="1022"/>
                    <a:pt x="321" y="1059"/>
                    <a:pt x="407" y="1100"/>
                  </a:cubicBezTo>
                  <a:lnTo>
                    <a:pt x="407" y="1668"/>
                  </a:lnTo>
                  <a:cubicBezTo>
                    <a:pt x="347" y="1659"/>
                    <a:pt x="302" y="1639"/>
                    <a:pt x="227" y="1590"/>
                  </a:cubicBezTo>
                  <a:cubicBezTo>
                    <a:pt x="205" y="1576"/>
                    <a:pt x="180" y="1569"/>
                    <a:pt x="155" y="1569"/>
                  </a:cubicBezTo>
                  <a:cubicBezTo>
                    <a:pt x="111" y="1569"/>
                    <a:pt x="68" y="1590"/>
                    <a:pt x="42" y="1631"/>
                  </a:cubicBezTo>
                  <a:cubicBezTo>
                    <a:pt x="0" y="1694"/>
                    <a:pt x="17" y="1776"/>
                    <a:pt x="81" y="1818"/>
                  </a:cubicBezTo>
                  <a:cubicBezTo>
                    <a:pt x="209" y="1900"/>
                    <a:pt x="298" y="1930"/>
                    <a:pt x="407" y="1940"/>
                  </a:cubicBezTo>
                  <a:lnTo>
                    <a:pt x="407" y="2022"/>
                  </a:lnTo>
                  <a:cubicBezTo>
                    <a:pt x="407" y="2097"/>
                    <a:pt x="469" y="2157"/>
                    <a:pt x="543" y="2157"/>
                  </a:cubicBezTo>
                  <a:cubicBezTo>
                    <a:pt x="617" y="2157"/>
                    <a:pt x="678" y="2097"/>
                    <a:pt x="678" y="2022"/>
                  </a:cubicBezTo>
                  <a:lnTo>
                    <a:pt x="678" y="1926"/>
                  </a:lnTo>
                  <a:cubicBezTo>
                    <a:pt x="901" y="1868"/>
                    <a:pt x="1045" y="1677"/>
                    <a:pt x="1077" y="1488"/>
                  </a:cubicBezTo>
                  <a:cubicBezTo>
                    <a:pt x="1118" y="1243"/>
                    <a:pt x="986" y="1025"/>
                    <a:pt x="748" y="941"/>
                  </a:cubicBezTo>
                  <a:cubicBezTo>
                    <a:pt x="725" y="933"/>
                    <a:pt x="701" y="925"/>
                    <a:pt x="676" y="917"/>
                  </a:cubicBezTo>
                  <a:lnTo>
                    <a:pt x="676" y="488"/>
                  </a:lnTo>
                  <a:cubicBezTo>
                    <a:pt x="720" y="504"/>
                    <a:pt x="746" y="525"/>
                    <a:pt x="751" y="530"/>
                  </a:cubicBezTo>
                  <a:lnTo>
                    <a:pt x="756" y="533"/>
                  </a:lnTo>
                  <a:lnTo>
                    <a:pt x="786" y="559"/>
                  </a:lnTo>
                  <a:cubicBezTo>
                    <a:pt x="811" y="580"/>
                    <a:pt x="842" y="591"/>
                    <a:pt x="874" y="591"/>
                  </a:cubicBezTo>
                  <a:cubicBezTo>
                    <a:pt x="912" y="591"/>
                    <a:pt x="950" y="575"/>
                    <a:pt x="977" y="544"/>
                  </a:cubicBezTo>
                  <a:cubicBezTo>
                    <a:pt x="1025" y="488"/>
                    <a:pt x="1018" y="402"/>
                    <a:pt x="961" y="353"/>
                  </a:cubicBezTo>
                  <a:lnTo>
                    <a:pt x="931" y="328"/>
                  </a:lnTo>
                  <a:cubicBezTo>
                    <a:pt x="911" y="310"/>
                    <a:pt x="820" y="238"/>
                    <a:pt x="678" y="209"/>
                  </a:cubicBezTo>
                  <a:lnTo>
                    <a:pt x="678" y="135"/>
                  </a:lnTo>
                  <a:cubicBezTo>
                    <a:pt x="678" y="62"/>
                    <a:pt x="617" y="0"/>
                    <a:pt x="543" y="0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1" name="Google Shape;1731;p40"/>
            <p:cNvSpPr/>
            <p:nvPr/>
          </p:nvSpPr>
          <p:spPr>
            <a:xfrm>
              <a:off x="4104292" y="3643165"/>
              <a:ext cx="81869" cy="9586"/>
            </a:xfrm>
            <a:custGeom>
              <a:rect b="b" l="l" r="r" t="t"/>
              <a:pathLst>
                <a:path extrusionOk="0" h="270" w="2306">
                  <a:moveTo>
                    <a:pt x="134" y="1"/>
                  </a:moveTo>
                  <a:cubicBezTo>
                    <a:pt x="61" y="1"/>
                    <a:pt x="1" y="61"/>
                    <a:pt x="1" y="136"/>
                  </a:cubicBezTo>
                  <a:cubicBezTo>
                    <a:pt x="1" y="209"/>
                    <a:pt x="61" y="270"/>
                    <a:pt x="134" y="270"/>
                  </a:cubicBezTo>
                  <a:lnTo>
                    <a:pt x="2171" y="270"/>
                  </a:lnTo>
                  <a:cubicBezTo>
                    <a:pt x="2245" y="270"/>
                    <a:pt x="2306" y="209"/>
                    <a:pt x="2306" y="136"/>
                  </a:cubicBezTo>
                  <a:cubicBezTo>
                    <a:pt x="2306" y="60"/>
                    <a:pt x="2247" y="1"/>
                    <a:pt x="2171" y="1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2" name="Google Shape;1732;p40"/>
            <p:cNvSpPr/>
            <p:nvPr/>
          </p:nvSpPr>
          <p:spPr>
            <a:xfrm>
              <a:off x="4104292" y="3664467"/>
              <a:ext cx="24568" cy="9657"/>
            </a:xfrm>
            <a:custGeom>
              <a:rect b="b" l="l" r="r" t="t"/>
              <a:pathLst>
                <a:path extrusionOk="0" h="272" w="692">
                  <a:moveTo>
                    <a:pt x="134" y="1"/>
                  </a:moveTo>
                  <a:cubicBezTo>
                    <a:pt x="61" y="1"/>
                    <a:pt x="1" y="63"/>
                    <a:pt x="1" y="136"/>
                  </a:cubicBezTo>
                  <a:cubicBezTo>
                    <a:pt x="1" y="210"/>
                    <a:pt x="61" y="271"/>
                    <a:pt x="134" y="271"/>
                  </a:cubicBezTo>
                  <a:lnTo>
                    <a:pt x="556" y="271"/>
                  </a:lnTo>
                  <a:cubicBezTo>
                    <a:pt x="629" y="271"/>
                    <a:pt x="691" y="210"/>
                    <a:pt x="691" y="136"/>
                  </a:cubicBezTo>
                  <a:cubicBezTo>
                    <a:pt x="691" y="63"/>
                    <a:pt x="631" y="1"/>
                    <a:pt x="556" y="1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3" name="Google Shape;1733;p40"/>
            <p:cNvSpPr/>
            <p:nvPr/>
          </p:nvSpPr>
          <p:spPr>
            <a:xfrm>
              <a:off x="4145015" y="3664467"/>
              <a:ext cx="24568" cy="9657"/>
            </a:xfrm>
            <a:custGeom>
              <a:rect b="b" l="l" r="r" t="t"/>
              <a:pathLst>
                <a:path extrusionOk="0" h="272" w="692">
                  <a:moveTo>
                    <a:pt x="136" y="1"/>
                  </a:moveTo>
                  <a:cubicBezTo>
                    <a:pt x="62" y="1"/>
                    <a:pt x="1" y="63"/>
                    <a:pt x="1" y="136"/>
                  </a:cubicBezTo>
                  <a:cubicBezTo>
                    <a:pt x="1" y="210"/>
                    <a:pt x="62" y="271"/>
                    <a:pt x="136" y="271"/>
                  </a:cubicBezTo>
                  <a:lnTo>
                    <a:pt x="556" y="271"/>
                  </a:lnTo>
                  <a:cubicBezTo>
                    <a:pt x="631" y="271"/>
                    <a:pt x="691" y="210"/>
                    <a:pt x="691" y="136"/>
                  </a:cubicBezTo>
                  <a:cubicBezTo>
                    <a:pt x="691" y="63"/>
                    <a:pt x="631" y="1"/>
                    <a:pt x="556" y="1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34" name="Google Shape;1734;p40"/>
          <p:cNvGrpSpPr/>
          <p:nvPr/>
        </p:nvGrpSpPr>
        <p:grpSpPr>
          <a:xfrm>
            <a:off x="3451663" y="3489398"/>
            <a:ext cx="298657" cy="327037"/>
            <a:chOff x="3451663" y="3618198"/>
            <a:chExt cx="298657" cy="327037"/>
          </a:xfrm>
        </p:grpSpPr>
        <p:sp>
          <p:nvSpPr>
            <p:cNvPr id="1735" name="Google Shape;1735;p40"/>
            <p:cNvSpPr/>
            <p:nvPr/>
          </p:nvSpPr>
          <p:spPr>
            <a:xfrm>
              <a:off x="3451699" y="3624873"/>
              <a:ext cx="234707" cy="320362"/>
            </a:xfrm>
            <a:custGeom>
              <a:rect b="b" l="l" r="r" t="t"/>
              <a:pathLst>
                <a:path extrusionOk="0" h="9023" w="6611">
                  <a:moveTo>
                    <a:pt x="100" y="1"/>
                  </a:moveTo>
                  <a:cubicBezTo>
                    <a:pt x="45" y="1"/>
                    <a:pt x="1" y="45"/>
                    <a:pt x="1" y="100"/>
                  </a:cubicBezTo>
                  <a:lnTo>
                    <a:pt x="1" y="8923"/>
                  </a:lnTo>
                  <a:cubicBezTo>
                    <a:pt x="1" y="8977"/>
                    <a:pt x="45" y="9022"/>
                    <a:pt x="100" y="9022"/>
                  </a:cubicBezTo>
                  <a:lnTo>
                    <a:pt x="6511" y="9022"/>
                  </a:lnTo>
                  <a:cubicBezTo>
                    <a:pt x="6564" y="9022"/>
                    <a:pt x="6607" y="8977"/>
                    <a:pt x="6610" y="8923"/>
                  </a:cubicBezTo>
                  <a:lnTo>
                    <a:pt x="6610" y="100"/>
                  </a:lnTo>
                  <a:cubicBezTo>
                    <a:pt x="6610" y="45"/>
                    <a:pt x="6564" y="1"/>
                    <a:pt x="65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6" name="Google Shape;1736;p40"/>
            <p:cNvSpPr/>
            <p:nvPr/>
          </p:nvSpPr>
          <p:spPr>
            <a:xfrm>
              <a:off x="3669621" y="3656507"/>
              <a:ext cx="16686" cy="288727"/>
            </a:xfrm>
            <a:custGeom>
              <a:rect b="b" l="l" r="r" t="t"/>
              <a:pathLst>
                <a:path extrusionOk="0" h="8132" w="470">
                  <a:moveTo>
                    <a:pt x="0" y="1"/>
                  </a:moveTo>
                  <a:cubicBezTo>
                    <a:pt x="55" y="1"/>
                    <a:pt x="100" y="45"/>
                    <a:pt x="100" y="100"/>
                  </a:cubicBezTo>
                  <a:lnTo>
                    <a:pt x="100" y="8032"/>
                  </a:lnTo>
                  <a:cubicBezTo>
                    <a:pt x="100" y="8086"/>
                    <a:pt x="55" y="8131"/>
                    <a:pt x="0" y="8131"/>
                  </a:cubicBezTo>
                  <a:lnTo>
                    <a:pt x="372" y="8131"/>
                  </a:lnTo>
                  <a:cubicBezTo>
                    <a:pt x="425" y="8131"/>
                    <a:pt x="469" y="8086"/>
                    <a:pt x="469" y="8032"/>
                  </a:cubicBezTo>
                  <a:lnTo>
                    <a:pt x="469" y="100"/>
                  </a:lnTo>
                  <a:cubicBezTo>
                    <a:pt x="469" y="44"/>
                    <a:pt x="426" y="1"/>
                    <a:pt x="372" y="1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7" name="Google Shape;1737;p40"/>
            <p:cNvSpPr/>
            <p:nvPr/>
          </p:nvSpPr>
          <p:spPr>
            <a:xfrm>
              <a:off x="3451663" y="3618198"/>
              <a:ext cx="234636" cy="42748"/>
            </a:xfrm>
            <a:custGeom>
              <a:rect b="b" l="l" r="r" t="t"/>
              <a:pathLst>
                <a:path extrusionOk="0" h="1204" w="6609">
                  <a:moveTo>
                    <a:pt x="100" y="0"/>
                  </a:moveTo>
                  <a:cubicBezTo>
                    <a:pt x="45" y="0"/>
                    <a:pt x="0" y="45"/>
                    <a:pt x="0" y="100"/>
                  </a:cubicBezTo>
                  <a:lnTo>
                    <a:pt x="0" y="1203"/>
                  </a:lnTo>
                  <a:lnTo>
                    <a:pt x="6608" y="1203"/>
                  </a:lnTo>
                  <a:lnTo>
                    <a:pt x="6608" y="100"/>
                  </a:lnTo>
                  <a:cubicBezTo>
                    <a:pt x="6608" y="43"/>
                    <a:pt x="6565" y="0"/>
                    <a:pt x="651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8" name="Google Shape;1738;p40"/>
            <p:cNvSpPr/>
            <p:nvPr/>
          </p:nvSpPr>
          <p:spPr>
            <a:xfrm>
              <a:off x="3669656" y="3618198"/>
              <a:ext cx="16651" cy="42748"/>
            </a:xfrm>
            <a:custGeom>
              <a:rect b="b" l="l" r="r" t="t"/>
              <a:pathLst>
                <a:path extrusionOk="0" h="1204" w="469">
                  <a:moveTo>
                    <a:pt x="1" y="0"/>
                  </a:moveTo>
                  <a:cubicBezTo>
                    <a:pt x="55" y="0"/>
                    <a:pt x="100" y="45"/>
                    <a:pt x="100" y="100"/>
                  </a:cubicBezTo>
                  <a:lnTo>
                    <a:pt x="100" y="1203"/>
                  </a:lnTo>
                  <a:lnTo>
                    <a:pt x="468" y="1203"/>
                  </a:lnTo>
                  <a:lnTo>
                    <a:pt x="468" y="100"/>
                  </a:lnTo>
                  <a:cubicBezTo>
                    <a:pt x="468" y="43"/>
                    <a:pt x="425" y="0"/>
                    <a:pt x="372" y="0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9" name="Google Shape;1739;p40"/>
            <p:cNvSpPr/>
            <p:nvPr/>
          </p:nvSpPr>
          <p:spPr>
            <a:xfrm>
              <a:off x="3532683" y="3688176"/>
              <a:ext cx="72603" cy="72608"/>
            </a:xfrm>
            <a:custGeom>
              <a:rect b="b" l="l" r="r" t="t"/>
              <a:pathLst>
                <a:path extrusionOk="0" h="2045" w="2045">
                  <a:moveTo>
                    <a:pt x="1022" y="1"/>
                  </a:moveTo>
                  <a:cubicBezTo>
                    <a:pt x="458" y="1"/>
                    <a:pt x="1" y="458"/>
                    <a:pt x="1" y="1023"/>
                  </a:cubicBezTo>
                  <a:cubicBezTo>
                    <a:pt x="1" y="1587"/>
                    <a:pt x="458" y="2044"/>
                    <a:pt x="1022" y="2044"/>
                  </a:cubicBezTo>
                  <a:cubicBezTo>
                    <a:pt x="1587" y="2044"/>
                    <a:pt x="2044" y="1587"/>
                    <a:pt x="2044" y="1023"/>
                  </a:cubicBezTo>
                  <a:cubicBezTo>
                    <a:pt x="2044" y="458"/>
                    <a:pt x="1587" y="1"/>
                    <a:pt x="10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0" name="Google Shape;1740;p40"/>
            <p:cNvSpPr/>
            <p:nvPr/>
          </p:nvSpPr>
          <p:spPr>
            <a:xfrm>
              <a:off x="3541665" y="3690945"/>
              <a:ext cx="63656" cy="69838"/>
            </a:xfrm>
            <a:custGeom>
              <a:rect b="b" l="l" r="r" t="t"/>
              <a:pathLst>
                <a:path extrusionOk="0" h="1967" w="1793">
                  <a:moveTo>
                    <a:pt x="1165" y="0"/>
                  </a:moveTo>
                  <a:lnTo>
                    <a:pt x="1165" y="0"/>
                  </a:lnTo>
                  <a:cubicBezTo>
                    <a:pt x="1322" y="180"/>
                    <a:pt x="1417" y="415"/>
                    <a:pt x="1417" y="673"/>
                  </a:cubicBezTo>
                  <a:cubicBezTo>
                    <a:pt x="1417" y="1235"/>
                    <a:pt x="959" y="1694"/>
                    <a:pt x="395" y="1694"/>
                  </a:cubicBezTo>
                  <a:cubicBezTo>
                    <a:pt x="257" y="1694"/>
                    <a:pt x="122" y="1665"/>
                    <a:pt x="1" y="1615"/>
                  </a:cubicBezTo>
                  <a:lnTo>
                    <a:pt x="1" y="1615"/>
                  </a:lnTo>
                  <a:cubicBezTo>
                    <a:pt x="188" y="1831"/>
                    <a:pt x="463" y="1966"/>
                    <a:pt x="771" y="1966"/>
                  </a:cubicBezTo>
                  <a:cubicBezTo>
                    <a:pt x="1335" y="1966"/>
                    <a:pt x="1793" y="1509"/>
                    <a:pt x="1793" y="945"/>
                  </a:cubicBezTo>
                  <a:cubicBezTo>
                    <a:pt x="1793" y="520"/>
                    <a:pt x="1534" y="156"/>
                    <a:pt x="1165" y="0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1" name="Google Shape;1741;p40"/>
            <p:cNvSpPr/>
            <p:nvPr/>
          </p:nvSpPr>
          <p:spPr>
            <a:xfrm>
              <a:off x="3482871" y="3782652"/>
              <a:ext cx="177122" cy="40405"/>
            </a:xfrm>
            <a:custGeom>
              <a:rect b="b" l="l" r="r" t="t"/>
              <a:pathLst>
                <a:path extrusionOk="0" h="1138" w="4989">
                  <a:moveTo>
                    <a:pt x="159" y="1"/>
                  </a:moveTo>
                  <a:cubicBezTo>
                    <a:pt x="71" y="1"/>
                    <a:pt x="1" y="70"/>
                    <a:pt x="1" y="159"/>
                  </a:cubicBezTo>
                  <a:lnTo>
                    <a:pt x="1" y="979"/>
                  </a:lnTo>
                  <a:cubicBezTo>
                    <a:pt x="1" y="1067"/>
                    <a:pt x="71" y="1137"/>
                    <a:pt x="159" y="1137"/>
                  </a:cubicBezTo>
                  <a:lnTo>
                    <a:pt x="4830" y="1137"/>
                  </a:lnTo>
                  <a:cubicBezTo>
                    <a:pt x="4919" y="1137"/>
                    <a:pt x="4988" y="1067"/>
                    <a:pt x="4988" y="979"/>
                  </a:cubicBezTo>
                  <a:lnTo>
                    <a:pt x="4988" y="159"/>
                  </a:lnTo>
                  <a:cubicBezTo>
                    <a:pt x="4988" y="70"/>
                    <a:pt x="4919" y="1"/>
                    <a:pt x="4830" y="1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2" name="Google Shape;1742;p40"/>
            <p:cNvSpPr/>
            <p:nvPr/>
          </p:nvSpPr>
          <p:spPr>
            <a:xfrm>
              <a:off x="3641218" y="3782652"/>
              <a:ext cx="18781" cy="40405"/>
            </a:xfrm>
            <a:custGeom>
              <a:rect b="b" l="l" r="r" t="t"/>
              <a:pathLst>
                <a:path extrusionOk="0" h="1138" w="529">
                  <a:moveTo>
                    <a:pt x="0" y="1"/>
                  </a:moveTo>
                  <a:cubicBezTo>
                    <a:pt x="88" y="1"/>
                    <a:pt x="159" y="70"/>
                    <a:pt x="159" y="159"/>
                  </a:cubicBezTo>
                  <a:lnTo>
                    <a:pt x="159" y="979"/>
                  </a:lnTo>
                  <a:cubicBezTo>
                    <a:pt x="159" y="1067"/>
                    <a:pt x="88" y="1137"/>
                    <a:pt x="0" y="1137"/>
                  </a:cubicBezTo>
                  <a:lnTo>
                    <a:pt x="370" y="1137"/>
                  </a:lnTo>
                  <a:cubicBezTo>
                    <a:pt x="459" y="1137"/>
                    <a:pt x="528" y="1067"/>
                    <a:pt x="528" y="979"/>
                  </a:cubicBezTo>
                  <a:lnTo>
                    <a:pt x="528" y="159"/>
                  </a:lnTo>
                  <a:cubicBezTo>
                    <a:pt x="528" y="70"/>
                    <a:pt x="459" y="1"/>
                    <a:pt x="370" y="1"/>
                  </a:cubicBezTo>
                  <a:close/>
                </a:path>
              </a:pathLst>
            </a:custGeom>
            <a:solidFill>
              <a:srgbClr val="9FACB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3" name="Google Shape;1743;p40"/>
            <p:cNvSpPr/>
            <p:nvPr/>
          </p:nvSpPr>
          <p:spPr>
            <a:xfrm>
              <a:off x="3522280" y="3839919"/>
              <a:ext cx="90602" cy="9835"/>
            </a:xfrm>
            <a:custGeom>
              <a:rect b="b" l="l" r="r" t="t"/>
              <a:pathLst>
                <a:path extrusionOk="0" h="277" w="2552">
                  <a:moveTo>
                    <a:pt x="140" y="1"/>
                  </a:moveTo>
                  <a:cubicBezTo>
                    <a:pt x="63" y="1"/>
                    <a:pt x="0" y="64"/>
                    <a:pt x="0" y="139"/>
                  </a:cubicBezTo>
                  <a:cubicBezTo>
                    <a:pt x="0" y="215"/>
                    <a:pt x="62" y="277"/>
                    <a:pt x="140" y="277"/>
                  </a:cubicBezTo>
                  <a:lnTo>
                    <a:pt x="2413" y="277"/>
                  </a:lnTo>
                  <a:cubicBezTo>
                    <a:pt x="2488" y="277"/>
                    <a:pt x="2552" y="215"/>
                    <a:pt x="2552" y="139"/>
                  </a:cubicBezTo>
                  <a:cubicBezTo>
                    <a:pt x="2552" y="64"/>
                    <a:pt x="2490" y="1"/>
                    <a:pt x="2413" y="1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4" name="Google Shape;1744;p40"/>
            <p:cNvSpPr/>
            <p:nvPr/>
          </p:nvSpPr>
          <p:spPr>
            <a:xfrm>
              <a:off x="3478007" y="3839919"/>
              <a:ext cx="31278" cy="9835"/>
            </a:xfrm>
            <a:custGeom>
              <a:rect b="b" l="l" r="r" t="t"/>
              <a:pathLst>
                <a:path extrusionOk="0" h="277" w="881">
                  <a:moveTo>
                    <a:pt x="139" y="1"/>
                  </a:moveTo>
                  <a:cubicBezTo>
                    <a:pt x="64" y="1"/>
                    <a:pt x="1" y="64"/>
                    <a:pt x="1" y="139"/>
                  </a:cubicBezTo>
                  <a:cubicBezTo>
                    <a:pt x="1" y="215"/>
                    <a:pt x="63" y="277"/>
                    <a:pt x="139" y="277"/>
                  </a:cubicBezTo>
                  <a:lnTo>
                    <a:pt x="742" y="277"/>
                  </a:lnTo>
                  <a:cubicBezTo>
                    <a:pt x="818" y="277"/>
                    <a:pt x="880" y="215"/>
                    <a:pt x="880" y="139"/>
                  </a:cubicBezTo>
                  <a:cubicBezTo>
                    <a:pt x="880" y="64"/>
                    <a:pt x="820" y="1"/>
                    <a:pt x="742" y="1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5" name="Google Shape;1745;p40"/>
            <p:cNvSpPr/>
            <p:nvPr/>
          </p:nvSpPr>
          <p:spPr>
            <a:xfrm>
              <a:off x="3478007" y="3864240"/>
              <a:ext cx="134874" cy="9906"/>
            </a:xfrm>
            <a:custGeom>
              <a:rect b="b" l="l" r="r" t="t"/>
              <a:pathLst>
                <a:path extrusionOk="0" h="279" w="3799">
                  <a:moveTo>
                    <a:pt x="139" y="1"/>
                  </a:moveTo>
                  <a:cubicBezTo>
                    <a:pt x="64" y="1"/>
                    <a:pt x="1" y="64"/>
                    <a:pt x="1" y="139"/>
                  </a:cubicBezTo>
                  <a:cubicBezTo>
                    <a:pt x="1" y="215"/>
                    <a:pt x="63" y="278"/>
                    <a:pt x="139" y="278"/>
                  </a:cubicBezTo>
                  <a:lnTo>
                    <a:pt x="3660" y="278"/>
                  </a:lnTo>
                  <a:cubicBezTo>
                    <a:pt x="3735" y="278"/>
                    <a:pt x="3799" y="215"/>
                    <a:pt x="3799" y="139"/>
                  </a:cubicBezTo>
                  <a:cubicBezTo>
                    <a:pt x="3799" y="64"/>
                    <a:pt x="3737" y="1"/>
                    <a:pt x="3660" y="1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6" name="Google Shape;1746;p40"/>
            <p:cNvSpPr/>
            <p:nvPr/>
          </p:nvSpPr>
          <p:spPr>
            <a:xfrm>
              <a:off x="3566553" y="3888560"/>
              <a:ext cx="46331" cy="9906"/>
            </a:xfrm>
            <a:custGeom>
              <a:rect b="b" l="l" r="r" t="t"/>
              <a:pathLst>
                <a:path extrusionOk="0" h="279" w="1305">
                  <a:moveTo>
                    <a:pt x="139" y="1"/>
                  </a:moveTo>
                  <a:cubicBezTo>
                    <a:pt x="63" y="1"/>
                    <a:pt x="1" y="63"/>
                    <a:pt x="1" y="140"/>
                  </a:cubicBezTo>
                  <a:cubicBezTo>
                    <a:pt x="1" y="215"/>
                    <a:pt x="61" y="278"/>
                    <a:pt x="139" y="278"/>
                  </a:cubicBezTo>
                  <a:lnTo>
                    <a:pt x="1166" y="278"/>
                  </a:lnTo>
                  <a:cubicBezTo>
                    <a:pt x="1241" y="278"/>
                    <a:pt x="1305" y="215"/>
                    <a:pt x="1305" y="140"/>
                  </a:cubicBezTo>
                  <a:cubicBezTo>
                    <a:pt x="1305" y="64"/>
                    <a:pt x="1243" y="1"/>
                    <a:pt x="1166" y="1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7" name="Google Shape;1747;p40"/>
            <p:cNvSpPr/>
            <p:nvPr/>
          </p:nvSpPr>
          <p:spPr>
            <a:xfrm>
              <a:off x="3478007" y="3888560"/>
              <a:ext cx="75301" cy="9906"/>
            </a:xfrm>
            <a:custGeom>
              <a:rect b="b" l="l" r="r" t="t"/>
              <a:pathLst>
                <a:path extrusionOk="0" h="279" w="2121">
                  <a:moveTo>
                    <a:pt x="139" y="1"/>
                  </a:moveTo>
                  <a:cubicBezTo>
                    <a:pt x="64" y="1"/>
                    <a:pt x="1" y="63"/>
                    <a:pt x="1" y="140"/>
                  </a:cubicBezTo>
                  <a:cubicBezTo>
                    <a:pt x="1" y="215"/>
                    <a:pt x="63" y="278"/>
                    <a:pt x="139" y="278"/>
                  </a:cubicBezTo>
                  <a:lnTo>
                    <a:pt x="1981" y="278"/>
                  </a:lnTo>
                  <a:cubicBezTo>
                    <a:pt x="2057" y="278"/>
                    <a:pt x="2121" y="215"/>
                    <a:pt x="2121" y="140"/>
                  </a:cubicBezTo>
                  <a:cubicBezTo>
                    <a:pt x="2121" y="64"/>
                    <a:pt x="2059" y="1"/>
                    <a:pt x="1981" y="1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8" name="Google Shape;1748;p40"/>
            <p:cNvSpPr/>
            <p:nvPr/>
          </p:nvSpPr>
          <p:spPr>
            <a:xfrm>
              <a:off x="3478007" y="3912951"/>
              <a:ext cx="134874" cy="9835"/>
            </a:xfrm>
            <a:custGeom>
              <a:rect b="b" l="l" r="r" t="t"/>
              <a:pathLst>
                <a:path extrusionOk="0" h="277" w="3799">
                  <a:moveTo>
                    <a:pt x="139" y="0"/>
                  </a:moveTo>
                  <a:cubicBezTo>
                    <a:pt x="64" y="0"/>
                    <a:pt x="1" y="62"/>
                    <a:pt x="1" y="138"/>
                  </a:cubicBezTo>
                  <a:cubicBezTo>
                    <a:pt x="1" y="213"/>
                    <a:pt x="63" y="276"/>
                    <a:pt x="139" y="276"/>
                  </a:cubicBezTo>
                  <a:lnTo>
                    <a:pt x="3660" y="276"/>
                  </a:lnTo>
                  <a:cubicBezTo>
                    <a:pt x="3735" y="276"/>
                    <a:pt x="3799" y="213"/>
                    <a:pt x="3799" y="138"/>
                  </a:cubicBezTo>
                  <a:cubicBezTo>
                    <a:pt x="3799" y="62"/>
                    <a:pt x="3737" y="0"/>
                    <a:pt x="3660" y="0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9" name="Google Shape;1749;p40"/>
            <p:cNvSpPr/>
            <p:nvPr/>
          </p:nvSpPr>
          <p:spPr>
            <a:xfrm>
              <a:off x="3639158" y="3759042"/>
              <a:ext cx="111158" cy="186188"/>
            </a:xfrm>
            <a:custGeom>
              <a:rect b="b" l="l" r="r" t="t"/>
              <a:pathLst>
                <a:path extrusionOk="0" h="5244" w="3131">
                  <a:moveTo>
                    <a:pt x="159" y="1"/>
                  </a:moveTo>
                  <a:cubicBezTo>
                    <a:pt x="71" y="1"/>
                    <a:pt x="1" y="73"/>
                    <a:pt x="1" y="159"/>
                  </a:cubicBezTo>
                  <a:lnTo>
                    <a:pt x="1" y="5085"/>
                  </a:lnTo>
                  <a:cubicBezTo>
                    <a:pt x="1" y="5173"/>
                    <a:pt x="73" y="5243"/>
                    <a:pt x="159" y="5243"/>
                  </a:cubicBezTo>
                  <a:lnTo>
                    <a:pt x="2972" y="5243"/>
                  </a:lnTo>
                  <a:cubicBezTo>
                    <a:pt x="3059" y="5243"/>
                    <a:pt x="3131" y="5171"/>
                    <a:pt x="3131" y="5085"/>
                  </a:cubicBezTo>
                  <a:lnTo>
                    <a:pt x="3131" y="159"/>
                  </a:lnTo>
                  <a:cubicBezTo>
                    <a:pt x="3131" y="71"/>
                    <a:pt x="3059" y="1"/>
                    <a:pt x="29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0" name="Google Shape;1750;p40"/>
            <p:cNvSpPr/>
            <p:nvPr/>
          </p:nvSpPr>
          <p:spPr>
            <a:xfrm>
              <a:off x="3731468" y="3759042"/>
              <a:ext cx="18852" cy="186188"/>
            </a:xfrm>
            <a:custGeom>
              <a:rect b="b" l="l" r="r" t="t"/>
              <a:pathLst>
                <a:path extrusionOk="0" h="5244" w="531">
                  <a:moveTo>
                    <a:pt x="1" y="1"/>
                  </a:moveTo>
                  <a:cubicBezTo>
                    <a:pt x="90" y="1"/>
                    <a:pt x="159" y="71"/>
                    <a:pt x="159" y="159"/>
                  </a:cubicBezTo>
                  <a:lnTo>
                    <a:pt x="159" y="5085"/>
                  </a:lnTo>
                  <a:cubicBezTo>
                    <a:pt x="159" y="5173"/>
                    <a:pt x="89" y="5243"/>
                    <a:pt x="1" y="5243"/>
                  </a:cubicBezTo>
                  <a:lnTo>
                    <a:pt x="372" y="5243"/>
                  </a:lnTo>
                  <a:cubicBezTo>
                    <a:pt x="460" y="5243"/>
                    <a:pt x="531" y="5171"/>
                    <a:pt x="531" y="5085"/>
                  </a:cubicBezTo>
                  <a:lnTo>
                    <a:pt x="531" y="159"/>
                  </a:lnTo>
                  <a:cubicBezTo>
                    <a:pt x="531" y="73"/>
                    <a:pt x="459" y="1"/>
                    <a:pt x="372" y="1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1" name="Google Shape;1751;p40"/>
            <p:cNvSpPr/>
            <p:nvPr/>
          </p:nvSpPr>
          <p:spPr>
            <a:xfrm>
              <a:off x="3658543" y="3864240"/>
              <a:ext cx="72354" cy="9906"/>
            </a:xfrm>
            <a:custGeom>
              <a:rect b="b" l="l" r="r" t="t"/>
              <a:pathLst>
                <a:path extrusionOk="0" h="279" w="2038">
                  <a:moveTo>
                    <a:pt x="138" y="1"/>
                  </a:moveTo>
                  <a:cubicBezTo>
                    <a:pt x="62" y="1"/>
                    <a:pt x="0" y="64"/>
                    <a:pt x="0" y="139"/>
                  </a:cubicBezTo>
                  <a:cubicBezTo>
                    <a:pt x="0" y="215"/>
                    <a:pt x="60" y="278"/>
                    <a:pt x="138" y="278"/>
                  </a:cubicBezTo>
                  <a:lnTo>
                    <a:pt x="1900" y="278"/>
                  </a:lnTo>
                  <a:cubicBezTo>
                    <a:pt x="1976" y="278"/>
                    <a:pt x="2038" y="215"/>
                    <a:pt x="2038" y="139"/>
                  </a:cubicBezTo>
                  <a:cubicBezTo>
                    <a:pt x="2038" y="64"/>
                    <a:pt x="1976" y="1"/>
                    <a:pt x="1900" y="1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2" name="Google Shape;1752;p40"/>
            <p:cNvSpPr/>
            <p:nvPr/>
          </p:nvSpPr>
          <p:spPr>
            <a:xfrm>
              <a:off x="3658579" y="3888560"/>
              <a:ext cx="55526" cy="9906"/>
            </a:xfrm>
            <a:custGeom>
              <a:rect b="b" l="l" r="r" t="t"/>
              <a:pathLst>
                <a:path extrusionOk="0" h="279" w="1564">
                  <a:moveTo>
                    <a:pt x="139" y="1"/>
                  </a:moveTo>
                  <a:cubicBezTo>
                    <a:pt x="64" y="1"/>
                    <a:pt x="0" y="63"/>
                    <a:pt x="0" y="140"/>
                  </a:cubicBezTo>
                  <a:cubicBezTo>
                    <a:pt x="0" y="215"/>
                    <a:pt x="61" y="278"/>
                    <a:pt x="139" y="278"/>
                  </a:cubicBezTo>
                  <a:lnTo>
                    <a:pt x="1425" y="278"/>
                  </a:lnTo>
                  <a:cubicBezTo>
                    <a:pt x="1503" y="278"/>
                    <a:pt x="1563" y="215"/>
                    <a:pt x="1563" y="140"/>
                  </a:cubicBezTo>
                  <a:cubicBezTo>
                    <a:pt x="1563" y="64"/>
                    <a:pt x="1503" y="1"/>
                    <a:pt x="1425" y="1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3" name="Google Shape;1753;p40"/>
            <p:cNvSpPr/>
            <p:nvPr/>
          </p:nvSpPr>
          <p:spPr>
            <a:xfrm>
              <a:off x="3658579" y="3912951"/>
              <a:ext cx="55526" cy="9835"/>
            </a:xfrm>
            <a:custGeom>
              <a:rect b="b" l="l" r="r" t="t"/>
              <a:pathLst>
                <a:path extrusionOk="0" h="277" w="1564">
                  <a:moveTo>
                    <a:pt x="139" y="0"/>
                  </a:moveTo>
                  <a:cubicBezTo>
                    <a:pt x="64" y="0"/>
                    <a:pt x="0" y="62"/>
                    <a:pt x="0" y="138"/>
                  </a:cubicBezTo>
                  <a:cubicBezTo>
                    <a:pt x="0" y="213"/>
                    <a:pt x="61" y="276"/>
                    <a:pt x="139" y="276"/>
                  </a:cubicBezTo>
                  <a:lnTo>
                    <a:pt x="1425" y="276"/>
                  </a:lnTo>
                  <a:cubicBezTo>
                    <a:pt x="1503" y="276"/>
                    <a:pt x="1563" y="213"/>
                    <a:pt x="1563" y="138"/>
                  </a:cubicBezTo>
                  <a:cubicBezTo>
                    <a:pt x="1563" y="62"/>
                    <a:pt x="1503" y="0"/>
                    <a:pt x="1425" y="0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54" name="Google Shape;1754;p40"/>
          <p:cNvSpPr/>
          <p:nvPr/>
        </p:nvSpPr>
        <p:spPr>
          <a:xfrm>
            <a:off x="2790123" y="3489327"/>
            <a:ext cx="326978" cy="327037"/>
          </a:xfrm>
          <a:custGeom>
            <a:rect b="b" l="l" r="r" t="t"/>
            <a:pathLst>
              <a:path extrusionOk="0" h="9211" w="9210">
                <a:moveTo>
                  <a:pt x="4052" y="1"/>
                </a:moveTo>
                <a:cubicBezTo>
                  <a:pt x="3955" y="1"/>
                  <a:pt x="3878" y="80"/>
                  <a:pt x="3878" y="175"/>
                </a:cubicBezTo>
                <a:lnTo>
                  <a:pt x="3878" y="1087"/>
                </a:lnTo>
                <a:cubicBezTo>
                  <a:pt x="3741" y="1116"/>
                  <a:pt x="3606" y="1152"/>
                  <a:pt x="3475" y="1195"/>
                </a:cubicBezTo>
                <a:lnTo>
                  <a:pt x="3018" y="405"/>
                </a:lnTo>
                <a:cubicBezTo>
                  <a:pt x="2986" y="348"/>
                  <a:pt x="2927" y="317"/>
                  <a:pt x="2866" y="317"/>
                </a:cubicBezTo>
                <a:cubicBezTo>
                  <a:pt x="2837" y="317"/>
                  <a:pt x="2806" y="324"/>
                  <a:pt x="2778" y="340"/>
                </a:cubicBezTo>
                <a:lnTo>
                  <a:pt x="1824" y="893"/>
                </a:lnTo>
                <a:cubicBezTo>
                  <a:pt x="1739" y="941"/>
                  <a:pt x="1710" y="1047"/>
                  <a:pt x="1759" y="1132"/>
                </a:cubicBezTo>
                <a:lnTo>
                  <a:pt x="2215" y="1923"/>
                </a:lnTo>
                <a:cubicBezTo>
                  <a:pt x="2110" y="2016"/>
                  <a:pt x="2014" y="2113"/>
                  <a:pt x="1922" y="2217"/>
                </a:cubicBezTo>
                <a:lnTo>
                  <a:pt x="1130" y="1759"/>
                </a:lnTo>
                <a:cubicBezTo>
                  <a:pt x="1102" y="1743"/>
                  <a:pt x="1072" y="1736"/>
                  <a:pt x="1043" y="1736"/>
                </a:cubicBezTo>
                <a:cubicBezTo>
                  <a:pt x="982" y="1736"/>
                  <a:pt x="924" y="1767"/>
                  <a:pt x="892" y="1824"/>
                </a:cubicBezTo>
                <a:lnTo>
                  <a:pt x="339" y="2780"/>
                </a:lnTo>
                <a:cubicBezTo>
                  <a:pt x="290" y="2865"/>
                  <a:pt x="319" y="2970"/>
                  <a:pt x="404" y="3019"/>
                </a:cubicBezTo>
                <a:lnTo>
                  <a:pt x="1194" y="3476"/>
                </a:lnTo>
                <a:cubicBezTo>
                  <a:pt x="1151" y="3607"/>
                  <a:pt x="1115" y="3739"/>
                  <a:pt x="1086" y="3879"/>
                </a:cubicBezTo>
                <a:lnTo>
                  <a:pt x="176" y="3879"/>
                </a:lnTo>
                <a:cubicBezTo>
                  <a:pt x="79" y="3879"/>
                  <a:pt x="1" y="3958"/>
                  <a:pt x="1" y="4053"/>
                </a:cubicBezTo>
                <a:lnTo>
                  <a:pt x="1" y="5157"/>
                </a:lnTo>
                <a:cubicBezTo>
                  <a:pt x="1" y="5255"/>
                  <a:pt x="80" y="5332"/>
                  <a:pt x="176" y="5332"/>
                </a:cubicBezTo>
                <a:lnTo>
                  <a:pt x="1087" y="5332"/>
                </a:lnTo>
                <a:cubicBezTo>
                  <a:pt x="1116" y="5469"/>
                  <a:pt x="1152" y="5603"/>
                  <a:pt x="1195" y="5734"/>
                </a:cubicBezTo>
                <a:lnTo>
                  <a:pt x="407" y="6192"/>
                </a:lnTo>
                <a:cubicBezTo>
                  <a:pt x="322" y="6241"/>
                  <a:pt x="293" y="6346"/>
                  <a:pt x="342" y="6430"/>
                </a:cubicBezTo>
                <a:lnTo>
                  <a:pt x="893" y="7386"/>
                </a:lnTo>
                <a:cubicBezTo>
                  <a:pt x="926" y="7443"/>
                  <a:pt x="984" y="7475"/>
                  <a:pt x="1045" y="7475"/>
                </a:cubicBezTo>
                <a:cubicBezTo>
                  <a:pt x="1075" y="7475"/>
                  <a:pt x="1105" y="7467"/>
                  <a:pt x="1133" y="7451"/>
                </a:cubicBezTo>
                <a:lnTo>
                  <a:pt x="1925" y="6995"/>
                </a:lnTo>
                <a:cubicBezTo>
                  <a:pt x="2015" y="7098"/>
                  <a:pt x="2115" y="7196"/>
                  <a:pt x="2217" y="7287"/>
                </a:cubicBezTo>
                <a:lnTo>
                  <a:pt x="1761" y="8078"/>
                </a:lnTo>
                <a:cubicBezTo>
                  <a:pt x="1712" y="8163"/>
                  <a:pt x="1741" y="8270"/>
                  <a:pt x="1826" y="8318"/>
                </a:cubicBezTo>
                <a:lnTo>
                  <a:pt x="2781" y="8870"/>
                </a:lnTo>
                <a:cubicBezTo>
                  <a:pt x="2809" y="8886"/>
                  <a:pt x="2839" y="8893"/>
                  <a:pt x="2868" y="8893"/>
                </a:cubicBezTo>
                <a:cubicBezTo>
                  <a:pt x="2929" y="8893"/>
                  <a:pt x="2987" y="8862"/>
                  <a:pt x="3020" y="8805"/>
                </a:cubicBezTo>
                <a:lnTo>
                  <a:pt x="3476" y="8016"/>
                </a:lnTo>
                <a:cubicBezTo>
                  <a:pt x="3608" y="8059"/>
                  <a:pt x="3741" y="8095"/>
                  <a:pt x="3879" y="8124"/>
                </a:cubicBezTo>
                <a:lnTo>
                  <a:pt x="3879" y="9035"/>
                </a:lnTo>
                <a:cubicBezTo>
                  <a:pt x="3879" y="9133"/>
                  <a:pt x="3958" y="9211"/>
                  <a:pt x="4055" y="9211"/>
                </a:cubicBezTo>
                <a:lnTo>
                  <a:pt x="5158" y="9211"/>
                </a:lnTo>
                <a:cubicBezTo>
                  <a:pt x="5255" y="9211"/>
                  <a:pt x="5332" y="9132"/>
                  <a:pt x="5332" y="9035"/>
                </a:cubicBezTo>
                <a:lnTo>
                  <a:pt x="5332" y="8124"/>
                </a:lnTo>
                <a:cubicBezTo>
                  <a:pt x="5469" y="8095"/>
                  <a:pt x="5604" y="8059"/>
                  <a:pt x="5735" y="8016"/>
                </a:cubicBezTo>
                <a:lnTo>
                  <a:pt x="6193" y="8805"/>
                </a:lnTo>
                <a:cubicBezTo>
                  <a:pt x="6225" y="8862"/>
                  <a:pt x="6283" y="8893"/>
                  <a:pt x="6344" y="8893"/>
                </a:cubicBezTo>
                <a:cubicBezTo>
                  <a:pt x="6373" y="8893"/>
                  <a:pt x="6404" y="8886"/>
                  <a:pt x="6432" y="8870"/>
                </a:cubicBezTo>
                <a:lnTo>
                  <a:pt x="7387" y="8318"/>
                </a:lnTo>
                <a:cubicBezTo>
                  <a:pt x="7472" y="8270"/>
                  <a:pt x="7501" y="8163"/>
                  <a:pt x="7452" y="8078"/>
                </a:cubicBezTo>
                <a:lnTo>
                  <a:pt x="6995" y="7287"/>
                </a:lnTo>
                <a:cubicBezTo>
                  <a:pt x="7100" y="7196"/>
                  <a:pt x="7196" y="7097"/>
                  <a:pt x="7288" y="6995"/>
                </a:cubicBezTo>
                <a:lnTo>
                  <a:pt x="8080" y="7451"/>
                </a:lnTo>
                <a:cubicBezTo>
                  <a:pt x="8108" y="7467"/>
                  <a:pt x="8138" y="7475"/>
                  <a:pt x="8168" y="7475"/>
                </a:cubicBezTo>
                <a:cubicBezTo>
                  <a:pt x="8228" y="7475"/>
                  <a:pt x="8287" y="7443"/>
                  <a:pt x="8318" y="7386"/>
                </a:cubicBezTo>
                <a:lnTo>
                  <a:pt x="8871" y="6430"/>
                </a:lnTo>
                <a:cubicBezTo>
                  <a:pt x="8920" y="6346"/>
                  <a:pt x="8891" y="6241"/>
                  <a:pt x="8806" y="6192"/>
                </a:cubicBezTo>
                <a:lnTo>
                  <a:pt x="8016" y="5734"/>
                </a:lnTo>
                <a:cubicBezTo>
                  <a:pt x="8059" y="5603"/>
                  <a:pt x="8095" y="5471"/>
                  <a:pt x="8124" y="5332"/>
                </a:cubicBezTo>
                <a:lnTo>
                  <a:pt x="9037" y="5332"/>
                </a:lnTo>
                <a:cubicBezTo>
                  <a:pt x="9037" y="5332"/>
                  <a:pt x="9038" y="5333"/>
                  <a:pt x="9039" y="5333"/>
                </a:cubicBezTo>
                <a:cubicBezTo>
                  <a:pt x="9133" y="5333"/>
                  <a:pt x="9209" y="5254"/>
                  <a:pt x="9209" y="5157"/>
                </a:cubicBezTo>
                <a:lnTo>
                  <a:pt x="9209" y="4053"/>
                </a:lnTo>
                <a:cubicBezTo>
                  <a:pt x="9209" y="3955"/>
                  <a:pt x="9130" y="3879"/>
                  <a:pt x="9035" y="3879"/>
                </a:cubicBezTo>
                <a:lnTo>
                  <a:pt x="8123" y="3879"/>
                </a:lnTo>
                <a:cubicBezTo>
                  <a:pt x="8094" y="3742"/>
                  <a:pt x="8058" y="3607"/>
                  <a:pt x="8015" y="3476"/>
                </a:cubicBezTo>
                <a:lnTo>
                  <a:pt x="8805" y="3019"/>
                </a:lnTo>
                <a:cubicBezTo>
                  <a:pt x="8890" y="2970"/>
                  <a:pt x="8919" y="2865"/>
                  <a:pt x="8870" y="2780"/>
                </a:cubicBezTo>
                <a:lnTo>
                  <a:pt x="8317" y="1824"/>
                </a:lnTo>
                <a:cubicBezTo>
                  <a:pt x="8284" y="1767"/>
                  <a:pt x="8226" y="1736"/>
                  <a:pt x="8166" y="1736"/>
                </a:cubicBezTo>
                <a:cubicBezTo>
                  <a:pt x="8136" y="1736"/>
                  <a:pt x="8106" y="1743"/>
                  <a:pt x="8078" y="1759"/>
                </a:cubicBezTo>
                <a:lnTo>
                  <a:pt x="7287" y="2217"/>
                </a:lnTo>
                <a:cubicBezTo>
                  <a:pt x="7195" y="2112"/>
                  <a:pt x="7095" y="2016"/>
                  <a:pt x="6993" y="1923"/>
                </a:cubicBezTo>
                <a:lnTo>
                  <a:pt x="7451" y="1132"/>
                </a:lnTo>
                <a:cubicBezTo>
                  <a:pt x="7498" y="1047"/>
                  <a:pt x="7469" y="941"/>
                  <a:pt x="7385" y="893"/>
                </a:cubicBezTo>
                <a:lnTo>
                  <a:pt x="6430" y="340"/>
                </a:lnTo>
                <a:cubicBezTo>
                  <a:pt x="6402" y="324"/>
                  <a:pt x="6372" y="317"/>
                  <a:pt x="6342" y="317"/>
                </a:cubicBezTo>
                <a:cubicBezTo>
                  <a:pt x="6282" y="317"/>
                  <a:pt x="6223" y="348"/>
                  <a:pt x="6190" y="405"/>
                </a:cubicBezTo>
                <a:lnTo>
                  <a:pt x="5734" y="1195"/>
                </a:lnTo>
                <a:cubicBezTo>
                  <a:pt x="5603" y="1152"/>
                  <a:pt x="5469" y="1116"/>
                  <a:pt x="5331" y="1087"/>
                </a:cubicBezTo>
                <a:lnTo>
                  <a:pt x="5331" y="175"/>
                </a:lnTo>
                <a:cubicBezTo>
                  <a:pt x="5331" y="77"/>
                  <a:pt x="5252" y="1"/>
                  <a:pt x="5157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5" name="Google Shape;1755;p40"/>
          <p:cNvSpPr/>
          <p:nvPr/>
        </p:nvSpPr>
        <p:spPr>
          <a:xfrm>
            <a:off x="2960008" y="3489434"/>
            <a:ext cx="22402" cy="41967"/>
          </a:xfrm>
          <a:custGeom>
            <a:rect b="b" l="l" r="r" t="t"/>
            <a:pathLst>
              <a:path extrusionOk="0" h="1182" w="631">
                <a:moveTo>
                  <a:pt x="1" y="1"/>
                </a:moveTo>
                <a:cubicBezTo>
                  <a:pt x="97" y="1"/>
                  <a:pt x="176" y="78"/>
                  <a:pt x="176" y="175"/>
                </a:cubicBezTo>
                <a:lnTo>
                  <a:pt x="176" y="879"/>
                </a:lnTo>
                <a:cubicBezTo>
                  <a:pt x="176" y="998"/>
                  <a:pt x="257" y="1103"/>
                  <a:pt x="372" y="1132"/>
                </a:cubicBezTo>
                <a:cubicBezTo>
                  <a:pt x="399" y="1139"/>
                  <a:pt x="425" y="1152"/>
                  <a:pt x="452" y="1166"/>
                </a:cubicBezTo>
                <a:cubicBezTo>
                  <a:pt x="472" y="1177"/>
                  <a:pt x="493" y="1182"/>
                  <a:pt x="513" y="1182"/>
                </a:cubicBezTo>
                <a:cubicBezTo>
                  <a:pt x="563" y="1182"/>
                  <a:pt x="611" y="1153"/>
                  <a:pt x="631" y="1103"/>
                </a:cubicBezTo>
                <a:cubicBezTo>
                  <a:pt x="604" y="1099"/>
                  <a:pt x="576" y="1092"/>
                  <a:pt x="547" y="1086"/>
                </a:cubicBezTo>
                <a:lnTo>
                  <a:pt x="546" y="1086"/>
                </a:lnTo>
                <a:lnTo>
                  <a:pt x="546" y="175"/>
                </a:lnTo>
                <a:cubicBezTo>
                  <a:pt x="546" y="80"/>
                  <a:pt x="468" y="1"/>
                  <a:pt x="372" y="1"/>
                </a:cubicBezTo>
                <a:close/>
              </a:path>
            </a:pathLst>
          </a:custGeom>
          <a:solidFill>
            <a:srgbClr val="000000">
              <a:alpha val="1333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6" name="Google Shape;1756;p40"/>
          <p:cNvSpPr/>
          <p:nvPr/>
        </p:nvSpPr>
        <p:spPr>
          <a:xfrm>
            <a:off x="2960079" y="3774778"/>
            <a:ext cx="22331" cy="41576"/>
          </a:xfrm>
          <a:custGeom>
            <a:rect b="b" l="l" r="r" t="t"/>
            <a:pathLst>
              <a:path extrusionOk="0" h="1171" w="629">
                <a:moveTo>
                  <a:pt x="518" y="0"/>
                </a:moveTo>
                <a:cubicBezTo>
                  <a:pt x="506" y="0"/>
                  <a:pt x="493" y="2"/>
                  <a:pt x="481" y="6"/>
                </a:cubicBezTo>
                <a:cubicBezTo>
                  <a:pt x="445" y="17"/>
                  <a:pt x="409" y="28"/>
                  <a:pt x="373" y="37"/>
                </a:cubicBezTo>
                <a:cubicBezTo>
                  <a:pt x="256" y="67"/>
                  <a:pt x="176" y="172"/>
                  <a:pt x="176" y="293"/>
                </a:cubicBezTo>
                <a:lnTo>
                  <a:pt x="176" y="995"/>
                </a:lnTo>
                <a:cubicBezTo>
                  <a:pt x="176" y="1092"/>
                  <a:pt x="98" y="1171"/>
                  <a:pt x="0" y="1171"/>
                </a:cubicBezTo>
                <a:lnTo>
                  <a:pt x="371" y="1171"/>
                </a:lnTo>
                <a:cubicBezTo>
                  <a:pt x="466" y="1171"/>
                  <a:pt x="545" y="1093"/>
                  <a:pt x="545" y="995"/>
                </a:cubicBezTo>
                <a:lnTo>
                  <a:pt x="545" y="84"/>
                </a:lnTo>
                <a:cubicBezTo>
                  <a:pt x="573" y="78"/>
                  <a:pt x="602" y="73"/>
                  <a:pt x="629" y="65"/>
                </a:cubicBezTo>
                <a:cubicBezTo>
                  <a:pt x="605" y="25"/>
                  <a:pt x="562" y="0"/>
                  <a:pt x="518" y="0"/>
                </a:cubicBezTo>
                <a:close/>
              </a:path>
            </a:pathLst>
          </a:custGeom>
          <a:solidFill>
            <a:srgbClr val="000000">
              <a:alpha val="1333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7" name="Google Shape;1757;p40"/>
          <p:cNvSpPr/>
          <p:nvPr/>
        </p:nvSpPr>
        <p:spPr>
          <a:xfrm>
            <a:off x="3007228" y="3739949"/>
            <a:ext cx="49135" cy="65152"/>
          </a:xfrm>
          <a:custGeom>
            <a:rect b="b" l="l" r="r" t="t"/>
            <a:pathLst>
              <a:path extrusionOk="0" h="1835" w="1384">
                <a:moveTo>
                  <a:pt x="851" y="0"/>
                </a:moveTo>
                <a:cubicBezTo>
                  <a:pt x="782" y="0"/>
                  <a:pt x="714" y="28"/>
                  <a:pt x="662" y="79"/>
                </a:cubicBezTo>
                <a:lnTo>
                  <a:pt x="655" y="87"/>
                </a:lnTo>
                <a:cubicBezTo>
                  <a:pt x="570" y="170"/>
                  <a:pt x="553" y="303"/>
                  <a:pt x="612" y="406"/>
                </a:cubicBezTo>
                <a:lnTo>
                  <a:pt x="892" y="874"/>
                </a:lnTo>
                <a:cubicBezTo>
                  <a:pt x="941" y="959"/>
                  <a:pt x="913" y="1065"/>
                  <a:pt x="828" y="1113"/>
                </a:cubicBezTo>
                <a:lnTo>
                  <a:pt x="0" y="1615"/>
                </a:lnTo>
                <a:lnTo>
                  <a:pt x="75" y="1746"/>
                </a:lnTo>
                <a:cubicBezTo>
                  <a:pt x="108" y="1803"/>
                  <a:pt x="167" y="1834"/>
                  <a:pt x="227" y="1834"/>
                </a:cubicBezTo>
                <a:cubicBezTo>
                  <a:pt x="257" y="1834"/>
                  <a:pt x="287" y="1827"/>
                  <a:pt x="315" y="1811"/>
                </a:cubicBezTo>
                <a:lnTo>
                  <a:pt x="1270" y="1259"/>
                </a:lnTo>
                <a:cubicBezTo>
                  <a:pt x="1354" y="1211"/>
                  <a:pt x="1383" y="1104"/>
                  <a:pt x="1336" y="1019"/>
                </a:cubicBezTo>
                <a:lnTo>
                  <a:pt x="878" y="225"/>
                </a:lnTo>
                <a:cubicBezTo>
                  <a:pt x="934" y="176"/>
                  <a:pt x="989" y="124"/>
                  <a:pt x="1042" y="69"/>
                </a:cubicBezTo>
                <a:lnTo>
                  <a:pt x="982" y="36"/>
                </a:lnTo>
                <a:cubicBezTo>
                  <a:pt x="941" y="12"/>
                  <a:pt x="896" y="0"/>
                  <a:pt x="851" y="0"/>
                </a:cubicBezTo>
                <a:close/>
              </a:path>
            </a:pathLst>
          </a:custGeom>
          <a:solidFill>
            <a:srgbClr val="000000">
              <a:alpha val="1333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8" name="Google Shape;1758;p40"/>
          <p:cNvSpPr/>
          <p:nvPr/>
        </p:nvSpPr>
        <p:spPr>
          <a:xfrm>
            <a:off x="3006696" y="3500617"/>
            <a:ext cx="49668" cy="65010"/>
          </a:xfrm>
          <a:custGeom>
            <a:rect b="b" l="l" r="r" t="t"/>
            <a:pathLst>
              <a:path extrusionOk="0" h="1831" w="1399">
                <a:moveTo>
                  <a:pt x="242" y="0"/>
                </a:moveTo>
                <a:cubicBezTo>
                  <a:pt x="182" y="0"/>
                  <a:pt x="123" y="32"/>
                  <a:pt x="90" y="89"/>
                </a:cubicBezTo>
                <a:lnTo>
                  <a:pt x="1" y="244"/>
                </a:lnTo>
                <a:lnTo>
                  <a:pt x="830" y="722"/>
                </a:lnTo>
                <a:cubicBezTo>
                  <a:pt x="915" y="771"/>
                  <a:pt x="943" y="877"/>
                  <a:pt x="895" y="961"/>
                </a:cubicBezTo>
                <a:lnTo>
                  <a:pt x="627" y="1426"/>
                </a:lnTo>
                <a:cubicBezTo>
                  <a:pt x="566" y="1529"/>
                  <a:pt x="585" y="1662"/>
                  <a:pt x="670" y="1745"/>
                </a:cubicBezTo>
                <a:lnTo>
                  <a:pt x="677" y="1752"/>
                </a:lnTo>
                <a:cubicBezTo>
                  <a:pt x="729" y="1804"/>
                  <a:pt x="797" y="1831"/>
                  <a:pt x="866" y="1831"/>
                </a:cubicBezTo>
                <a:cubicBezTo>
                  <a:pt x="911" y="1831"/>
                  <a:pt x="957" y="1819"/>
                  <a:pt x="998" y="1795"/>
                </a:cubicBezTo>
                <a:lnTo>
                  <a:pt x="1057" y="1762"/>
                </a:lnTo>
                <a:cubicBezTo>
                  <a:pt x="1005" y="1709"/>
                  <a:pt x="949" y="1657"/>
                  <a:pt x="893" y="1607"/>
                </a:cubicBezTo>
                <a:lnTo>
                  <a:pt x="1351" y="815"/>
                </a:lnTo>
                <a:cubicBezTo>
                  <a:pt x="1398" y="730"/>
                  <a:pt x="1369" y="625"/>
                  <a:pt x="1286" y="577"/>
                </a:cubicBezTo>
                <a:lnTo>
                  <a:pt x="330" y="24"/>
                </a:lnTo>
                <a:cubicBezTo>
                  <a:pt x="302" y="8"/>
                  <a:pt x="272" y="0"/>
                  <a:pt x="242" y="0"/>
                </a:cubicBezTo>
                <a:close/>
              </a:path>
            </a:pathLst>
          </a:custGeom>
          <a:solidFill>
            <a:srgbClr val="000000">
              <a:alpha val="1333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9" name="Google Shape;1759;p40"/>
          <p:cNvSpPr/>
          <p:nvPr/>
        </p:nvSpPr>
        <p:spPr>
          <a:xfrm>
            <a:off x="3061514" y="3678669"/>
            <a:ext cx="45266" cy="76052"/>
          </a:xfrm>
          <a:custGeom>
            <a:rect b="b" l="l" r="r" t="t"/>
            <a:pathLst>
              <a:path extrusionOk="0" h="2142" w="1275">
                <a:moveTo>
                  <a:pt x="318" y="1"/>
                </a:moveTo>
                <a:cubicBezTo>
                  <a:pt x="197" y="1"/>
                  <a:pt x="92" y="82"/>
                  <a:pt x="61" y="198"/>
                </a:cubicBezTo>
                <a:cubicBezTo>
                  <a:pt x="61" y="201"/>
                  <a:pt x="60" y="202"/>
                  <a:pt x="60" y="205"/>
                </a:cubicBezTo>
                <a:cubicBezTo>
                  <a:pt x="1" y="405"/>
                  <a:pt x="92" y="618"/>
                  <a:pt x="274" y="719"/>
                </a:cubicBezTo>
                <a:lnTo>
                  <a:pt x="699" y="952"/>
                </a:lnTo>
                <a:cubicBezTo>
                  <a:pt x="781" y="1001"/>
                  <a:pt x="752" y="1105"/>
                  <a:pt x="703" y="1190"/>
                </a:cubicBezTo>
                <a:lnTo>
                  <a:pt x="254" y="2014"/>
                </a:lnTo>
                <a:lnTo>
                  <a:pt x="434" y="2118"/>
                </a:lnTo>
                <a:cubicBezTo>
                  <a:pt x="462" y="2134"/>
                  <a:pt x="492" y="2142"/>
                  <a:pt x="522" y="2142"/>
                </a:cubicBezTo>
                <a:cubicBezTo>
                  <a:pt x="582" y="2142"/>
                  <a:pt x="640" y="2110"/>
                  <a:pt x="673" y="2053"/>
                </a:cubicBezTo>
                <a:lnTo>
                  <a:pt x="1226" y="1097"/>
                </a:lnTo>
                <a:cubicBezTo>
                  <a:pt x="1275" y="1014"/>
                  <a:pt x="1246" y="908"/>
                  <a:pt x="1161" y="860"/>
                </a:cubicBezTo>
                <a:lnTo>
                  <a:pt x="371" y="404"/>
                </a:lnTo>
                <a:cubicBezTo>
                  <a:pt x="414" y="273"/>
                  <a:pt x="450" y="138"/>
                  <a:pt x="479" y="1"/>
                </a:cubicBezTo>
                <a:close/>
              </a:path>
            </a:pathLst>
          </a:custGeom>
          <a:solidFill>
            <a:srgbClr val="000000">
              <a:alpha val="1333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0" name="Google Shape;1760;p40"/>
          <p:cNvSpPr/>
          <p:nvPr/>
        </p:nvSpPr>
        <p:spPr>
          <a:xfrm>
            <a:off x="3061691" y="3550997"/>
            <a:ext cx="45053" cy="76158"/>
          </a:xfrm>
          <a:custGeom>
            <a:rect b="b" l="l" r="r" t="t"/>
            <a:pathLst>
              <a:path extrusionOk="0" h="2145" w="1269">
                <a:moveTo>
                  <a:pt x="516" y="1"/>
                </a:moveTo>
                <a:cubicBezTo>
                  <a:pt x="487" y="1"/>
                  <a:pt x="457" y="8"/>
                  <a:pt x="429" y="24"/>
                </a:cubicBezTo>
                <a:lnTo>
                  <a:pt x="231" y="137"/>
                </a:lnTo>
                <a:lnTo>
                  <a:pt x="754" y="1015"/>
                </a:lnTo>
                <a:cubicBezTo>
                  <a:pt x="803" y="1100"/>
                  <a:pt x="774" y="1207"/>
                  <a:pt x="690" y="1257"/>
                </a:cubicBezTo>
                <a:lnTo>
                  <a:pt x="141" y="1582"/>
                </a:lnTo>
                <a:cubicBezTo>
                  <a:pt x="59" y="1628"/>
                  <a:pt x="22" y="1732"/>
                  <a:pt x="15" y="1821"/>
                </a:cubicBezTo>
                <a:cubicBezTo>
                  <a:pt x="0" y="2005"/>
                  <a:pt x="136" y="2136"/>
                  <a:pt x="314" y="2144"/>
                </a:cubicBezTo>
                <a:cubicBezTo>
                  <a:pt x="332" y="2144"/>
                  <a:pt x="349" y="2144"/>
                  <a:pt x="367" y="2144"/>
                </a:cubicBezTo>
                <a:cubicBezTo>
                  <a:pt x="402" y="2144"/>
                  <a:pt x="437" y="2144"/>
                  <a:pt x="474" y="2144"/>
                </a:cubicBezTo>
                <a:cubicBezTo>
                  <a:pt x="445" y="2005"/>
                  <a:pt x="409" y="1872"/>
                  <a:pt x="366" y="1741"/>
                </a:cubicBezTo>
                <a:lnTo>
                  <a:pt x="1156" y="1283"/>
                </a:lnTo>
                <a:cubicBezTo>
                  <a:pt x="1241" y="1235"/>
                  <a:pt x="1268" y="1129"/>
                  <a:pt x="1221" y="1044"/>
                </a:cubicBezTo>
                <a:lnTo>
                  <a:pt x="668" y="89"/>
                </a:lnTo>
                <a:cubicBezTo>
                  <a:pt x="635" y="32"/>
                  <a:pt x="577" y="1"/>
                  <a:pt x="516" y="1"/>
                </a:cubicBezTo>
                <a:close/>
              </a:path>
            </a:pathLst>
          </a:custGeom>
          <a:solidFill>
            <a:srgbClr val="000000">
              <a:alpha val="1333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1" name="Google Shape;1761;p40"/>
          <p:cNvSpPr/>
          <p:nvPr/>
        </p:nvSpPr>
        <p:spPr>
          <a:xfrm>
            <a:off x="3097692" y="3627082"/>
            <a:ext cx="19420" cy="51624"/>
          </a:xfrm>
          <a:custGeom>
            <a:rect b="b" l="l" r="r" t="t"/>
            <a:pathLst>
              <a:path extrusionOk="0" h="1454" w="547">
                <a:moveTo>
                  <a:pt x="375" y="0"/>
                </a:moveTo>
                <a:cubicBezTo>
                  <a:pt x="374" y="0"/>
                  <a:pt x="373" y="0"/>
                  <a:pt x="372" y="1"/>
                </a:cubicBezTo>
                <a:lnTo>
                  <a:pt x="1" y="1"/>
                </a:lnTo>
                <a:cubicBezTo>
                  <a:pt x="97" y="1"/>
                  <a:pt x="176" y="78"/>
                  <a:pt x="176" y="175"/>
                </a:cubicBezTo>
                <a:lnTo>
                  <a:pt x="176" y="1278"/>
                </a:lnTo>
                <a:cubicBezTo>
                  <a:pt x="176" y="1375"/>
                  <a:pt x="99" y="1454"/>
                  <a:pt x="1" y="1454"/>
                </a:cubicBezTo>
                <a:lnTo>
                  <a:pt x="372" y="1454"/>
                </a:lnTo>
                <a:cubicBezTo>
                  <a:pt x="467" y="1454"/>
                  <a:pt x="546" y="1376"/>
                  <a:pt x="546" y="1278"/>
                </a:cubicBezTo>
                <a:lnTo>
                  <a:pt x="546" y="175"/>
                </a:lnTo>
                <a:cubicBezTo>
                  <a:pt x="546" y="79"/>
                  <a:pt x="470" y="0"/>
                  <a:pt x="375" y="0"/>
                </a:cubicBezTo>
                <a:close/>
              </a:path>
            </a:pathLst>
          </a:custGeom>
          <a:solidFill>
            <a:srgbClr val="000000">
              <a:alpha val="1333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2" name="Google Shape;1762;p40"/>
          <p:cNvSpPr/>
          <p:nvPr/>
        </p:nvSpPr>
        <p:spPr>
          <a:xfrm>
            <a:off x="2854918" y="3554228"/>
            <a:ext cx="197358" cy="197337"/>
          </a:xfrm>
          <a:custGeom>
            <a:rect b="b" l="l" r="r" t="t"/>
            <a:pathLst>
              <a:path extrusionOk="0" h="5558" w="5559">
                <a:moveTo>
                  <a:pt x="2779" y="0"/>
                </a:moveTo>
                <a:cubicBezTo>
                  <a:pt x="1244" y="0"/>
                  <a:pt x="1" y="1244"/>
                  <a:pt x="1" y="2779"/>
                </a:cubicBezTo>
                <a:cubicBezTo>
                  <a:pt x="1" y="4313"/>
                  <a:pt x="1244" y="5558"/>
                  <a:pt x="2779" y="5558"/>
                </a:cubicBezTo>
                <a:cubicBezTo>
                  <a:pt x="4315" y="5558"/>
                  <a:pt x="5558" y="4313"/>
                  <a:pt x="5558" y="2779"/>
                </a:cubicBezTo>
                <a:cubicBezTo>
                  <a:pt x="5558" y="1244"/>
                  <a:pt x="4315" y="0"/>
                  <a:pt x="277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3" name="Google Shape;1763;p40"/>
          <p:cNvSpPr/>
          <p:nvPr/>
        </p:nvSpPr>
        <p:spPr>
          <a:xfrm>
            <a:off x="2913570" y="3557850"/>
            <a:ext cx="138708" cy="193715"/>
          </a:xfrm>
          <a:custGeom>
            <a:rect b="b" l="l" r="r" t="t"/>
            <a:pathLst>
              <a:path extrusionOk="0" h="5456" w="3907">
                <a:moveTo>
                  <a:pt x="1880" y="1"/>
                </a:moveTo>
                <a:lnTo>
                  <a:pt x="1880" y="1"/>
                </a:lnTo>
                <a:cubicBezTo>
                  <a:pt x="2853" y="432"/>
                  <a:pt x="3532" y="1409"/>
                  <a:pt x="3532" y="2542"/>
                </a:cubicBezTo>
                <a:cubicBezTo>
                  <a:pt x="3532" y="4076"/>
                  <a:pt x="2287" y="5321"/>
                  <a:pt x="753" y="5321"/>
                </a:cubicBezTo>
                <a:cubicBezTo>
                  <a:pt x="493" y="5321"/>
                  <a:pt x="241" y="5285"/>
                  <a:pt x="1" y="5219"/>
                </a:cubicBezTo>
                <a:lnTo>
                  <a:pt x="1" y="5219"/>
                </a:lnTo>
                <a:cubicBezTo>
                  <a:pt x="347" y="5371"/>
                  <a:pt x="726" y="5456"/>
                  <a:pt x="1127" y="5456"/>
                </a:cubicBezTo>
                <a:cubicBezTo>
                  <a:pt x="2661" y="5456"/>
                  <a:pt x="3906" y="4211"/>
                  <a:pt x="3906" y="2677"/>
                </a:cubicBezTo>
                <a:cubicBezTo>
                  <a:pt x="3906" y="1402"/>
                  <a:pt x="3050" y="327"/>
                  <a:pt x="1880" y="1"/>
                </a:cubicBezTo>
                <a:close/>
              </a:path>
            </a:pathLst>
          </a:custGeom>
          <a:solidFill>
            <a:srgbClr val="000000">
              <a:alpha val="1333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4" name="Google Shape;1764;p40"/>
          <p:cNvSpPr/>
          <p:nvPr/>
        </p:nvSpPr>
        <p:spPr>
          <a:xfrm>
            <a:off x="2948683" y="3721451"/>
            <a:ext cx="9941" cy="15196"/>
          </a:xfrm>
          <a:custGeom>
            <a:rect b="b" l="l" r="r" t="t"/>
            <a:pathLst>
              <a:path extrusionOk="0" h="428" w="280">
                <a:moveTo>
                  <a:pt x="138" y="0"/>
                </a:moveTo>
                <a:cubicBezTo>
                  <a:pt x="63" y="0"/>
                  <a:pt x="0" y="62"/>
                  <a:pt x="0" y="140"/>
                </a:cubicBezTo>
                <a:lnTo>
                  <a:pt x="0" y="288"/>
                </a:lnTo>
                <a:cubicBezTo>
                  <a:pt x="0" y="364"/>
                  <a:pt x="61" y="428"/>
                  <a:pt x="138" y="428"/>
                </a:cubicBezTo>
                <a:cubicBezTo>
                  <a:pt x="216" y="428"/>
                  <a:pt x="279" y="366"/>
                  <a:pt x="276" y="288"/>
                </a:cubicBezTo>
                <a:lnTo>
                  <a:pt x="276" y="140"/>
                </a:lnTo>
                <a:cubicBezTo>
                  <a:pt x="276" y="64"/>
                  <a:pt x="216" y="0"/>
                  <a:pt x="1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5" name="Google Shape;1765;p40"/>
          <p:cNvSpPr/>
          <p:nvPr/>
        </p:nvSpPr>
        <p:spPr>
          <a:xfrm>
            <a:off x="2984755" y="3711617"/>
            <a:ext cx="13881" cy="14451"/>
          </a:xfrm>
          <a:custGeom>
            <a:rect b="b" l="l" r="r" t="t"/>
            <a:pathLst>
              <a:path extrusionOk="0" h="407" w="391">
                <a:moveTo>
                  <a:pt x="158" y="0"/>
                </a:moveTo>
                <a:cubicBezTo>
                  <a:pt x="134" y="0"/>
                  <a:pt x="110" y="6"/>
                  <a:pt x="88" y="18"/>
                </a:cubicBezTo>
                <a:cubicBezTo>
                  <a:pt x="22" y="57"/>
                  <a:pt x="0" y="141"/>
                  <a:pt x="38" y="208"/>
                </a:cubicBezTo>
                <a:lnTo>
                  <a:pt x="114" y="338"/>
                </a:lnTo>
                <a:cubicBezTo>
                  <a:pt x="138" y="382"/>
                  <a:pt x="186" y="407"/>
                  <a:pt x="235" y="407"/>
                </a:cubicBezTo>
                <a:cubicBezTo>
                  <a:pt x="258" y="407"/>
                  <a:pt x="281" y="403"/>
                  <a:pt x="302" y="388"/>
                </a:cubicBezTo>
                <a:cubicBezTo>
                  <a:pt x="368" y="349"/>
                  <a:pt x="390" y="266"/>
                  <a:pt x="353" y="198"/>
                </a:cubicBezTo>
                <a:lnTo>
                  <a:pt x="278" y="69"/>
                </a:lnTo>
                <a:cubicBezTo>
                  <a:pt x="252" y="24"/>
                  <a:pt x="206" y="0"/>
                  <a:pt x="15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6" name="Google Shape;1766;p40"/>
          <p:cNvSpPr/>
          <p:nvPr/>
        </p:nvSpPr>
        <p:spPr>
          <a:xfrm>
            <a:off x="2869829" y="3647994"/>
            <a:ext cx="15231" cy="9835"/>
          </a:xfrm>
          <a:custGeom>
            <a:rect b="b" l="l" r="r" t="t"/>
            <a:pathLst>
              <a:path extrusionOk="0" h="277" w="429">
                <a:moveTo>
                  <a:pt x="140" y="0"/>
                </a:moveTo>
                <a:cubicBezTo>
                  <a:pt x="64" y="0"/>
                  <a:pt x="1" y="61"/>
                  <a:pt x="1" y="138"/>
                </a:cubicBezTo>
                <a:cubicBezTo>
                  <a:pt x="1" y="213"/>
                  <a:pt x="63" y="276"/>
                  <a:pt x="140" y="276"/>
                </a:cubicBezTo>
                <a:lnTo>
                  <a:pt x="289" y="276"/>
                </a:lnTo>
                <a:cubicBezTo>
                  <a:pt x="366" y="276"/>
                  <a:pt x="428" y="213"/>
                  <a:pt x="428" y="138"/>
                </a:cubicBezTo>
                <a:cubicBezTo>
                  <a:pt x="428" y="62"/>
                  <a:pt x="366" y="0"/>
                  <a:pt x="28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7" name="Google Shape;1767;p40"/>
          <p:cNvSpPr/>
          <p:nvPr/>
        </p:nvSpPr>
        <p:spPr>
          <a:xfrm>
            <a:off x="2879699" y="3684669"/>
            <a:ext cx="15834" cy="12533"/>
          </a:xfrm>
          <a:custGeom>
            <a:rect b="b" l="l" r="r" t="t"/>
            <a:pathLst>
              <a:path extrusionOk="0" h="353" w="446">
                <a:moveTo>
                  <a:pt x="287" y="1"/>
                </a:moveTo>
                <a:cubicBezTo>
                  <a:pt x="264" y="1"/>
                  <a:pt x="240" y="7"/>
                  <a:pt x="218" y="19"/>
                </a:cubicBezTo>
                <a:lnTo>
                  <a:pt x="88" y="94"/>
                </a:lnTo>
                <a:cubicBezTo>
                  <a:pt x="22" y="133"/>
                  <a:pt x="0" y="216"/>
                  <a:pt x="38" y="284"/>
                </a:cubicBezTo>
                <a:cubicBezTo>
                  <a:pt x="64" y="328"/>
                  <a:pt x="110" y="353"/>
                  <a:pt x="159" y="353"/>
                </a:cubicBezTo>
                <a:cubicBezTo>
                  <a:pt x="182" y="353"/>
                  <a:pt x="208" y="349"/>
                  <a:pt x="226" y="334"/>
                </a:cubicBezTo>
                <a:lnTo>
                  <a:pt x="356" y="258"/>
                </a:lnTo>
                <a:cubicBezTo>
                  <a:pt x="424" y="220"/>
                  <a:pt x="445" y="136"/>
                  <a:pt x="406" y="69"/>
                </a:cubicBezTo>
                <a:cubicBezTo>
                  <a:pt x="381" y="25"/>
                  <a:pt x="335" y="1"/>
                  <a:pt x="28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8" name="Google Shape;1768;p40"/>
          <p:cNvSpPr/>
          <p:nvPr/>
        </p:nvSpPr>
        <p:spPr>
          <a:xfrm>
            <a:off x="2908528" y="3711652"/>
            <a:ext cx="13952" cy="14415"/>
          </a:xfrm>
          <a:custGeom>
            <a:rect b="b" l="l" r="r" t="t"/>
            <a:pathLst>
              <a:path extrusionOk="0" h="406" w="393">
                <a:moveTo>
                  <a:pt x="234" y="0"/>
                </a:moveTo>
                <a:cubicBezTo>
                  <a:pt x="187" y="0"/>
                  <a:pt x="140" y="26"/>
                  <a:pt x="115" y="71"/>
                </a:cubicBezTo>
                <a:lnTo>
                  <a:pt x="39" y="200"/>
                </a:lnTo>
                <a:cubicBezTo>
                  <a:pt x="0" y="265"/>
                  <a:pt x="23" y="351"/>
                  <a:pt x="89" y="389"/>
                </a:cubicBezTo>
                <a:cubicBezTo>
                  <a:pt x="112" y="402"/>
                  <a:pt x="137" y="406"/>
                  <a:pt x="160" y="406"/>
                </a:cubicBezTo>
                <a:cubicBezTo>
                  <a:pt x="209" y="406"/>
                  <a:pt x="255" y="381"/>
                  <a:pt x="278" y="338"/>
                </a:cubicBezTo>
                <a:lnTo>
                  <a:pt x="354" y="209"/>
                </a:lnTo>
                <a:cubicBezTo>
                  <a:pt x="393" y="144"/>
                  <a:pt x="370" y="58"/>
                  <a:pt x="304" y="20"/>
                </a:cubicBezTo>
                <a:cubicBezTo>
                  <a:pt x="282" y="7"/>
                  <a:pt x="258" y="0"/>
                  <a:pt x="23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9" name="Google Shape;1769;p40"/>
          <p:cNvSpPr/>
          <p:nvPr/>
        </p:nvSpPr>
        <p:spPr>
          <a:xfrm>
            <a:off x="2948683" y="3604040"/>
            <a:ext cx="9941" cy="45517"/>
          </a:xfrm>
          <a:custGeom>
            <a:rect b="b" l="l" r="r" t="t"/>
            <a:pathLst>
              <a:path extrusionOk="0" h="1282" w="280">
                <a:moveTo>
                  <a:pt x="138" y="1"/>
                </a:moveTo>
                <a:cubicBezTo>
                  <a:pt x="63" y="1"/>
                  <a:pt x="0" y="61"/>
                  <a:pt x="0" y="139"/>
                </a:cubicBezTo>
                <a:lnTo>
                  <a:pt x="0" y="1142"/>
                </a:lnTo>
                <a:cubicBezTo>
                  <a:pt x="0" y="1218"/>
                  <a:pt x="61" y="1281"/>
                  <a:pt x="138" y="1281"/>
                </a:cubicBezTo>
                <a:cubicBezTo>
                  <a:pt x="216" y="1281"/>
                  <a:pt x="279" y="1218"/>
                  <a:pt x="276" y="1142"/>
                </a:cubicBezTo>
                <a:lnTo>
                  <a:pt x="276" y="139"/>
                </a:lnTo>
                <a:cubicBezTo>
                  <a:pt x="276" y="62"/>
                  <a:pt x="216" y="1"/>
                  <a:pt x="138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0" name="Google Shape;1770;p40"/>
          <p:cNvSpPr/>
          <p:nvPr/>
        </p:nvSpPr>
        <p:spPr>
          <a:xfrm>
            <a:off x="2879025" y="3575424"/>
            <a:ext cx="154542" cy="124871"/>
          </a:xfrm>
          <a:custGeom>
            <a:rect b="b" l="l" r="r" t="t"/>
            <a:pathLst>
              <a:path extrusionOk="0" h="3517" w="4353">
                <a:moveTo>
                  <a:pt x="2102" y="1"/>
                </a:moveTo>
                <a:cubicBezTo>
                  <a:pt x="1631" y="1"/>
                  <a:pt x="1181" y="147"/>
                  <a:pt x="804" y="428"/>
                </a:cubicBezTo>
                <a:cubicBezTo>
                  <a:pt x="432" y="703"/>
                  <a:pt x="165" y="1080"/>
                  <a:pt x="24" y="1516"/>
                </a:cubicBezTo>
                <a:cubicBezTo>
                  <a:pt x="1" y="1591"/>
                  <a:pt x="41" y="1667"/>
                  <a:pt x="114" y="1692"/>
                </a:cubicBezTo>
                <a:cubicBezTo>
                  <a:pt x="128" y="1696"/>
                  <a:pt x="143" y="1698"/>
                  <a:pt x="156" y="1698"/>
                </a:cubicBezTo>
                <a:cubicBezTo>
                  <a:pt x="215" y="1698"/>
                  <a:pt x="270" y="1660"/>
                  <a:pt x="289" y="1601"/>
                </a:cubicBezTo>
                <a:cubicBezTo>
                  <a:pt x="540" y="809"/>
                  <a:pt x="1269" y="277"/>
                  <a:pt x="2100" y="277"/>
                </a:cubicBezTo>
                <a:cubicBezTo>
                  <a:pt x="3149" y="277"/>
                  <a:pt x="4001" y="1130"/>
                  <a:pt x="4001" y="2178"/>
                </a:cubicBezTo>
                <a:cubicBezTo>
                  <a:pt x="4001" y="2450"/>
                  <a:pt x="3945" y="2710"/>
                  <a:pt x="3836" y="2954"/>
                </a:cubicBezTo>
                <a:lnTo>
                  <a:pt x="3827" y="2886"/>
                </a:lnTo>
                <a:cubicBezTo>
                  <a:pt x="3817" y="2816"/>
                  <a:pt x="3757" y="2765"/>
                  <a:pt x="3689" y="2765"/>
                </a:cubicBezTo>
                <a:cubicBezTo>
                  <a:pt x="3683" y="2765"/>
                  <a:pt x="3677" y="2766"/>
                  <a:pt x="3670" y="2766"/>
                </a:cubicBezTo>
                <a:cubicBezTo>
                  <a:pt x="3595" y="2778"/>
                  <a:pt x="3541" y="2847"/>
                  <a:pt x="3552" y="2923"/>
                </a:cubicBezTo>
                <a:lnTo>
                  <a:pt x="3614" y="3397"/>
                </a:lnTo>
                <a:cubicBezTo>
                  <a:pt x="3620" y="3438"/>
                  <a:pt x="3646" y="3477"/>
                  <a:pt x="3683" y="3499"/>
                </a:cubicBezTo>
                <a:cubicBezTo>
                  <a:pt x="3705" y="3510"/>
                  <a:pt x="3728" y="3516"/>
                  <a:pt x="3751" y="3516"/>
                </a:cubicBezTo>
                <a:cubicBezTo>
                  <a:pt x="3770" y="3516"/>
                  <a:pt x="3790" y="3513"/>
                  <a:pt x="3806" y="3506"/>
                </a:cubicBezTo>
                <a:lnTo>
                  <a:pt x="4244" y="3319"/>
                </a:lnTo>
                <a:cubicBezTo>
                  <a:pt x="4318" y="3290"/>
                  <a:pt x="4352" y="3210"/>
                  <a:pt x="4322" y="3138"/>
                </a:cubicBezTo>
                <a:cubicBezTo>
                  <a:pt x="4299" y="3085"/>
                  <a:pt x="4247" y="3052"/>
                  <a:pt x="4193" y="3052"/>
                </a:cubicBezTo>
                <a:cubicBezTo>
                  <a:pt x="4176" y="3052"/>
                  <a:pt x="4158" y="3055"/>
                  <a:pt x="4141" y="3063"/>
                </a:cubicBezTo>
                <a:lnTo>
                  <a:pt x="4085" y="3087"/>
                </a:lnTo>
                <a:cubicBezTo>
                  <a:pt x="4214" y="2804"/>
                  <a:pt x="4282" y="2497"/>
                  <a:pt x="4282" y="2181"/>
                </a:cubicBezTo>
                <a:cubicBezTo>
                  <a:pt x="4282" y="979"/>
                  <a:pt x="3303" y="1"/>
                  <a:pt x="210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1" name="Google Shape;1771;p40"/>
          <p:cNvSpPr/>
          <p:nvPr/>
        </p:nvSpPr>
        <p:spPr>
          <a:xfrm>
            <a:off x="2936860" y="3636135"/>
            <a:ext cx="33514" cy="33481"/>
          </a:xfrm>
          <a:custGeom>
            <a:rect b="b" l="l" r="r" t="t"/>
            <a:pathLst>
              <a:path extrusionOk="0" h="943" w="944">
                <a:moveTo>
                  <a:pt x="471" y="0"/>
                </a:moveTo>
                <a:cubicBezTo>
                  <a:pt x="211" y="0"/>
                  <a:pt x="1" y="212"/>
                  <a:pt x="1" y="472"/>
                </a:cubicBezTo>
                <a:cubicBezTo>
                  <a:pt x="1" y="733"/>
                  <a:pt x="211" y="943"/>
                  <a:pt x="471" y="943"/>
                </a:cubicBezTo>
                <a:cubicBezTo>
                  <a:pt x="732" y="943"/>
                  <a:pt x="943" y="733"/>
                  <a:pt x="943" y="472"/>
                </a:cubicBezTo>
                <a:cubicBezTo>
                  <a:pt x="943" y="212"/>
                  <a:pt x="732" y="0"/>
                  <a:pt x="47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2" name="Google Shape;1772;p40"/>
          <p:cNvSpPr/>
          <p:nvPr/>
        </p:nvSpPr>
        <p:spPr>
          <a:xfrm>
            <a:off x="2940091" y="3636490"/>
            <a:ext cx="30213" cy="33126"/>
          </a:xfrm>
          <a:custGeom>
            <a:rect b="b" l="l" r="r" t="t"/>
            <a:pathLst>
              <a:path extrusionOk="0" h="933" w="851">
                <a:moveTo>
                  <a:pt x="462" y="0"/>
                </a:moveTo>
                <a:lnTo>
                  <a:pt x="462" y="0"/>
                </a:lnTo>
                <a:cubicBezTo>
                  <a:pt x="518" y="77"/>
                  <a:pt x="553" y="173"/>
                  <a:pt x="553" y="277"/>
                </a:cubicBezTo>
                <a:cubicBezTo>
                  <a:pt x="553" y="537"/>
                  <a:pt x="340" y="749"/>
                  <a:pt x="81" y="749"/>
                </a:cubicBezTo>
                <a:cubicBezTo>
                  <a:pt x="55" y="749"/>
                  <a:pt x="28" y="746"/>
                  <a:pt x="0" y="741"/>
                </a:cubicBezTo>
                <a:lnTo>
                  <a:pt x="0" y="741"/>
                </a:lnTo>
                <a:cubicBezTo>
                  <a:pt x="85" y="858"/>
                  <a:pt x="223" y="933"/>
                  <a:pt x="380" y="933"/>
                </a:cubicBezTo>
                <a:cubicBezTo>
                  <a:pt x="641" y="933"/>
                  <a:pt x="851" y="721"/>
                  <a:pt x="851" y="462"/>
                </a:cubicBezTo>
                <a:cubicBezTo>
                  <a:pt x="851" y="231"/>
                  <a:pt x="684" y="38"/>
                  <a:pt x="462" y="0"/>
                </a:cubicBezTo>
                <a:close/>
              </a:path>
            </a:pathLst>
          </a:custGeom>
          <a:solidFill>
            <a:srgbClr val="000000">
              <a:alpha val="1333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3" name="Google Shape;1773;p40"/>
          <p:cNvSpPr/>
          <p:nvPr/>
        </p:nvSpPr>
        <p:spPr>
          <a:xfrm>
            <a:off x="2261971" y="3489398"/>
            <a:ext cx="88543" cy="25777"/>
          </a:xfrm>
          <a:custGeom>
            <a:rect b="b" l="l" r="r" t="t"/>
            <a:pathLst>
              <a:path extrusionOk="0" h="726" w="2494">
                <a:moveTo>
                  <a:pt x="0" y="0"/>
                </a:moveTo>
                <a:lnTo>
                  <a:pt x="164" y="540"/>
                </a:lnTo>
                <a:cubicBezTo>
                  <a:pt x="199" y="649"/>
                  <a:pt x="301" y="726"/>
                  <a:pt x="416" y="726"/>
                </a:cubicBezTo>
                <a:lnTo>
                  <a:pt x="2077" y="726"/>
                </a:lnTo>
                <a:cubicBezTo>
                  <a:pt x="2192" y="726"/>
                  <a:pt x="2295" y="649"/>
                  <a:pt x="2328" y="540"/>
                </a:cubicBezTo>
                <a:lnTo>
                  <a:pt x="2494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4" name="Google Shape;1774;p40"/>
          <p:cNvSpPr/>
          <p:nvPr/>
        </p:nvSpPr>
        <p:spPr>
          <a:xfrm>
            <a:off x="2322504" y="3489398"/>
            <a:ext cx="28118" cy="25777"/>
          </a:xfrm>
          <a:custGeom>
            <a:rect b="b" l="l" r="r" t="t"/>
            <a:pathLst>
              <a:path extrusionOk="0" h="726" w="792">
                <a:moveTo>
                  <a:pt x="418" y="0"/>
                </a:moveTo>
                <a:lnTo>
                  <a:pt x="252" y="540"/>
                </a:lnTo>
                <a:cubicBezTo>
                  <a:pt x="218" y="649"/>
                  <a:pt x="114" y="726"/>
                  <a:pt x="0" y="726"/>
                </a:cubicBezTo>
                <a:lnTo>
                  <a:pt x="375" y="726"/>
                </a:lnTo>
                <a:cubicBezTo>
                  <a:pt x="490" y="726"/>
                  <a:pt x="592" y="649"/>
                  <a:pt x="626" y="540"/>
                </a:cubicBezTo>
                <a:lnTo>
                  <a:pt x="792" y="0"/>
                </a:lnTo>
                <a:close/>
              </a:path>
            </a:pathLst>
          </a:custGeom>
          <a:solidFill>
            <a:srgbClr val="000000">
              <a:alpha val="1333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75" name="Google Shape;1775;p40"/>
          <p:cNvGrpSpPr/>
          <p:nvPr/>
        </p:nvGrpSpPr>
        <p:grpSpPr>
          <a:xfrm>
            <a:off x="2200301" y="3489398"/>
            <a:ext cx="211956" cy="326966"/>
            <a:chOff x="2200301" y="3489398"/>
            <a:chExt cx="211956" cy="326966"/>
          </a:xfrm>
        </p:grpSpPr>
        <p:sp>
          <p:nvSpPr>
            <p:cNvPr id="1776" name="Google Shape;1776;p40"/>
            <p:cNvSpPr/>
            <p:nvPr/>
          </p:nvSpPr>
          <p:spPr>
            <a:xfrm>
              <a:off x="2220609" y="3489398"/>
              <a:ext cx="171406" cy="326966"/>
            </a:xfrm>
            <a:custGeom>
              <a:rect b="b" l="l" r="r" t="t"/>
              <a:pathLst>
                <a:path extrusionOk="0" h="9209" w="4828">
                  <a:moveTo>
                    <a:pt x="359" y="0"/>
                  </a:moveTo>
                  <a:cubicBezTo>
                    <a:pt x="161" y="0"/>
                    <a:pt x="1" y="160"/>
                    <a:pt x="1" y="359"/>
                  </a:cubicBezTo>
                  <a:lnTo>
                    <a:pt x="1" y="8850"/>
                  </a:lnTo>
                  <a:cubicBezTo>
                    <a:pt x="1" y="9047"/>
                    <a:pt x="161" y="9209"/>
                    <a:pt x="359" y="9209"/>
                  </a:cubicBezTo>
                  <a:lnTo>
                    <a:pt x="4469" y="9209"/>
                  </a:lnTo>
                  <a:cubicBezTo>
                    <a:pt x="4666" y="9209"/>
                    <a:pt x="4827" y="9047"/>
                    <a:pt x="4827" y="8850"/>
                  </a:cubicBezTo>
                  <a:lnTo>
                    <a:pt x="4827" y="359"/>
                  </a:lnTo>
                  <a:cubicBezTo>
                    <a:pt x="4827" y="160"/>
                    <a:pt x="4666" y="0"/>
                    <a:pt x="4471" y="0"/>
                  </a:cubicBezTo>
                  <a:lnTo>
                    <a:pt x="3663" y="0"/>
                  </a:lnTo>
                  <a:lnTo>
                    <a:pt x="2414" y="208"/>
                  </a:lnTo>
                  <a:lnTo>
                    <a:pt x="116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7" name="Google Shape;1777;p40"/>
            <p:cNvSpPr/>
            <p:nvPr/>
          </p:nvSpPr>
          <p:spPr>
            <a:xfrm>
              <a:off x="2365144" y="3489398"/>
              <a:ext cx="26875" cy="326966"/>
            </a:xfrm>
            <a:custGeom>
              <a:rect b="b" l="l" r="r" t="t"/>
              <a:pathLst>
                <a:path extrusionOk="0" h="9209" w="757">
                  <a:moveTo>
                    <a:pt x="1" y="0"/>
                  </a:moveTo>
                  <a:cubicBezTo>
                    <a:pt x="198" y="0"/>
                    <a:pt x="358" y="160"/>
                    <a:pt x="358" y="359"/>
                  </a:cubicBezTo>
                  <a:lnTo>
                    <a:pt x="358" y="8850"/>
                  </a:lnTo>
                  <a:cubicBezTo>
                    <a:pt x="358" y="9047"/>
                    <a:pt x="198" y="9209"/>
                    <a:pt x="1" y="9209"/>
                  </a:cubicBezTo>
                  <a:lnTo>
                    <a:pt x="398" y="9209"/>
                  </a:lnTo>
                  <a:cubicBezTo>
                    <a:pt x="595" y="9209"/>
                    <a:pt x="756" y="9047"/>
                    <a:pt x="756" y="8850"/>
                  </a:cubicBezTo>
                  <a:lnTo>
                    <a:pt x="756" y="359"/>
                  </a:lnTo>
                  <a:cubicBezTo>
                    <a:pt x="756" y="160"/>
                    <a:pt x="595" y="0"/>
                    <a:pt x="398" y="0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8" name="Google Shape;1778;p40"/>
            <p:cNvSpPr/>
            <p:nvPr/>
          </p:nvSpPr>
          <p:spPr>
            <a:xfrm>
              <a:off x="2200301" y="3561116"/>
              <a:ext cx="211950" cy="28653"/>
            </a:xfrm>
            <a:custGeom>
              <a:rect b="b" l="l" r="r" t="t"/>
              <a:pathLst>
                <a:path extrusionOk="0" h="807" w="5970">
                  <a:moveTo>
                    <a:pt x="305" y="1"/>
                  </a:moveTo>
                  <a:lnTo>
                    <a:pt x="0" y="807"/>
                  </a:lnTo>
                  <a:lnTo>
                    <a:pt x="5969" y="807"/>
                  </a:lnTo>
                  <a:lnTo>
                    <a:pt x="5666" y="1"/>
                  </a:lnTo>
                  <a:close/>
                </a:path>
              </a:pathLst>
            </a:custGeom>
            <a:solidFill>
              <a:srgbClr val="D9E7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9" name="Google Shape;1779;p40"/>
            <p:cNvSpPr/>
            <p:nvPr/>
          </p:nvSpPr>
          <p:spPr>
            <a:xfrm>
              <a:off x="2388257" y="3561116"/>
              <a:ext cx="24000" cy="28653"/>
            </a:xfrm>
            <a:custGeom>
              <a:rect b="b" l="l" r="r" t="t"/>
              <a:pathLst>
                <a:path extrusionOk="0" h="807" w="676">
                  <a:moveTo>
                    <a:pt x="0" y="1"/>
                  </a:moveTo>
                  <a:lnTo>
                    <a:pt x="304" y="807"/>
                  </a:lnTo>
                  <a:lnTo>
                    <a:pt x="675" y="807"/>
                  </a:lnTo>
                  <a:lnTo>
                    <a:pt x="372" y="1"/>
                  </a:ln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0" name="Google Shape;1780;p40"/>
            <p:cNvSpPr/>
            <p:nvPr/>
          </p:nvSpPr>
          <p:spPr>
            <a:xfrm>
              <a:off x="2200301" y="3589732"/>
              <a:ext cx="42425" cy="57057"/>
            </a:xfrm>
            <a:custGeom>
              <a:rect b="b" l="l" r="r" t="t"/>
              <a:pathLst>
                <a:path extrusionOk="0" h="1607" w="1195">
                  <a:moveTo>
                    <a:pt x="0" y="1"/>
                  </a:moveTo>
                  <a:lnTo>
                    <a:pt x="0" y="1009"/>
                  </a:lnTo>
                  <a:cubicBezTo>
                    <a:pt x="0" y="1339"/>
                    <a:pt x="269" y="1607"/>
                    <a:pt x="597" y="1607"/>
                  </a:cubicBezTo>
                  <a:cubicBezTo>
                    <a:pt x="927" y="1607"/>
                    <a:pt x="1193" y="1339"/>
                    <a:pt x="1195" y="1009"/>
                  </a:cubicBezTo>
                  <a:lnTo>
                    <a:pt x="119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1" name="Google Shape;1781;p40"/>
            <p:cNvSpPr/>
            <p:nvPr/>
          </p:nvSpPr>
          <p:spPr>
            <a:xfrm>
              <a:off x="2214715" y="3589732"/>
              <a:ext cx="27976" cy="57057"/>
            </a:xfrm>
            <a:custGeom>
              <a:rect b="b" l="l" r="r" t="t"/>
              <a:pathLst>
                <a:path extrusionOk="0" h="1607" w="788">
                  <a:moveTo>
                    <a:pt x="406" y="1"/>
                  </a:moveTo>
                  <a:lnTo>
                    <a:pt x="406" y="1009"/>
                  </a:lnTo>
                  <a:cubicBezTo>
                    <a:pt x="406" y="1274"/>
                    <a:pt x="237" y="1497"/>
                    <a:pt x="0" y="1576"/>
                  </a:cubicBezTo>
                  <a:cubicBezTo>
                    <a:pt x="60" y="1595"/>
                    <a:pt x="124" y="1607"/>
                    <a:pt x="190" y="1607"/>
                  </a:cubicBezTo>
                  <a:cubicBezTo>
                    <a:pt x="520" y="1607"/>
                    <a:pt x="787" y="1339"/>
                    <a:pt x="787" y="1009"/>
                  </a:cubicBezTo>
                  <a:lnTo>
                    <a:pt x="787" y="1"/>
                  </a:ln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2" name="Google Shape;1782;p40"/>
            <p:cNvSpPr/>
            <p:nvPr/>
          </p:nvSpPr>
          <p:spPr>
            <a:xfrm>
              <a:off x="2285048" y="3589732"/>
              <a:ext cx="42425" cy="57057"/>
            </a:xfrm>
            <a:custGeom>
              <a:rect b="b" l="l" r="r" t="t"/>
              <a:pathLst>
                <a:path extrusionOk="0" h="1607" w="1195">
                  <a:moveTo>
                    <a:pt x="1" y="1"/>
                  </a:moveTo>
                  <a:lnTo>
                    <a:pt x="1" y="1009"/>
                  </a:lnTo>
                  <a:cubicBezTo>
                    <a:pt x="1" y="1339"/>
                    <a:pt x="268" y="1607"/>
                    <a:pt x="598" y="1607"/>
                  </a:cubicBezTo>
                  <a:cubicBezTo>
                    <a:pt x="927" y="1607"/>
                    <a:pt x="1195" y="1339"/>
                    <a:pt x="1195" y="1009"/>
                  </a:cubicBezTo>
                  <a:lnTo>
                    <a:pt x="119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3" name="Google Shape;1783;p40"/>
            <p:cNvSpPr/>
            <p:nvPr/>
          </p:nvSpPr>
          <p:spPr>
            <a:xfrm>
              <a:off x="2369795" y="3589732"/>
              <a:ext cx="42461" cy="57057"/>
            </a:xfrm>
            <a:custGeom>
              <a:rect b="b" l="l" r="r" t="t"/>
              <a:pathLst>
                <a:path extrusionOk="0" h="1607" w="1196">
                  <a:moveTo>
                    <a:pt x="1" y="1"/>
                  </a:moveTo>
                  <a:lnTo>
                    <a:pt x="1" y="1009"/>
                  </a:lnTo>
                  <a:cubicBezTo>
                    <a:pt x="1" y="1339"/>
                    <a:pt x="269" y="1607"/>
                    <a:pt x="598" y="1607"/>
                  </a:cubicBezTo>
                  <a:cubicBezTo>
                    <a:pt x="929" y="1607"/>
                    <a:pt x="1195" y="1339"/>
                    <a:pt x="1195" y="1009"/>
                  </a:cubicBezTo>
                  <a:lnTo>
                    <a:pt x="119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4" name="Google Shape;1784;p40"/>
            <p:cNvSpPr/>
            <p:nvPr/>
          </p:nvSpPr>
          <p:spPr>
            <a:xfrm>
              <a:off x="2242657" y="3589732"/>
              <a:ext cx="42425" cy="57057"/>
            </a:xfrm>
            <a:custGeom>
              <a:rect b="b" l="l" r="r" t="t"/>
              <a:pathLst>
                <a:path extrusionOk="0" h="1607" w="1195">
                  <a:moveTo>
                    <a:pt x="0" y="1"/>
                  </a:moveTo>
                  <a:lnTo>
                    <a:pt x="0" y="1009"/>
                  </a:lnTo>
                  <a:cubicBezTo>
                    <a:pt x="0" y="1339"/>
                    <a:pt x="268" y="1607"/>
                    <a:pt x="597" y="1607"/>
                  </a:cubicBezTo>
                  <a:cubicBezTo>
                    <a:pt x="928" y="1607"/>
                    <a:pt x="1195" y="1339"/>
                    <a:pt x="1195" y="1009"/>
                  </a:cubicBezTo>
                  <a:lnTo>
                    <a:pt x="119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5" name="Google Shape;1785;p40"/>
            <p:cNvSpPr/>
            <p:nvPr/>
          </p:nvSpPr>
          <p:spPr>
            <a:xfrm>
              <a:off x="2327439" y="3589732"/>
              <a:ext cx="42461" cy="57057"/>
            </a:xfrm>
            <a:custGeom>
              <a:rect b="b" l="l" r="r" t="t"/>
              <a:pathLst>
                <a:path extrusionOk="0" h="1607" w="1196">
                  <a:moveTo>
                    <a:pt x="1" y="1"/>
                  </a:moveTo>
                  <a:lnTo>
                    <a:pt x="1" y="1009"/>
                  </a:lnTo>
                  <a:cubicBezTo>
                    <a:pt x="1" y="1339"/>
                    <a:pt x="269" y="1607"/>
                    <a:pt x="598" y="1607"/>
                  </a:cubicBezTo>
                  <a:cubicBezTo>
                    <a:pt x="928" y="1607"/>
                    <a:pt x="1194" y="1339"/>
                    <a:pt x="1195" y="1009"/>
                  </a:cubicBezTo>
                  <a:lnTo>
                    <a:pt x="119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6" name="Google Shape;1786;p40"/>
            <p:cNvSpPr/>
            <p:nvPr/>
          </p:nvSpPr>
          <p:spPr>
            <a:xfrm>
              <a:off x="2299498" y="3589732"/>
              <a:ext cx="27976" cy="57057"/>
            </a:xfrm>
            <a:custGeom>
              <a:rect b="b" l="l" r="r" t="t"/>
              <a:pathLst>
                <a:path extrusionOk="0" h="1607" w="788">
                  <a:moveTo>
                    <a:pt x="407" y="1"/>
                  </a:moveTo>
                  <a:lnTo>
                    <a:pt x="407" y="1009"/>
                  </a:lnTo>
                  <a:cubicBezTo>
                    <a:pt x="407" y="1274"/>
                    <a:pt x="235" y="1497"/>
                    <a:pt x="1" y="1576"/>
                  </a:cubicBezTo>
                  <a:cubicBezTo>
                    <a:pt x="61" y="1595"/>
                    <a:pt x="125" y="1607"/>
                    <a:pt x="191" y="1607"/>
                  </a:cubicBezTo>
                  <a:cubicBezTo>
                    <a:pt x="520" y="1607"/>
                    <a:pt x="788" y="1339"/>
                    <a:pt x="788" y="1009"/>
                  </a:cubicBezTo>
                  <a:lnTo>
                    <a:pt x="788" y="1"/>
                  </a:ln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7" name="Google Shape;1787;p40"/>
            <p:cNvSpPr/>
            <p:nvPr/>
          </p:nvSpPr>
          <p:spPr>
            <a:xfrm>
              <a:off x="2384210" y="3589732"/>
              <a:ext cx="28047" cy="57057"/>
            </a:xfrm>
            <a:custGeom>
              <a:rect b="b" l="l" r="r" t="t"/>
              <a:pathLst>
                <a:path extrusionOk="0" h="1607" w="790">
                  <a:moveTo>
                    <a:pt x="408" y="1"/>
                  </a:moveTo>
                  <a:lnTo>
                    <a:pt x="408" y="1009"/>
                  </a:lnTo>
                  <a:cubicBezTo>
                    <a:pt x="408" y="1274"/>
                    <a:pt x="237" y="1497"/>
                    <a:pt x="1" y="1576"/>
                  </a:cubicBezTo>
                  <a:cubicBezTo>
                    <a:pt x="63" y="1595"/>
                    <a:pt x="126" y="1607"/>
                    <a:pt x="192" y="1607"/>
                  </a:cubicBezTo>
                  <a:cubicBezTo>
                    <a:pt x="522" y="1607"/>
                    <a:pt x="789" y="1339"/>
                    <a:pt x="789" y="1009"/>
                  </a:cubicBezTo>
                  <a:lnTo>
                    <a:pt x="789" y="1"/>
                  </a:ln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8" name="Google Shape;1788;p40"/>
            <p:cNvSpPr/>
            <p:nvPr/>
          </p:nvSpPr>
          <p:spPr>
            <a:xfrm>
              <a:off x="2257107" y="3589732"/>
              <a:ext cx="27976" cy="57057"/>
            </a:xfrm>
            <a:custGeom>
              <a:rect b="b" l="l" r="r" t="t"/>
              <a:pathLst>
                <a:path extrusionOk="0" h="1607" w="788">
                  <a:moveTo>
                    <a:pt x="406" y="1"/>
                  </a:moveTo>
                  <a:lnTo>
                    <a:pt x="406" y="1009"/>
                  </a:lnTo>
                  <a:cubicBezTo>
                    <a:pt x="406" y="1274"/>
                    <a:pt x="238" y="1497"/>
                    <a:pt x="0" y="1576"/>
                  </a:cubicBezTo>
                  <a:cubicBezTo>
                    <a:pt x="61" y="1595"/>
                    <a:pt x="124" y="1607"/>
                    <a:pt x="190" y="1607"/>
                  </a:cubicBezTo>
                  <a:cubicBezTo>
                    <a:pt x="520" y="1607"/>
                    <a:pt x="788" y="1339"/>
                    <a:pt x="788" y="1009"/>
                  </a:cubicBezTo>
                  <a:lnTo>
                    <a:pt x="788" y="1"/>
                  </a:ln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9" name="Google Shape;1789;p40"/>
            <p:cNvSpPr/>
            <p:nvPr/>
          </p:nvSpPr>
          <p:spPr>
            <a:xfrm>
              <a:off x="2341925" y="3589732"/>
              <a:ext cx="27905" cy="57057"/>
            </a:xfrm>
            <a:custGeom>
              <a:rect b="b" l="l" r="r" t="t"/>
              <a:pathLst>
                <a:path extrusionOk="0" h="1607" w="786">
                  <a:moveTo>
                    <a:pt x="406" y="1"/>
                  </a:moveTo>
                  <a:lnTo>
                    <a:pt x="406" y="1009"/>
                  </a:lnTo>
                  <a:cubicBezTo>
                    <a:pt x="406" y="1274"/>
                    <a:pt x="235" y="1497"/>
                    <a:pt x="0" y="1576"/>
                  </a:cubicBezTo>
                  <a:cubicBezTo>
                    <a:pt x="59" y="1595"/>
                    <a:pt x="123" y="1607"/>
                    <a:pt x="189" y="1607"/>
                  </a:cubicBezTo>
                  <a:cubicBezTo>
                    <a:pt x="518" y="1607"/>
                    <a:pt x="786" y="1339"/>
                    <a:pt x="786" y="1009"/>
                  </a:cubicBezTo>
                  <a:lnTo>
                    <a:pt x="786" y="1"/>
                  </a:ln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0" name="Google Shape;1790;p40"/>
            <p:cNvSpPr/>
            <p:nvPr/>
          </p:nvSpPr>
          <p:spPr>
            <a:xfrm>
              <a:off x="2249580" y="3726812"/>
              <a:ext cx="113324" cy="39801"/>
            </a:xfrm>
            <a:custGeom>
              <a:rect b="b" l="l" r="r" t="t"/>
              <a:pathLst>
                <a:path extrusionOk="0" h="1121" w="3192">
                  <a:moveTo>
                    <a:pt x="561" y="0"/>
                  </a:moveTo>
                  <a:cubicBezTo>
                    <a:pt x="251" y="0"/>
                    <a:pt x="1" y="251"/>
                    <a:pt x="1" y="560"/>
                  </a:cubicBezTo>
                  <a:cubicBezTo>
                    <a:pt x="1" y="870"/>
                    <a:pt x="251" y="1120"/>
                    <a:pt x="561" y="1120"/>
                  </a:cubicBezTo>
                  <a:lnTo>
                    <a:pt x="2631" y="1120"/>
                  </a:lnTo>
                  <a:cubicBezTo>
                    <a:pt x="2941" y="1120"/>
                    <a:pt x="3191" y="870"/>
                    <a:pt x="3191" y="560"/>
                  </a:cubicBezTo>
                  <a:cubicBezTo>
                    <a:pt x="3191" y="251"/>
                    <a:pt x="2941" y="0"/>
                    <a:pt x="26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1" name="Google Shape;1791;p40"/>
            <p:cNvSpPr/>
            <p:nvPr/>
          </p:nvSpPr>
          <p:spPr>
            <a:xfrm>
              <a:off x="2329463" y="3726812"/>
              <a:ext cx="33479" cy="39801"/>
            </a:xfrm>
            <a:custGeom>
              <a:rect b="b" l="l" r="r" t="t"/>
              <a:pathLst>
                <a:path extrusionOk="0" h="1121" w="943">
                  <a:moveTo>
                    <a:pt x="0" y="0"/>
                  </a:moveTo>
                  <a:cubicBezTo>
                    <a:pt x="309" y="0"/>
                    <a:pt x="560" y="251"/>
                    <a:pt x="560" y="560"/>
                  </a:cubicBezTo>
                  <a:cubicBezTo>
                    <a:pt x="560" y="716"/>
                    <a:pt x="497" y="855"/>
                    <a:pt x="396" y="956"/>
                  </a:cubicBezTo>
                  <a:cubicBezTo>
                    <a:pt x="295" y="1057"/>
                    <a:pt x="154" y="1120"/>
                    <a:pt x="0" y="1120"/>
                  </a:cubicBezTo>
                  <a:lnTo>
                    <a:pt x="383" y="1120"/>
                  </a:lnTo>
                  <a:cubicBezTo>
                    <a:pt x="538" y="1120"/>
                    <a:pt x="678" y="1057"/>
                    <a:pt x="779" y="956"/>
                  </a:cubicBezTo>
                  <a:cubicBezTo>
                    <a:pt x="879" y="855"/>
                    <a:pt x="943" y="716"/>
                    <a:pt x="943" y="560"/>
                  </a:cubicBezTo>
                  <a:cubicBezTo>
                    <a:pt x="943" y="251"/>
                    <a:pt x="691" y="0"/>
                    <a:pt x="383" y="0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2" name="Google Shape;1792;p40"/>
            <p:cNvSpPr/>
            <p:nvPr/>
          </p:nvSpPr>
          <p:spPr>
            <a:xfrm>
              <a:off x="2247947" y="3670361"/>
              <a:ext cx="19775" cy="9906"/>
            </a:xfrm>
            <a:custGeom>
              <a:rect b="b" l="l" r="r" t="t"/>
              <a:pathLst>
                <a:path extrusionOk="0" h="279" w="557">
                  <a:moveTo>
                    <a:pt x="139" y="0"/>
                  </a:moveTo>
                  <a:cubicBezTo>
                    <a:pt x="64" y="0"/>
                    <a:pt x="1" y="64"/>
                    <a:pt x="1" y="140"/>
                  </a:cubicBezTo>
                  <a:cubicBezTo>
                    <a:pt x="1" y="215"/>
                    <a:pt x="61" y="278"/>
                    <a:pt x="139" y="278"/>
                  </a:cubicBezTo>
                  <a:lnTo>
                    <a:pt x="418" y="278"/>
                  </a:lnTo>
                  <a:cubicBezTo>
                    <a:pt x="496" y="278"/>
                    <a:pt x="556" y="215"/>
                    <a:pt x="556" y="140"/>
                  </a:cubicBezTo>
                  <a:cubicBezTo>
                    <a:pt x="556" y="64"/>
                    <a:pt x="496" y="0"/>
                    <a:pt x="418" y="0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3" name="Google Shape;1793;p40"/>
            <p:cNvSpPr/>
            <p:nvPr/>
          </p:nvSpPr>
          <p:spPr>
            <a:xfrm>
              <a:off x="2282279" y="3670361"/>
              <a:ext cx="82295" cy="9906"/>
            </a:xfrm>
            <a:custGeom>
              <a:rect b="b" l="l" r="r" t="t"/>
              <a:pathLst>
                <a:path extrusionOk="0" h="279" w="2318">
                  <a:moveTo>
                    <a:pt x="140" y="0"/>
                  </a:moveTo>
                  <a:cubicBezTo>
                    <a:pt x="64" y="0"/>
                    <a:pt x="1" y="64"/>
                    <a:pt x="1" y="140"/>
                  </a:cubicBezTo>
                  <a:cubicBezTo>
                    <a:pt x="1" y="215"/>
                    <a:pt x="63" y="278"/>
                    <a:pt x="140" y="278"/>
                  </a:cubicBezTo>
                  <a:lnTo>
                    <a:pt x="2180" y="278"/>
                  </a:lnTo>
                  <a:cubicBezTo>
                    <a:pt x="2257" y="278"/>
                    <a:pt x="2318" y="215"/>
                    <a:pt x="2318" y="140"/>
                  </a:cubicBezTo>
                  <a:cubicBezTo>
                    <a:pt x="2318" y="64"/>
                    <a:pt x="2257" y="0"/>
                    <a:pt x="2180" y="0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4" name="Google Shape;1794;p40"/>
            <p:cNvSpPr/>
            <p:nvPr/>
          </p:nvSpPr>
          <p:spPr>
            <a:xfrm>
              <a:off x="2247947" y="3693332"/>
              <a:ext cx="19775" cy="9906"/>
            </a:xfrm>
            <a:custGeom>
              <a:rect b="b" l="l" r="r" t="t"/>
              <a:pathLst>
                <a:path extrusionOk="0" h="279" w="557">
                  <a:moveTo>
                    <a:pt x="139" y="1"/>
                  </a:moveTo>
                  <a:cubicBezTo>
                    <a:pt x="64" y="1"/>
                    <a:pt x="1" y="63"/>
                    <a:pt x="1" y="141"/>
                  </a:cubicBezTo>
                  <a:cubicBezTo>
                    <a:pt x="1" y="215"/>
                    <a:pt x="61" y="279"/>
                    <a:pt x="139" y="279"/>
                  </a:cubicBezTo>
                  <a:lnTo>
                    <a:pt x="418" y="279"/>
                  </a:lnTo>
                  <a:cubicBezTo>
                    <a:pt x="496" y="279"/>
                    <a:pt x="556" y="217"/>
                    <a:pt x="556" y="141"/>
                  </a:cubicBezTo>
                  <a:cubicBezTo>
                    <a:pt x="556" y="64"/>
                    <a:pt x="496" y="1"/>
                    <a:pt x="418" y="1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5" name="Google Shape;1795;p40"/>
            <p:cNvSpPr/>
            <p:nvPr/>
          </p:nvSpPr>
          <p:spPr>
            <a:xfrm>
              <a:off x="2282279" y="3693332"/>
              <a:ext cx="82295" cy="9906"/>
            </a:xfrm>
            <a:custGeom>
              <a:rect b="b" l="l" r="r" t="t"/>
              <a:pathLst>
                <a:path extrusionOk="0" h="279" w="2318">
                  <a:moveTo>
                    <a:pt x="140" y="1"/>
                  </a:moveTo>
                  <a:cubicBezTo>
                    <a:pt x="64" y="1"/>
                    <a:pt x="1" y="63"/>
                    <a:pt x="1" y="141"/>
                  </a:cubicBezTo>
                  <a:cubicBezTo>
                    <a:pt x="1" y="215"/>
                    <a:pt x="63" y="279"/>
                    <a:pt x="140" y="279"/>
                  </a:cubicBezTo>
                  <a:lnTo>
                    <a:pt x="2180" y="279"/>
                  </a:lnTo>
                  <a:cubicBezTo>
                    <a:pt x="2257" y="279"/>
                    <a:pt x="2318" y="217"/>
                    <a:pt x="2318" y="141"/>
                  </a:cubicBezTo>
                  <a:cubicBezTo>
                    <a:pt x="2318" y="64"/>
                    <a:pt x="2257" y="1"/>
                    <a:pt x="2180" y="1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6" name="Google Shape;1796;p40"/>
            <p:cNvSpPr/>
            <p:nvPr/>
          </p:nvSpPr>
          <p:spPr>
            <a:xfrm>
              <a:off x="2201756" y="3537328"/>
              <a:ext cx="209003" cy="25102"/>
            </a:xfrm>
            <a:custGeom>
              <a:rect b="b" l="l" r="r" t="t"/>
              <a:pathLst>
                <a:path extrusionOk="0" h="707" w="5887">
                  <a:moveTo>
                    <a:pt x="353" y="0"/>
                  </a:moveTo>
                  <a:cubicBezTo>
                    <a:pt x="159" y="0"/>
                    <a:pt x="1" y="158"/>
                    <a:pt x="1" y="353"/>
                  </a:cubicBezTo>
                  <a:cubicBezTo>
                    <a:pt x="1" y="548"/>
                    <a:pt x="159" y="707"/>
                    <a:pt x="353" y="707"/>
                  </a:cubicBezTo>
                  <a:lnTo>
                    <a:pt x="5534" y="707"/>
                  </a:lnTo>
                  <a:cubicBezTo>
                    <a:pt x="5728" y="707"/>
                    <a:pt x="5887" y="548"/>
                    <a:pt x="5887" y="353"/>
                  </a:cubicBezTo>
                  <a:cubicBezTo>
                    <a:pt x="5887" y="158"/>
                    <a:pt x="5728" y="0"/>
                    <a:pt x="55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7" name="Google Shape;1797;p40"/>
            <p:cNvSpPr/>
            <p:nvPr/>
          </p:nvSpPr>
          <p:spPr>
            <a:xfrm>
              <a:off x="2384423" y="3537364"/>
              <a:ext cx="26343" cy="25067"/>
            </a:xfrm>
            <a:custGeom>
              <a:rect b="b" l="l" r="r" t="t"/>
              <a:pathLst>
                <a:path extrusionOk="0" h="706" w="742">
                  <a:moveTo>
                    <a:pt x="0" y="1"/>
                  </a:moveTo>
                  <a:cubicBezTo>
                    <a:pt x="195" y="1"/>
                    <a:pt x="353" y="159"/>
                    <a:pt x="353" y="353"/>
                  </a:cubicBezTo>
                  <a:cubicBezTo>
                    <a:pt x="353" y="450"/>
                    <a:pt x="316" y="537"/>
                    <a:pt x="251" y="602"/>
                  </a:cubicBezTo>
                  <a:cubicBezTo>
                    <a:pt x="186" y="665"/>
                    <a:pt x="97" y="706"/>
                    <a:pt x="0" y="706"/>
                  </a:cubicBezTo>
                  <a:lnTo>
                    <a:pt x="389" y="706"/>
                  </a:lnTo>
                  <a:cubicBezTo>
                    <a:pt x="487" y="706"/>
                    <a:pt x="575" y="667"/>
                    <a:pt x="639" y="602"/>
                  </a:cubicBezTo>
                  <a:cubicBezTo>
                    <a:pt x="703" y="537"/>
                    <a:pt x="742" y="450"/>
                    <a:pt x="742" y="353"/>
                  </a:cubicBezTo>
                  <a:cubicBezTo>
                    <a:pt x="742" y="159"/>
                    <a:pt x="583" y="1"/>
                    <a:pt x="389" y="1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98" name="Google Shape;1798;p40"/>
          <p:cNvGrpSpPr/>
          <p:nvPr/>
        </p:nvGrpSpPr>
        <p:grpSpPr>
          <a:xfrm>
            <a:off x="1495763" y="3489361"/>
            <a:ext cx="326668" cy="327037"/>
            <a:chOff x="1495588" y="3489398"/>
            <a:chExt cx="326668" cy="327037"/>
          </a:xfrm>
        </p:grpSpPr>
        <p:sp>
          <p:nvSpPr>
            <p:cNvPr id="1799" name="Google Shape;1799;p40"/>
            <p:cNvSpPr/>
            <p:nvPr/>
          </p:nvSpPr>
          <p:spPr>
            <a:xfrm>
              <a:off x="1559495" y="3489398"/>
              <a:ext cx="247630" cy="327037"/>
            </a:xfrm>
            <a:custGeom>
              <a:rect b="b" l="l" r="r" t="t"/>
              <a:pathLst>
                <a:path extrusionOk="0" h="9211" w="6975">
                  <a:moveTo>
                    <a:pt x="100" y="0"/>
                  </a:moveTo>
                  <a:cubicBezTo>
                    <a:pt x="45" y="0"/>
                    <a:pt x="1" y="45"/>
                    <a:pt x="1" y="100"/>
                  </a:cubicBezTo>
                  <a:lnTo>
                    <a:pt x="1" y="9111"/>
                  </a:lnTo>
                  <a:cubicBezTo>
                    <a:pt x="1" y="9165"/>
                    <a:pt x="45" y="9210"/>
                    <a:pt x="100" y="9210"/>
                  </a:cubicBezTo>
                  <a:lnTo>
                    <a:pt x="6875" y="9210"/>
                  </a:lnTo>
                  <a:cubicBezTo>
                    <a:pt x="6930" y="9210"/>
                    <a:pt x="6974" y="9165"/>
                    <a:pt x="6974" y="9111"/>
                  </a:cubicBezTo>
                  <a:lnTo>
                    <a:pt x="6974" y="100"/>
                  </a:lnTo>
                  <a:cubicBezTo>
                    <a:pt x="6974" y="45"/>
                    <a:pt x="6930" y="0"/>
                    <a:pt x="68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0" name="Google Shape;1800;p40"/>
            <p:cNvSpPr/>
            <p:nvPr/>
          </p:nvSpPr>
          <p:spPr>
            <a:xfrm>
              <a:off x="1790446" y="3489398"/>
              <a:ext cx="16686" cy="327037"/>
            </a:xfrm>
            <a:custGeom>
              <a:rect b="b" l="l" r="r" t="t"/>
              <a:pathLst>
                <a:path extrusionOk="0" h="9211" w="470">
                  <a:moveTo>
                    <a:pt x="0" y="0"/>
                  </a:moveTo>
                  <a:cubicBezTo>
                    <a:pt x="54" y="0"/>
                    <a:pt x="100" y="45"/>
                    <a:pt x="100" y="100"/>
                  </a:cubicBezTo>
                  <a:lnTo>
                    <a:pt x="100" y="9111"/>
                  </a:lnTo>
                  <a:cubicBezTo>
                    <a:pt x="100" y="9165"/>
                    <a:pt x="54" y="9210"/>
                    <a:pt x="0" y="9210"/>
                  </a:cubicBezTo>
                  <a:lnTo>
                    <a:pt x="370" y="9210"/>
                  </a:lnTo>
                  <a:cubicBezTo>
                    <a:pt x="425" y="9210"/>
                    <a:pt x="469" y="9165"/>
                    <a:pt x="469" y="9111"/>
                  </a:cubicBezTo>
                  <a:lnTo>
                    <a:pt x="469" y="100"/>
                  </a:lnTo>
                  <a:cubicBezTo>
                    <a:pt x="469" y="43"/>
                    <a:pt x="425" y="0"/>
                    <a:pt x="370" y="0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1" name="Google Shape;1801;p40"/>
            <p:cNvSpPr/>
            <p:nvPr/>
          </p:nvSpPr>
          <p:spPr>
            <a:xfrm>
              <a:off x="1589744" y="3509067"/>
              <a:ext cx="49597" cy="99521"/>
            </a:xfrm>
            <a:custGeom>
              <a:rect b="b" l="l" r="r" t="t"/>
              <a:pathLst>
                <a:path extrusionOk="0" h="2803" w="1397">
                  <a:moveTo>
                    <a:pt x="536" y="575"/>
                  </a:moveTo>
                  <a:lnTo>
                    <a:pt x="536" y="1093"/>
                  </a:lnTo>
                  <a:cubicBezTo>
                    <a:pt x="490" y="1068"/>
                    <a:pt x="451" y="1044"/>
                    <a:pt x="418" y="1018"/>
                  </a:cubicBezTo>
                  <a:cubicBezTo>
                    <a:pt x="363" y="975"/>
                    <a:pt x="339" y="891"/>
                    <a:pt x="358" y="798"/>
                  </a:cubicBezTo>
                  <a:cubicBezTo>
                    <a:pt x="373" y="714"/>
                    <a:pt x="428" y="613"/>
                    <a:pt x="536" y="575"/>
                  </a:cubicBezTo>
                  <a:close/>
                  <a:moveTo>
                    <a:pt x="811" y="1511"/>
                  </a:moveTo>
                  <a:cubicBezTo>
                    <a:pt x="821" y="1514"/>
                    <a:pt x="831" y="1519"/>
                    <a:pt x="841" y="1521"/>
                  </a:cubicBezTo>
                  <a:cubicBezTo>
                    <a:pt x="1099" y="1612"/>
                    <a:pt x="1083" y="1831"/>
                    <a:pt x="1071" y="1896"/>
                  </a:cubicBezTo>
                  <a:cubicBezTo>
                    <a:pt x="1050" y="2024"/>
                    <a:pt x="962" y="2159"/>
                    <a:pt x="811" y="2212"/>
                  </a:cubicBezTo>
                  <a:lnTo>
                    <a:pt x="811" y="1511"/>
                  </a:lnTo>
                  <a:close/>
                  <a:moveTo>
                    <a:pt x="676" y="0"/>
                  </a:moveTo>
                  <a:cubicBezTo>
                    <a:pt x="598" y="0"/>
                    <a:pt x="538" y="64"/>
                    <a:pt x="538" y="138"/>
                  </a:cubicBezTo>
                  <a:lnTo>
                    <a:pt x="538" y="284"/>
                  </a:lnTo>
                  <a:cubicBezTo>
                    <a:pt x="517" y="290"/>
                    <a:pt x="496" y="294"/>
                    <a:pt x="474" y="301"/>
                  </a:cubicBezTo>
                  <a:cubicBezTo>
                    <a:pt x="274" y="360"/>
                    <a:pt x="127" y="531"/>
                    <a:pt x="87" y="744"/>
                  </a:cubicBezTo>
                  <a:cubicBezTo>
                    <a:pt x="51" y="939"/>
                    <a:pt x="113" y="1129"/>
                    <a:pt x="251" y="1236"/>
                  </a:cubicBezTo>
                  <a:cubicBezTo>
                    <a:pt x="323" y="1294"/>
                    <a:pt x="415" y="1346"/>
                    <a:pt x="539" y="1402"/>
                  </a:cubicBezTo>
                  <a:lnTo>
                    <a:pt x="539" y="2234"/>
                  </a:lnTo>
                  <a:cubicBezTo>
                    <a:pt x="431" y="2227"/>
                    <a:pt x="358" y="2201"/>
                    <a:pt x="235" y="2121"/>
                  </a:cubicBezTo>
                  <a:cubicBezTo>
                    <a:pt x="211" y="2106"/>
                    <a:pt x="185" y="2099"/>
                    <a:pt x="158" y="2099"/>
                  </a:cubicBezTo>
                  <a:cubicBezTo>
                    <a:pt x="113" y="2099"/>
                    <a:pt x="69" y="2120"/>
                    <a:pt x="43" y="2160"/>
                  </a:cubicBezTo>
                  <a:cubicBezTo>
                    <a:pt x="1" y="2225"/>
                    <a:pt x="19" y="2311"/>
                    <a:pt x="83" y="2353"/>
                  </a:cubicBezTo>
                  <a:cubicBezTo>
                    <a:pt x="260" y="2470"/>
                    <a:pt x="381" y="2504"/>
                    <a:pt x="538" y="2513"/>
                  </a:cubicBezTo>
                  <a:lnTo>
                    <a:pt x="538" y="2664"/>
                  </a:lnTo>
                  <a:cubicBezTo>
                    <a:pt x="538" y="2742"/>
                    <a:pt x="601" y="2802"/>
                    <a:pt x="676" y="2802"/>
                  </a:cubicBezTo>
                  <a:cubicBezTo>
                    <a:pt x="753" y="2802"/>
                    <a:pt x="814" y="2739"/>
                    <a:pt x="814" y="2664"/>
                  </a:cubicBezTo>
                  <a:lnTo>
                    <a:pt x="814" y="2501"/>
                  </a:lnTo>
                  <a:cubicBezTo>
                    <a:pt x="1126" y="2441"/>
                    <a:pt x="1309" y="2183"/>
                    <a:pt x="1348" y="1944"/>
                  </a:cubicBezTo>
                  <a:cubicBezTo>
                    <a:pt x="1397" y="1634"/>
                    <a:pt x="1237" y="1366"/>
                    <a:pt x="935" y="1259"/>
                  </a:cubicBezTo>
                  <a:cubicBezTo>
                    <a:pt x="896" y="1245"/>
                    <a:pt x="854" y="1231"/>
                    <a:pt x="812" y="1215"/>
                  </a:cubicBezTo>
                  <a:lnTo>
                    <a:pt x="812" y="557"/>
                  </a:lnTo>
                  <a:cubicBezTo>
                    <a:pt x="917" y="583"/>
                    <a:pt x="978" y="635"/>
                    <a:pt x="984" y="639"/>
                  </a:cubicBezTo>
                  <a:cubicBezTo>
                    <a:pt x="1009" y="663"/>
                    <a:pt x="1042" y="674"/>
                    <a:pt x="1075" y="674"/>
                  </a:cubicBezTo>
                  <a:cubicBezTo>
                    <a:pt x="1113" y="674"/>
                    <a:pt x="1152" y="659"/>
                    <a:pt x="1179" y="629"/>
                  </a:cubicBezTo>
                  <a:cubicBezTo>
                    <a:pt x="1231" y="573"/>
                    <a:pt x="1228" y="485"/>
                    <a:pt x="1172" y="433"/>
                  </a:cubicBezTo>
                  <a:cubicBezTo>
                    <a:pt x="1165" y="426"/>
                    <a:pt x="1031" y="305"/>
                    <a:pt x="814" y="274"/>
                  </a:cubicBezTo>
                  <a:lnTo>
                    <a:pt x="814" y="138"/>
                  </a:lnTo>
                  <a:cubicBezTo>
                    <a:pt x="814" y="61"/>
                    <a:pt x="751" y="0"/>
                    <a:pt x="676" y="0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2" name="Google Shape;1802;p40"/>
            <p:cNvSpPr/>
            <p:nvPr/>
          </p:nvSpPr>
          <p:spPr>
            <a:xfrm>
              <a:off x="1659580" y="3558737"/>
              <a:ext cx="49668" cy="9870"/>
            </a:xfrm>
            <a:custGeom>
              <a:rect b="b" l="l" r="r" t="t"/>
              <a:pathLst>
                <a:path extrusionOk="0" h="278" w="1399">
                  <a:moveTo>
                    <a:pt x="141" y="0"/>
                  </a:moveTo>
                  <a:cubicBezTo>
                    <a:pt x="63" y="0"/>
                    <a:pt x="2" y="63"/>
                    <a:pt x="2" y="140"/>
                  </a:cubicBezTo>
                  <a:cubicBezTo>
                    <a:pt x="1" y="216"/>
                    <a:pt x="63" y="278"/>
                    <a:pt x="141" y="278"/>
                  </a:cubicBezTo>
                  <a:lnTo>
                    <a:pt x="1260" y="278"/>
                  </a:lnTo>
                  <a:cubicBezTo>
                    <a:pt x="1336" y="278"/>
                    <a:pt x="1398" y="214"/>
                    <a:pt x="1398" y="140"/>
                  </a:cubicBezTo>
                  <a:cubicBezTo>
                    <a:pt x="1398" y="63"/>
                    <a:pt x="1335" y="0"/>
                    <a:pt x="1260" y="0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3" name="Google Shape;1803;p40"/>
            <p:cNvSpPr/>
            <p:nvPr/>
          </p:nvSpPr>
          <p:spPr>
            <a:xfrm>
              <a:off x="1726682" y="3558737"/>
              <a:ext cx="49597" cy="9870"/>
            </a:xfrm>
            <a:custGeom>
              <a:rect b="b" l="l" r="r" t="t"/>
              <a:pathLst>
                <a:path extrusionOk="0" h="278" w="1397">
                  <a:moveTo>
                    <a:pt x="140" y="0"/>
                  </a:moveTo>
                  <a:cubicBezTo>
                    <a:pt x="62" y="0"/>
                    <a:pt x="0" y="63"/>
                    <a:pt x="0" y="140"/>
                  </a:cubicBezTo>
                  <a:cubicBezTo>
                    <a:pt x="0" y="216"/>
                    <a:pt x="64" y="278"/>
                    <a:pt x="140" y="278"/>
                  </a:cubicBezTo>
                  <a:lnTo>
                    <a:pt x="1258" y="278"/>
                  </a:lnTo>
                  <a:cubicBezTo>
                    <a:pt x="1336" y="278"/>
                    <a:pt x="1396" y="214"/>
                    <a:pt x="1396" y="140"/>
                  </a:cubicBezTo>
                  <a:cubicBezTo>
                    <a:pt x="1396" y="63"/>
                    <a:pt x="1334" y="0"/>
                    <a:pt x="1258" y="0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4" name="Google Shape;1804;p40"/>
            <p:cNvSpPr/>
            <p:nvPr/>
          </p:nvSpPr>
          <p:spPr>
            <a:xfrm>
              <a:off x="1659651" y="3584974"/>
              <a:ext cx="49597" cy="9906"/>
            </a:xfrm>
            <a:custGeom>
              <a:rect b="b" l="l" r="r" t="t"/>
              <a:pathLst>
                <a:path extrusionOk="0" h="279" w="1397">
                  <a:moveTo>
                    <a:pt x="139" y="1"/>
                  </a:moveTo>
                  <a:cubicBezTo>
                    <a:pt x="61" y="1"/>
                    <a:pt x="0" y="64"/>
                    <a:pt x="0" y="139"/>
                  </a:cubicBezTo>
                  <a:cubicBezTo>
                    <a:pt x="0" y="215"/>
                    <a:pt x="61" y="278"/>
                    <a:pt x="139" y="278"/>
                  </a:cubicBezTo>
                  <a:lnTo>
                    <a:pt x="1258" y="278"/>
                  </a:lnTo>
                  <a:cubicBezTo>
                    <a:pt x="1334" y="278"/>
                    <a:pt x="1396" y="215"/>
                    <a:pt x="1396" y="139"/>
                  </a:cubicBezTo>
                  <a:cubicBezTo>
                    <a:pt x="1396" y="64"/>
                    <a:pt x="1333" y="1"/>
                    <a:pt x="1258" y="1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40"/>
            <p:cNvSpPr/>
            <p:nvPr/>
          </p:nvSpPr>
          <p:spPr>
            <a:xfrm>
              <a:off x="1726788" y="3584939"/>
              <a:ext cx="49597" cy="9835"/>
            </a:xfrm>
            <a:custGeom>
              <a:rect b="b" l="l" r="r" t="t"/>
              <a:pathLst>
                <a:path extrusionOk="0" h="277" w="1397">
                  <a:moveTo>
                    <a:pt x="138" y="0"/>
                  </a:moveTo>
                  <a:cubicBezTo>
                    <a:pt x="61" y="0"/>
                    <a:pt x="0" y="64"/>
                    <a:pt x="0" y="138"/>
                  </a:cubicBezTo>
                  <a:cubicBezTo>
                    <a:pt x="0" y="215"/>
                    <a:pt x="62" y="277"/>
                    <a:pt x="138" y="277"/>
                  </a:cubicBezTo>
                  <a:lnTo>
                    <a:pt x="1257" y="277"/>
                  </a:lnTo>
                  <a:cubicBezTo>
                    <a:pt x="1334" y="277"/>
                    <a:pt x="1396" y="215"/>
                    <a:pt x="1396" y="138"/>
                  </a:cubicBezTo>
                  <a:cubicBezTo>
                    <a:pt x="1396" y="64"/>
                    <a:pt x="1333" y="0"/>
                    <a:pt x="1257" y="0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6" name="Google Shape;1806;p40"/>
            <p:cNvSpPr/>
            <p:nvPr/>
          </p:nvSpPr>
          <p:spPr>
            <a:xfrm>
              <a:off x="1659580" y="3611176"/>
              <a:ext cx="49668" cy="9870"/>
            </a:xfrm>
            <a:custGeom>
              <a:rect b="b" l="l" r="r" t="t"/>
              <a:pathLst>
                <a:path extrusionOk="0" h="278" w="1399">
                  <a:moveTo>
                    <a:pt x="141" y="1"/>
                  </a:moveTo>
                  <a:cubicBezTo>
                    <a:pt x="63" y="1"/>
                    <a:pt x="2" y="63"/>
                    <a:pt x="2" y="139"/>
                  </a:cubicBezTo>
                  <a:cubicBezTo>
                    <a:pt x="1" y="217"/>
                    <a:pt x="63" y="277"/>
                    <a:pt x="141" y="277"/>
                  </a:cubicBezTo>
                  <a:lnTo>
                    <a:pt x="1260" y="277"/>
                  </a:lnTo>
                  <a:cubicBezTo>
                    <a:pt x="1336" y="277"/>
                    <a:pt x="1398" y="214"/>
                    <a:pt x="1398" y="139"/>
                  </a:cubicBezTo>
                  <a:cubicBezTo>
                    <a:pt x="1398" y="61"/>
                    <a:pt x="1335" y="1"/>
                    <a:pt x="1260" y="1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7" name="Google Shape;1807;p40"/>
            <p:cNvSpPr/>
            <p:nvPr/>
          </p:nvSpPr>
          <p:spPr>
            <a:xfrm>
              <a:off x="1726788" y="3611176"/>
              <a:ext cx="49597" cy="9870"/>
            </a:xfrm>
            <a:custGeom>
              <a:rect b="b" l="l" r="r" t="t"/>
              <a:pathLst>
                <a:path extrusionOk="0" h="278" w="1397">
                  <a:moveTo>
                    <a:pt x="138" y="1"/>
                  </a:moveTo>
                  <a:cubicBezTo>
                    <a:pt x="61" y="1"/>
                    <a:pt x="0" y="63"/>
                    <a:pt x="0" y="139"/>
                  </a:cubicBezTo>
                  <a:cubicBezTo>
                    <a:pt x="0" y="217"/>
                    <a:pt x="62" y="277"/>
                    <a:pt x="138" y="277"/>
                  </a:cubicBezTo>
                  <a:lnTo>
                    <a:pt x="1257" y="277"/>
                  </a:lnTo>
                  <a:cubicBezTo>
                    <a:pt x="1334" y="277"/>
                    <a:pt x="1396" y="214"/>
                    <a:pt x="1396" y="139"/>
                  </a:cubicBezTo>
                  <a:cubicBezTo>
                    <a:pt x="1396" y="61"/>
                    <a:pt x="1333" y="1"/>
                    <a:pt x="1257" y="1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8" name="Google Shape;1808;p40"/>
            <p:cNvSpPr/>
            <p:nvPr/>
          </p:nvSpPr>
          <p:spPr>
            <a:xfrm>
              <a:off x="1659580" y="3637414"/>
              <a:ext cx="49668" cy="9870"/>
            </a:xfrm>
            <a:custGeom>
              <a:rect b="b" l="l" r="r" t="t"/>
              <a:pathLst>
                <a:path extrusionOk="0" h="278" w="1399">
                  <a:moveTo>
                    <a:pt x="141" y="0"/>
                  </a:moveTo>
                  <a:cubicBezTo>
                    <a:pt x="63" y="0"/>
                    <a:pt x="2" y="64"/>
                    <a:pt x="2" y="140"/>
                  </a:cubicBezTo>
                  <a:cubicBezTo>
                    <a:pt x="1" y="215"/>
                    <a:pt x="63" y="278"/>
                    <a:pt x="141" y="278"/>
                  </a:cubicBezTo>
                  <a:lnTo>
                    <a:pt x="1260" y="278"/>
                  </a:lnTo>
                  <a:cubicBezTo>
                    <a:pt x="1336" y="278"/>
                    <a:pt x="1398" y="215"/>
                    <a:pt x="1398" y="140"/>
                  </a:cubicBezTo>
                  <a:cubicBezTo>
                    <a:pt x="1398" y="62"/>
                    <a:pt x="1335" y="0"/>
                    <a:pt x="1260" y="0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9" name="Google Shape;1809;p40"/>
            <p:cNvSpPr/>
            <p:nvPr/>
          </p:nvSpPr>
          <p:spPr>
            <a:xfrm>
              <a:off x="1726788" y="3637343"/>
              <a:ext cx="49597" cy="9906"/>
            </a:xfrm>
            <a:custGeom>
              <a:rect b="b" l="l" r="r" t="t"/>
              <a:pathLst>
                <a:path extrusionOk="0" h="279" w="1397">
                  <a:moveTo>
                    <a:pt x="138" y="1"/>
                  </a:moveTo>
                  <a:cubicBezTo>
                    <a:pt x="61" y="1"/>
                    <a:pt x="0" y="64"/>
                    <a:pt x="0" y="139"/>
                  </a:cubicBezTo>
                  <a:cubicBezTo>
                    <a:pt x="0" y="217"/>
                    <a:pt x="62" y="278"/>
                    <a:pt x="138" y="278"/>
                  </a:cubicBezTo>
                  <a:lnTo>
                    <a:pt x="1257" y="278"/>
                  </a:lnTo>
                  <a:cubicBezTo>
                    <a:pt x="1334" y="278"/>
                    <a:pt x="1396" y="215"/>
                    <a:pt x="1396" y="139"/>
                  </a:cubicBezTo>
                  <a:cubicBezTo>
                    <a:pt x="1396" y="64"/>
                    <a:pt x="1333" y="1"/>
                    <a:pt x="1257" y="1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0" name="Google Shape;1810;p40"/>
            <p:cNvSpPr/>
            <p:nvPr/>
          </p:nvSpPr>
          <p:spPr>
            <a:xfrm>
              <a:off x="1659651" y="3663615"/>
              <a:ext cx="116732" cy="9835"/>
            </a:xfrm>
            <a:custGeom>
              <a:rect b="b" l="l" r="r" t="t"/>
              <a:pathLst>
                <a:path extrusionOk="0" h="277" w="3288">
                  <a:moveTo>
                    <a:pt x="139" y="0"/>
                  </a:moveTo>
                  <a:cubicBezTo>
                    <a:pt x="61" y="0"/>
                    <a:pt x="0" y="64"/>
                    <a:pt x="0" y="139"/>
                  </a:cubicBezTo>
                  <a:cubicBezTo>
                    <a:pt x="0" y="213"/>
                    <a:pt x="64" y="277"/>
                    <a:pt x="139" y="277"/>
                  </a:cubicBezTo>
                  <a:lnTo>
                    <a:pt x="3148" y="277"/>
                  </a:lnTo>
                  <a:cubicBezTo>
                    <a:pt x="3225" y="277"/>
                    <a:pt x="3287" y="213"/>
                    <a:pt x="3287" y="139"/>
                  </a:cubicBezTo>
                  <a:cubicBezTo>
                    <a:pt x="3287" y="64"/>
                    <a:pt x="3224" y="0"/>
                    <a:pt x="3148" y="0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1" name="Google Shape;1811;p40"/>
            <p:cNvSpPr/>
            <p:nvPr/>
          </p:nvSpPr>
          <p:spPr>
            <a:xfrm>
              <a:off x="1717877" y="3779287"/>
              <a:ext cx="104377" cy="37138"/>
            </a:xfrm>
            <a:custGeom>
              <a:rect b="b" l="l" r="r" t="t"/>
              <a:pathLst>
                <a:path extrusionOk="0" h="1046" w="2940">
                  <a:moveTo>
                    <a:pt x="446" y="0"/>
                  </a:moveTo>
                  <a:cubicBezTo>
                    <a:pt x="198" y="0"/>
                    <a:pt x="1" y="199"/>
                    <a:pt x="1" y="444"/>
                  </a:cubicBezTo>
                  <a:lnTo>
                    <a:pt x="1" y="600"/>
                  </a:lnTo>
                  <a:cubicBezTo>
                    <a:pt x="1" y="847"/>
                    <a:pt x="201" y="1045"/>
                    <a:pt x="446" y="1045"/>
                  </a:cubicBezTo>
                  <a:lnTo>
                    <a:pt x="2496" y="1045"/>
                  </a:lnTo>
                  <a:cubicBezTo>
                    <a:pt x="2742" y="1045"/>
                    <a:pt x="2939" y="845"/>
                    <a:pt x="2939" y="600"/>
                  </a:cubicBezTo>
                  <a:lnTo>
                    <a:pt x="2939" y="444"/>
                  </a:lnTo>
                  <a:cubicBezTo>
                    <a:pt x="2939" y="198"/>
                    <a:pt x="2741" y="0"/>
                    <a:pt x="2496" y="0"/>
                  </a:cubicBezTo>
                  <a:close/>
                </a:path>
              </a:pathLst>
            </a:custGeom>
            <a:solidFill>
              <a:srgbClr val="ECE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2" name="Google Shape;1812;p40"/>
            <p:cNvSpPr/>
            <p:nvPr/>
          </p:nvSpPr>
          <p:spPr>
            <a:xfrm>
              <a:off x="1717877" y="3742256"/>
              <a:ext cx="104377" cy="37103"/>
            </a:xfrm>
            <a:custGeom>
              <a:rect b="b" l="l" r="r" t="t"/>
              <a:pathLst>
                <a:path extrusionOk="0" h="1045" w="2940">
                  <a:moveTo>
                    <a:pt x="446" y="0"/>
                  </a:moveTo>
                  <a:cubicBezTo>
                    <a:pt x="198" y="0"/>
                    <a:pt x="1" y="199"/>
                    <a:pt x="1" y="443"/>
                  </a:cubicBezTo>
                  <a:lnTo>
                    <a:pt x="1" y="600"/>
                  </a:lnTo>
                  <a:cubicBezTo>
                    <a:pt x="1" y="846"/>
                    <a:pt x="201" y="1045"/>
                    <a:pt x="446" y="1045"/>
                  </a:cubicBezTo>
                  <a:lnTo>
                    <a:pt x="2496" y="1045"/>
                  </a:lnTo>
                  <a:cubicBezTo>
                    <a:pt x="2742" y="1045"/>
                    <a:pt x="2939" y="845"/>
                    <a:pt x="2939" y="600"/>
                  </a:cubicBezTo>
                  <a:lnTo>
                    <a:pt x="2939" y="443"/>
                  </a:lnTo>
                  <a:cubicBezTo>
                    <a:pt x="2939" y="197"/>
                    <a:pt x="2741" y="0"/>
                    <a:pt x="24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40"/>
            <p:cNvSpPr/>
            <p:nvPr/>
          </p:nvSpPr>
          <p:spPr>
            <a:xfrm>
              <a:off x="1717877" y="3705084"/>
              <a:ext cx="104377" cy="37209"/>
            </a:xfrm>
            <a:custGeom>
              <a:rect b="b" l="l" r="r" t="t"/>
              <a:pathLst>
                <a:path extrusionOk="0" h="1048" w="2940">
                  <a:moveTo>
                    <a:pt x="446" y="1"/>
                  </a:moveTo>
                  <a:cubicBezTo>
                    <a:pt x="198" y="1"/>
                    <a:pt x="1" y="201"/>
                    <a:pt x="1" y="446"/>
                  </a:cubicBezTo>
                  <a:lnTo>
                    <a:pt x="1" y="602"/>
                  </a:lnTo>
                  <a:cubicBezTo>
                    <a:pt x="1" y="848"/>
                    <a:pt x="201" y="1047"/>
                    <a:pt x="446" y="1047"/>
                  </a:cubicBezTo>
                  <a:lnTo>
                    <a:pt x="2496" y="1047"/>
                  </a:lnTo>
                  <a:cubicBezTo>
                    <a:pt x="2742" y="1047"/>
                    <a:pt x="2939" y="848"/>
                    <a:pt x="2939" y="602"/>
                  </a:cubicBezTo>
                  <a:lnTo>
                    <a:pt x="2939" y="446"/>
                  </a:lnTo>
                  <a:cubicBezTo>
                    <a:pt x="2939" y="199"/>
                    <a:pt x="2741" y="1"/>
                    <a:pt x="2496" y="1"/>
                  </a:cubicBezTo>
                  <a:close/>
                </a:path>
              </a:pathLst>
            </a:custGeom>
            <a:solidFill>
              <a:srgbClr val="ECE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4" name="Google Shape;1814;p40"/>
            <p:cNvSpPr/>
            <p:nvPr/>
          </p:nvSpPr>
          <p:spPr>
            <a:xfrm>
              <a:off x="1792789" y="3779287"/>
              <a:ext cx="29467" cy="37138"/>
            </a:xfrm>
            <a:custGeom>
              <a:rect b="b" l="l" r="r" t="t"/>
              <a:pathLst>
                <a:path extrusionOk="0" h="1046" w="830">
                  <a:moveTo>
                    <a:pt x="0" y="0"/>
                  </a:moveTo>
                  <a:cubicBezTo>
                    <a:pt x="247" y="0"/>
                    <a:pt x="445" y="199"/>
                    <a:pt x="445" y="444"/>
                  </a:cubicBezTo>
                  <a:lnTo>
                    <a:pt x="445" y="600"/>
                  </a:lnTo>
                  <a:cubicBezTo>
                    <a:pt x="445" y="847"/>
                    <a:pt x="245" y="1045"/>
                    <a:pt x="0" y="1045"/>
                  </a:cubicBezTo>
                  <a:lnTo>
                    <a:pt x="386" y="1045"/>
                  </a:lnTo>
                  <a:cubicBezTo>
                    <a:pt x="631" y="1045"/>
                    <a:pt x="829" y="845"/>
                    <a:pt x="829" y="600"/>
                  </a:cubicBezTo>
                  <a:lnTo>
                    <a:pt x="829" y="444"/>
                  </a:lnTo>
                  <a:cubicBezTo>
                    <a:pt x="829" y="199"/>
                    <a:pt x="632" y="0"/>
                    <a:pt x="386" y="0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5" name="Google Shape;1815;p40"/>
            <p:cNvSpPr/>
            <p:nvPr/>
          </p:nvSpPr>
          <p:spPr>
            <a:xfrm>
              <a:off x="1792789" y="3742256"/>
              <a:ext cx="29467" cy="37103"/>
            </a:xfrm>
            <a:custGeom>
              <a:rect b="b" l="l" r="r" t="t"/>
              <a:pathLst>
                <a:path extrusionOk="0" h="1045" w="830">
                  <a:moveTo>
                    <a:pt x="0" y="0"/>
                  </a:moveTo>
                  <a:cubicBezTo>
                    <a:pt x="247" y="0"/>
                    <a:pt x="445" y="199"/>
                    <a:pt x="445" y="443"/>
                  </a:cubicBezTo>
                  <a:lnTo>
                    <a:pt x="445" y="600"/>
                  </a:lnTo>
                  <a:cubicBezTo>
                    <a:pt x="445" y="846"/>
                    <a:pt x="245" y="1045"/>
                    <a:pt x="0" y="1045"/>
                  </a:cubicBezTo>
                  <a:lnTo>
                    <a:pt x="386" y="1045"/>
                  </a:lnTo>
                  <a:cubicBezTo>
                    <a:pt x="631" y="1045"/>
                    <a:pt x="829" y="845"/>
                    <a:pt x="829" y="600"/>
                  </a:cubicBezTo>
                  <a:lnTo>
                    <a:pt x="829" y="443"/>
                  </a:lnTo>
                  <a:cubicBezTo>
                    <a:pt x="829" y="199"/>
                    <a:pt x="632" y="2"/>
                    <a:pt x="386" y="0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6" name="Google Shape;1816;p40"/>
            <p:cNvSpPr/>
            <p:nvPr/>
          </p:nvSpPr>
          <p:spPr>
            <a:xfrm>
              <a:off x="1792789" y="3705190"/>
              <a:ext cx="29467" cy="37138"/>
            </a:xfrm>
            <a:custGeom>
              <a:rect b="b" l="l" r="r" t="t"/>
              <a:pathLst>
                <a:path extrusionOk="0" h="1046" w="830">
                  <a:moveTo>
                    <a:pt x="0" y="1"/>
                  </a:moveTo>
                  <a:cubicBezTo>
                    <a:pt x="247" y="1"/>
                    <a:pt x="445" y="199"/>
                    <a:pt x="445" y="444"/>
                  </a:cubicBezTo>
                  <a:lnTo>
                    <a:pt x="445" y="601"/>
                  </a:lnTo>
                  <a:cubicBezTo>
                    <a:pt x="445" y="847"/>
                    <a:pt x="245" y="1046"/>
                    <a:pt x="0" y="1046"/>
                  </a:cubicBezTo>
                  <a:lnTo>
                    <a:pt x="386" y="1046"/>
                  </a:lnTo>
                  <a:cubicBezTo>
                    <a:pt x="631" y="1046"/>
                    <a:pt x="829" y="845"/>
                    <a:pt x="829" y="601"/>
                  </a:cubicBezTo>
                  <a:lnTo>
                    <a:pt x="829" y="444"/>
                  </a:lnTo>
                  <a:cubicBezTo>
                    <a:pt x="829" y="199"/>
                    <a:pt x="632" y="1"/>
                    <a:pt x="386" y="1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7" name="Google Shape;1817;p40"/>
            <p:cNvSpPr/>
            <p:nvPr/>
          </p:nvSpPr>
          <p:spPr>
            <a:xfrm>
              <a:off x="1495588" y="3628396"/>
              <a:ext cx="137111" cy="188034"/>
            </a:xfrm>
            <a:custGeom>
              <a:rect b="b" l="l" r="r" t="t"/>
              <a:pathLst>
                <a:path extrusionOk="0" h="5296" w="3862">
                  <a:moveTo>
                    <a:pt x="296" y="1"/>
                  </a:moveTo>
                  <a:cubicBezTo>
                    <a:pt x="133" y="1"/>
                    <a:pt x="1" y="132"/>
                    <a:pt x="1" y="296"/>
                  </a:cubicBezTo>
                  <a:lnTo>
                    <a:pt x="1" y="5000"/>
                  </a:lnTo>
                  <a:cubicBezTo>
                    <a:pt x="1" y="5161"/>
                    <a:pt x="132" y="5295"/>
                    <a:pt x="296" y="5295"/>
                  </a:cubicBezTo>
                  <a:lnTo>
                    <a:pt x="3567" y="5295"/>
                  </a:lnTo>
                  <a:cubicBezTo>
                    <a:pt x="3731" y="5295"/>
                    <a:pt x="3862" y="5161"/>
                    <a:pt x="3862" y="5000"/>
                  </a:cubicBezTo>
                  <a:lnTo>
                    <a:pt x="3862" y="296"/>
                  </a:lnTo>
                  <a:cubicBezTo>
                    <a:pt x="3862" y="135"/>
                    <a:pt x="3731" y="1"/>
                    <a:pt x="356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40"/>
            <p:cNvSpPr/>
            <p:nvPr/>
          </p:nvSpPr>
          <p:spPr>
            <a:xfrm>
              <a:off x="1609058" y="3628360"/>
              <a:ext cx="23645" cy="187999"/>
            </a:xfrm>
            <a:custGeom>
              <a:rect b="b" l="l" r="r" t="t"/>
              <a:pathLst>
                <a:path extrusionOk="0" h="5295" w="666">
                  <a:moveTo>
                    <a:pt x="373" y="0"/>
                  </a:moveTo>
                  <a:cubicBezTo>
                    <a:pt x="372" y="0"/>
                    <a:pt x="371" y="0"/>
                    <a:pt x="371" y="0"/>
                  </a:cubicBezTo>
                  <a:lnTo>
                    <a:pt x="1" y="0"/>
                  </a:lnTo>
                  <a:cubicBezTo>
                    <a:pt x="162" y="0"/>
                    <a:pt x="296" y="131"/>
                    <a:pt x="296" y="295"/>
                  </a:cubicBezTo>
                  <a:lnTo>
                    <a:pt x="296" y="5000"/>
                  </a:lnTo>
                  <a:cubicBezTo>
                    <a:pt x="296" y="5161"/>
                    <a:pt x="165" y="5295"/>
                    <a:pt x="1" y="5295"/>
                  </a:cubicBezTo>
                  <a:lnTo>
                    <a:pt x="371" y="5295"/>
                  </a:lnTo>
                  <a:cubicBezTo>
                    <a:pt x="533" y="5295"/>
                    <a:pt x="666" y="5162"/>
                    <a:pt x="666" y="5000"/>
                  </a:cubicBezTo>
                  <a:lnTo>
                    <a:pt x="666" y="295"/>
                  </a:lnTo>
                  <a:cubicBezTo>
                    <a:pt x="666" y="132"/>
                    <a:pt x="536" y="0"/>
                    <a:pt x="373" y="0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9" name="Google Shape;1819;p40"/>
            <p:cNvSpPr/>
            <p:nvPr/>
          </p:nvSpPr>
          <p:spPr>
            <a:xfrm>
              <a:off x="1516606" y="3647248"/>
              <a:ext cx="95147" cy="39588"/>
            </a:xfrm>
            <a:custGeom>
              <a:rect b="b" l="l" r="r" t="t"/>
              <a:pathLst>
                <a:path extrusionOk="0" h="1115" w="2680">
                  <a:moveTo>
                    <a:pt x="135" y="1"/>
                  </a:moveTo>
                  <a:cubicBezTo>
                    <a:pt x="59" y="1"/>
                    <a:pt x="0" y="61"/>
                    <a:pt x="0" y="136"/>
                  </a:cubicBezTo>
                  <a:lnTo>
                    <a:pt x="0" y="979"/>
                  </a:lnTo>
                  <a:cubicBezTo>
                    <a:pt x="0" y="1054"/>
                    <a:pt x="61" y="1115"/>
                    <a:pt x="135" y="1115"/>
                  </a:cubicBezTo>
                  <a:lnTo>
                    <a:pt x="2546" y="1115"/>
                  </a:lnTo>
                  <a:cubicBezTo>
                    <a:pt x="2619" y="1115"/>
                    <a:pt x="2678" y="1054"/>
                    <a:pt x="2680" y="979"/>
                  </a:cubicBezTo>
                  <a:lnTo>
                    <a:pt x="2680" y="136"/>
                  </a:lnTo>
                  <a:cubicBezTo>
                    <a:pt x="2680" y="61"/>
                    <a:pt x="2619" y="1"/>
                    <a:pt x="25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0" name="Google Shape;1820;p40"/>
            <p:cNvSpPr/>
            <p:nvPr/>
          </p:nvSpPr>
          <p:spPr>
            <a:xfrm>
              <a:off x="1593791" y="3647248"/>
              <a:ext cx="17929" cy="39588"/>
            </a:xfrm>
            <a:custGeom>
              <a:rect b="b" l="l" r="r" t="t"/>
              <a:pathLst>
                <a:path extrusionOk="0" h="1115" w="505">
                  <a:moveTo>
                    <a:pt x="0" y="1"/>
                  </a:moveTo>
                  <a:cubicBezTo>
                    <a:pt x="77" y="1"/>
                    <a:pt x="136" y="61"/>
                    <a:pt x="136" y="136"/>
                  </a:cubicBezTo>
                  <a:lnTo>
                    <a:pt x="136" y="979"/>
                  </a:lnTo>
                  <a:cubicBezTo>
                    <a:pt x="136" y="1054"/>
                    <a:pt x="74" y="1115"/>
                    <a:pt x="0" y="1115"/>
                  </a:cubicBezTo>
                  <a:lnTo>
                    <a:pt x="369" y="1115"/>
                  </a:lnTo>
                  <a:cubicBezTo>
                    <a:pt x="445" y="1115"/>
                    <a:pt x="504" y="1053"/>
                    <a:pt x="504" y="979"/>
                  </a:cubicBezTo>
                  <a:lnTo>
                    <a:pt x="504" y="136"/>
                  </a:lnTo>
                  <a:cubicBezTo>
                    <a:pt x="504" y="61"/>
                    <a:pt x="445" y="1"/>
                    <a:pt x="372" y="1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1" name="Google Shape;1821;p40"/>
            <p:cNvSpPr/>
            <p:nvPr/>
          </p:nvSpPr>
          <p:spPr>
            <a:xfrm>
              <a:off x="1516606" y="3703770"/>
              <a:ext cx="38698" cy="38771"/>
            </a:xfrm>
            <a:custGeom>
              <a:rect b="b" l="l" r="r" t="t"/>
              <a:pathLst>
                <a:path extrusionOk="0" h="1092" w="1090">
                  <a:moveTo>
                    <a:pt x="135" y="0"/>
                  </a:moveTo>
                  <a:cubicBezTo>
                    <a:pt x="59" y="0"/>
                    <a:pt x="0" y="61"/>
                    <a:pt x="0" y="136"/>
                  </a:cubicBezTo>
                  <a:lnTo>
                    <a:pt x="0" y="956"/>
                  </a:lnTo>
                  <a:cubicBezTo>
                    <a:pt x="0" y="1029"/>
                    <a:pt x="61" y="1091"/>
                    <a:pt x="135" y="1091"/>
                  </a:cubicBezTo>
                  <a:lnTo>
                    <a:pt x="956" y="1091"/>
                  </a:lnTo>
                  <a:cubicBezTo>
                    <a:pt x="1029" y="1091"/>
                    <a:pt x="1089" y="1031"/>
                    <a:pt x="1089" y="956"/>
                  </a:cubicBezTo>
                  <a:lnTo>
                    <a:pt x="1089" y="136"/>
                  </a:lnTo>
                  <a:cubicBezTo>
                    <a:pt x="1089" y="61"/>
                    <a:pt x="1029" y="0"/>
                    <a:pt x="9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2" name="Google Shape;1822;p40"/>
            <p:cNvSpPr/>
            <p:nvPr/>
          </p:nvSpPr>
          <p:spPr>
            <a:xfrm>
              <a:off x="1573057" y="3703770"/>
              <a:ext cx="38698" cy="38771"/>
            </a:xfrm>
            <a:custGeom>
              <a:rect b="b" l="l" r="r" t="t"/>
              <a:pathLst>
                <a:path extrusionOk="0" h="1092" w="1090">
                  <a:moveTo>
                    <a:pt x="135" y="0"/>
                  </a:moveTo>
                  <a:cubicBezTo>
                    <a:pt x="61" y="0"/>
                    <a:pt x="0" y="61"/>
                    <a:pt x="0" y="136"/>
                  </a:cubicBezTo>
                  <a:lnTo>
                    <a:pt x="0" y="956"/>
                  </a:lnTo>
                  <a:cubicBezTo>
                    <a:pt x="0" y="1029"/>
                    <a:pt x="61" y="1091"/>
                    <a:pt x="135" y="1091"/>
                  </a:cubicBezTo>
                  <a:lnTo>
                    <a:pt x="956" y="1091"/>
                  </a:lnTo>
                  <a:cubicBezTo>
                    <a:pt x="1029" y="1091"/>
                    <a:pt x="1088" y="1031"/>
                    <a:pt x="1090" y="956"/>
                  </a:cubicBezTo>
                  <a:lnTo>
                    <a:pt x="1090" y="136"/>
                  </a:lnTo>
                  <a:cubicBezTo>
                    <a:pt x="1090" y="61"/>
                    <a:pt x="1029" y="0"/>
                    <a:pt x="9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3" name="Google Shape;1823;p40"/>
            <p:cNvSpPr/>
            <p:nvPr/>
          </p:nvSpPr>
          <p:spPr>
            <a:xfrm>
              <a:off x="1516606" y="3758695"/>
              <a:ext cx="38698" cy="38771"/>
            </a:xfrm>
            <a:custGeom>
              <a:rect b="b" l="l" r="r" t="t"/>
              <a:pathLst>
                <a:path extrusionOk="0" h="1092" w="1090">
                  <a:moveTo>
                    <a:pt x="135" y="0"/>
                  </a:moveTo>
                  <a:cubicBezTo>
                    <a:pt x="59" y="0"/>
                    <a:pt x="0" y="61"/>
                    <a:pt x="0" y="136"/>
                  </a:cubicBezTo>
                  <a:lnTo>
                    <a:pt x="0" y="956"/>
                  </a:lnTo>
                  <a:cubicBezTo>
                    <a:pt x="0" y="1029"/>
                    <a:pt x="61" y="1091"/>
                    <a:pt x="135" y="1091"/>
                  </a:cubicBezTo>
                  <a:lnTo>
                    <a:pt x="956" y="1091"/>
                  </a:lnTo>
                  <a:cubicBezTo>
                    <a:pt x="1029" y="1091"/>
                    <a:pt x="1089" y="1029"/>
                    <a:pt x="1089" y="956"/>
                  </a:cubicBezTo>
                  <a:lnTo>
                    <a:pt x="1089" y="136"/>
                  </a:lnTo>
                  <a:cubicBezTo>
                    <a:pt x="1089" y="61"/>
                    <a:pt x="1029" y="0"/>
                    <a:pt x="9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4" name="Google Shape;1824;p40"/>
            <p:cNvSpPr/>
            <p:nvPr/>
          </p:nvSpPr>
          <p:spPr>
            <a:xfrm>
              <a:off x="1573057" y="3758695"/>
              <a:ext cx="38698" cy="38771"/>
            </a:xfrm>
            <a:custGeom>
              <a:rect b="b" l="l" r="r" t="t"/>
              <a:pathLst>
                <a:path extrusionOk="0" h="1092" w="1090">
                  <a:moveTo>
                    <a:pt x="135" y="0"/>
                  </a:moveTo>
                  <a:cubicBezTo>
                    <a:pt x="61" y="0"/>
                    <a:pt x="0" y="61"/>
                    <a:pt x="0" y="136"/>
                  </a:cubicBezTo>
                  <a:lnTo>
                    <a:pt x="0" y="956"/>
                  </a:lnTo>
                  <a:cubicBezTo>
                    <a:pt x="0" y="1029"/>
                    <a:pt x="61" y="1091"/>
                    <a:pt x="135" y="1091"/>
                  </a:cubicBezTo>
                  <a:lnTo>
                    <a:pt x="956" y="1091"/>
                  </a:lnTo>
                  <a:cubicBezTo>
                    <a:pt x="1029" y="1091"/>
                    <a:pt x="1088" y="1029"/>
                    <a:pt x="1090" y="956"/>
                  </a:cubicBezTo>
                  <a:lnTo>
                    <a:pt x="1090" y="136"/>
                  </a:lnTo>
                  <a:cubicBezTo>
                    <a:pt x="1090" y="61"/>
                    <a:pt x="1029" y="0"/>
                    <a:pt x="9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5" name="Google Shape;1825;p40"/>
            <p:cNvSpPr/>
            <p:nvPr/>
          </p:nvSpPr>
          <p:spPr>
            <a:xfrm>
              <a:off x="1537340" y="3703770"/>
              <a:ext cx="17964" cy="38771"/>
            </a:xfrm>
            <a:custGeom>
              <a:rect b="b" l="l" r="r" t="t"/>
              <a:pathLst>
                <a:path extrusionOk="0" h="1092" w="506">
                  <a:moveTo>
                    <a:pt x="0" y="0"/>
                  </a:moveTo>
                  <a:cubicBezTo>
                    <a:pt x="77" y="0"/>
                    <a:pt x="136" y="62"/>
                    <a:pt x="136" y="136"/>
                  </a:cubicBezTo>
                  <a:lnTo>
                    <a:pt x="136" y="956"/>
                  </a:lnTo>
                  <a:cubicBezTo>
                    <a:pt x="136" y="1029"/>
                    <a:pt x="74" y="1091"/>
                    <a:pt x="0" y="1091"/>
                  </a:cubicBezTo>
                  <a:lnTo>
                    <a:pt x="372" y="1091"/>
                  </a:lnTo>
                  <a:cubicBezTo>
                    <a:pt x="446" y="1091"/>
                    <a:pt x="505" y="1029"/>
                    <a:pt x="505" y="956"/>
                  </a:cubicBezTo>
                  <a:lnTo>
                    <a:pt x="505" y="136"/>
                  </a:lnTo>
                  <a:cubicBezTo>
                    <a:pt x="505" y="62"/>
                    <a:pt x="445" y="0"/>
                    <a:pt x="372" y="0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6" name="Google Shape;1826;p40"/>
            <p:cNvSpPr/>
            <p:nvPr/>
          </p:nvSpPr>
          <p:spPr>
            <a:xfrm>
              <a:off x="1593791" y="3703770"/>
              <a:ext cx="17929" cy="38771"/>
            </a:xfrm>
            <a:custGeom>
              <a:rect b="b" l="l" r="r" t="t"/>
              <a:pathLst>
                <a:path extrusionOk="0" h="1092" w="505">
                  <a:moveTo>
                    <a:pt x="0" y="0"/>
                  </a:moveTo>
                  <a:cubicBezTo>
                    <a:pt x="77" y="0"/>
                    <a:pt x="136" y="62"/>
                    <a:pt x="136" y="136"/>
                  </a:cubicBezTo>
                  <a:lnTo>
                    <a:pt x="136" y="956"/>
                  </a:lnTo>
                  <a:cubicBezTo>
                    <a:pt x="136" y="1029"/>
                    <a:pt x="74" y="1091"/>
                    <a:pt x="0" y="1091"/>
                  </a:cubicBezTo>
                  <a:lnTo>
                    <a:pt x="369" y="1091"/>
                  </a:lnTo>
                  <a:cubicBezTo>
                    <a:pt x="445" y="1091"/>
                    <a:pt x="504" y="1029"/>
                    <a:pt x="504" y="956"/>
                  </a:cubicBezTo>
                  <a:lnTo>
                    <a:pt x="504" y="136"/>
                  </a:lnTo>
                  <a:cubicBezTo>
                    <a:pt x="504" y="62"/>
                    <a:pt x="445" y="0"/>
                    <a:pt x="372" y="0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7" name="Google Shape;1827;p40"/>
            <p:cNvSpPr/>
            <p:nvPr/>
          </p:nvSpPr>
          <p:spPr>
            <a:xfrm>
              <a:off x="1537340" y="3758624"/>
              <a:ext cx="17964" cy="38736"/>
            </a:xfrm>
            <a:custGeom>
              <a:rect b="b" l="l" r="r" t="t"/>
              <a:pathLst>
                <a:path extrusionOk="0" h="1091" w="506">
                  <a:moveTo>
                    <a:pt x="0" y="1"/>
                  </a:moveTo>
                  <a:cubicBezTo>
                    <a:pt x="77" y="1"/>
                    <a:pt x="136" y="61"/>
                    <a:pt x="136" y="136"/>
                  </a:cubicBezTo>
                  <a:lnTo>
                    <a:pt x="136" y="957"/>
                  </a:lnTo>
                  <a:cubicBezTo>
                    <a:pt x="136" y="1031"/>
                    <a:pt x="74" y="1090"/>
                    <a:pt x="0" y="1090"/>
                  </a:cubicBezTo>
                  <a:lnTo>
                    <a:pt x="372" y="1090"/>
                  </a:lnTo>
                  <a:cubicBezTo>
                    <a:pt x="446" y="1090"/>
                    <a:pt x="505" y="1030"/>
                    <a:pt x="505" y="957"/>
                  </a:cubicBezTo>
                  <a:lnTo>
                    <a:pt x="505" y="136"/>
                  </a:lnTo>
                  <a:cubicBezTo>
                    <a:pt x="505" y="61"/>
                    <a:pt x="445" y="2"/>
                    <a:pt x="372" y="1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8" name="Google Shape;1828;p40"/>
            <p:cNvSpPr/>
            <p:nvPr/>
          </p:nvSpPr>
          <p:spPr>
            <a:xfrm>
              <a:off x="1593791" y="3758624"/>
              <a:ext cx="17929" cy="38736"/>
            </a:xfrm>
            <a:custGeom>
              <a:rect b="b" l="l" r="r" t="t"/>
              <a:pathLst>
                <a:path extrusionOk="0" h="1091" w="505">
                  <a:moveTo>
                    <a:pt x="0" y="1"/>
                  </a:moveTo>
                  <a:cubicBezTo>
                    <a:pt x="77" y="1"/>
                    <a:pt x="136" y="61"/>
                    <a:pt x="136" y="136"/>
                  </a:cubicBezTo>
                  <a:lnTo>
                    <a:pt x="136" y="957"/>
                  </a:lnTo>
                  <a:cubicBezTo>
                    <a:pt x="136" y="1031"/>
                    <a:pt x="74" y="1090"/>
                    <a:pt x="0" y="1090"/>
                  </a:cubicBezTo>
                  <a:lnTo>
                    <a:pt x="369" y="1090"/>
                  </a:lnTo>
                  <a:cubicBezTo>
                    <a:pt x="445" y="1090"/>
                    <a:pt x="504" y="1030"/>
                    <a:pt x="504" y="957"/>
                  </a:cubicBezTo>
                  <a:lnTo>
                    <a:pt x="504" y="136"/>
                  </a:lnTo>
                  <a:cubicBezTo>
                    <a:pt x="504" y="61"/>
                    <a:pt x="445" y="2"/>
                    <a:pt x="372" y="1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29" name="Google Shape;1829;p40"/>
          <p:cNvGrpSpPr/>
          <p:nvPr/>
        </p:nvGrpSpPr>
        <p:grpSpPr>
          <a:xfrm>
            <a:off x="7338642" y="2830944"/>
            <a:ext cx="292896" cy="327099"/>
            <a:chOff x="7338642" y="2830944"/>
            <a:chExt cx="292896" cy="327099"/>
          </a:xfrm>
        </p:grpSpPr>
        <p:sp>
          <p:nvSpPr>
            <p:cNvPr id="1830" name="Google Shape;1830;p40"/>
            <p:cNvSpPr/>
            <p:nvPr/>
          </p:nvSpPr>
          <p:spPr>
            <a:xfrm>
              <a:off x="7338642" y="3088631"/>
              <a:ext cx="292896" cy="69412"/>
            </a:xfrm>
            <a:custGeom>
              <a:rect b="b" l="l" r="r" t="t"/>
              <a:pathLst>
                <a:path extrusionOk="0" h="1955" w="8250">
                  <a:moveTo>
                    <a:pt x="3088" y="1"/>
                  </a:moveTo>
                  <a:cubicBezTo>
                    <a:pt x="3088" y="1"/>
                    <a:pt x="2856" y="300"/>
                    <a:pt x="2820" y="614"/>
                  </a:cubicBezTo>
                  <a:cubicBezTo>
                    <a:pt x="2820" y="614"/>
                    <a:pt x="2650" y="497"/>
                    <a:pt x="2456" y="497"/>
                  </a:cubicBezTo>
                  <a:cubicBezTo>
                    <a:pt x="2213" y="497"/>
                    <a:pt x="2004" y="645"/>
                    <a:pt x="1915" y="857"/>
                  </a:cubicBezTo>
                  <a:cubicBezTo>
                    <a:pt x="1900" y="733"/>
                    <a:pt x="1830" y="619"/>
                    <a:pt x="1713" y="552"/>
                  </a:cubicBezTo>
                  <a:cubicBezTo>
                    <a:pt x="1649" y="514"/>
                    <a:pt x="1579" y="496"/>
                    <a:pt x="1510" y="496"/>
                  </a:cubicBezTo>
                  <a:cubicBezTo>
                    <a:pt x="1369" y="496"/>
                    <a:pt x="1231" y="570"/>
                    <a:pt x="1155" y="700"/>
                  </a:cubicBezTo>
                  <a:lnTo>
                    <a:pt x="1131" y="733"/>
                  </a:lnTo>
                  <a:cubicBezTo>
                    <a:pt x="1025" y="653"/>
                    <a:pt x="901" y="615"/>
                    <a:pt x="778" y="615"/>
                  </a:cubicBezTo>
                  <a:cubicBezTo>
                    <a:pt x="601" y="615"/>
                    <a:pt x="426" y="695"/>
                    <a:pt x="310" y="847"/>
                  </a:cubicBezTo>
                  <a:cubicBezTo>
                    <a:pt x="1" y="1254"/>
                    <a:pt x="289" y="1851"/>
                    <a:pt x="765" y="1955"/>
                  </a:cubicBezTo>
                  <a:lnTo>
                    <a:pt x="7481" y="1955"/>
                  </a:lnTo>
                  <a:cubicBezTo>
                    <a:pt x="7960" y="1851"/>
                    <a:pt x="8249" y="1257"/>
                    <a:pt x="7939" y="847"/>
                  </a:cubicBezTo>
                  <a:cubicBezTo>
                    <a:pt x="7823" y="695"/>
                    <a:pt x="7648" y="615"/>
                    <a:pt x="7471" y="615"/>
                  </a:cubicBezTo>
                  <a:cubicBezTo>
                    <a:pt x="7348" y="615"/>
                    <a:pt x="7224" y="653"/>
                    <a:pt x="7118" y="733"/>
                  </a:cubicBezTo>
                  <a:lnTo>
                    <a:pt x="7095" y="700"/>
                  </a:lnTo>
                  <a:cubicBezTo>
                    <a:pt x="7019" y="570"/>
                    <a:pt x="6883" y="496"/>
                    <a:pt x="6742" y="496"/>
                  </a:cubicBezTo>
                  <a:cubicBezTo>
                    <a:pt x="6673" y="496"/>
                    <a:pt x="6602" y="514"/>
                    <a:pt x="6537" y="552"/>
                  </a:cubicBezTo>
                  <a:cubicBezTo>
                    <a:pt x="6422" y="618"/>
                    <a:pt x="6350" y="733"/>
                    <a:pt x="6336" y="857"/>
                  </a:cubicBezTo>
                  <a:cubicBezTo>
                    <a:pt x="6248" y="647"/>
                    <a:pt x="6039" y="497"/>
                    <a:pt x="5795" y="497"/>
                  </a:cubicBezTo>
                  <a:cubicBezTo>
                    <a:pt x="5600" y="497"/>
                    <a:pt x="5430" y="614"/>
                    <a:pt x="5430" y="614"/>
                  </a:cubicBezTo>
                  <a:cubicBezTo>
                    <a:pt x="5393" y="297"/>
                    <a:pt x="5163" y="1"/>
                    <a:pt x="51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1" name="Google Shape;1831;p40"/>
            <p:cNvSpPr/>
            <p:nvPr/>
          </p:nvSpPr>
          <p:spPr>
            <a:xfrm>
              <a:off x="7455449" y="3070950"/>
              <a:ext cx="59289" cy="54997"/>
            </a:xfrm>
            <a:custGeom>
              <a:rect b="b" l="l" r="r" t="t"/>
              <a:pathLst>
                <a:path extrusionOk="0" h="1549" w="1670">
                  <a:moveTo>
                    <a:pt x="532" y="1"/>
                  </a:moveTo>
                  <a:cubicBezTo>
                    <a:pt x="1" y="424"/>
                    <a:pt x="228" y="1204"/>
                    <a:pt x="755" y="1526"/>
                  </a:cubicBezTo>
                  <a:cubicBezTo>
                    <a:pt x="779" y="1541"/>
                    <a:pt x="807" y="1549"/>
                    <a:pt x="835" y="1549"/>
                  </a:cubicBezTo>
                  <a:cubicBezTo>
                    <a:pt x="862" y="1549"/>
                    <a:pt x="890" y="1541"/>
                    <a:pt x="914" y="1526"/>
                  </a:cubicBezTo>
                  <a:cubicBezTo>
                    <a:pt x="1444" y="1204"/>
                    <a:pt x="1670" y="424"/>
                    <a:pt x="11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2" name="Google Shape;1832;p40"/>
            <p:cNvSpPr/>
            <p:nvPr/>
          </p:nvSpPr>
          <p:spPr>
            <a:xfrm>
              <a:off x="7476645" y="3071021"/>
              <a:ext cx="38059" cy="54926"/>
            </a:xfrm>
            <a:custGeom>
              <a:rect b="b" l="l" r="r" t="t"/>
              <a:pathLst>
                <a:path extrusionOk="0" h="1547" w="1072">
                  <a:moveTo>
                    <a:pt x="274" y="0"/>
                  </a:moveTo>
                  <a:cubicBezTo>
                    <a:pt x="668" y="423"/>
                    <a:pt x="463" y="1094"/>
                    <a:pt x="1" y="1409"/>
                  </a:cubicBezTo>
                  <a:cubicBezTo>
                    <a:pt x="50" y="1452"/>
                    <a:pt x="102" y="1490"/>
                    <a:pt x="158" y="1524"/>
                  </a:cubicBezTo>
                  <a:cubicBezTo>
                    <a:pt x="183" y="1539"/>
                    <a:pt x="212" y="1547"/>
                    <a:pt x="240" y="1547"/>
                  </a:cubicBezTo>
                  <a:cubicBezTo>
                    <a:pt x="268" y="1547"/>
                    <a:pt x="295" y="1540"/>
                    <a:pt x="317" y="1525"/>
                  </a:cubicBezTo>
                  <a:cubicBezTo>
                    <a:pt x="844" y="1203"/>
                    <a:pt x="1071" y="423"/>
                    <a:pt x="540" y="0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3" name="Google Shape;1833;p40"/>
            <p:cNvSpPr/>
            <p:nvPr/>
          </p:nvSpPr>
          <p:spPr>
            <a:xfrm>
              <a:off x="7386892" y="2923929"/>
              <a:ext cx="56733" cy="93769"/>
            </a:xfrm>
            <a:custGeom>
              <a:rect b="b" l="l" r="r" t="t"/>
              <a:pathLst>
                <a:path extrusionOk="0" h="2641" w="1598">
                  <a:moveTo>
                    <a:pt x="1275" y="0"/>
                  </a:moveTo>
                  <a:lnTo>
                    <a:pt x="736" y="474"/>
                  </a:lnTo>
                  <a:cubicBezTo>
                    <a:pt x="399" y="769"/>
                    <a:pt x="160" y="1159"/>
                    <a:pt x="58" y="1593"/>
                  </a:cubicBezTo>
                  <a:cubicBezTo>
                    <a:pt x="38" y="1675"/>
                    <a:pt x="19" y="1762"/>
                    <a:pt x="5" y="1854"/>
                  </a:cubicBezTo>
                  <a:cubicBezTo>
                    <a:pt x="0" y="1884"/>
                    <a:pt x="55" y="1928"/>
                    <a:pt x="52" y="1960"/>
                  </a:cubicBezTo>
                  <a:cubicBezTo>
                    <a:pt x="32" y="2105"/>
                    <a:pt x="34" y="2244"/>
                    <a:pt x="36" y="2403"/>
                  </a:cubicBezTo>
                  <a:cubicBezTo>
                    <a:pt x="38" y="2536"/>
                    <a:pt x="146" y="2641"/>
                    <a:pt x="277" y="2641"/>
                  </a:cubicBezTo>
                  <a:lnTo>
                    <a:pt x="1598" y="2641"/>
                  </a:lnTo>
                  <a:lnTo>
                    <a:pt x="127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4" name="Google Shape;1834;p40"/>
            <p:cNvSpPr/>
            <p:nvPr/>
          </p:nvSpPr>
          <p:spPr>
            <a:xfrm>
              <a:off x="7410786" y="2923929"/>
              <a:ext cx="32733" cy="93769"/>
            </a:xfrm>
            <a:custGeom>
              <a:rect b="b" l="l" r="r" t="t"/>
              <a:pathLst>
                <a:path extrusionOk="0" h="2641" w="922">
                  <a:moveTo>
                    <a:pt x="601" y="0"/>
                  </a:moveTo>
                  <a:lnTo>
                    <a:pt x="61" y="474"/>
                  </a:lnTo>
                  <a:cubicBezTo>
                    <a:pt x="47" y="488"/>
                    <a:pt x="30" y="501"/>
                    <a:pt x="15" y="515"/>
                  </a:cubicBezTo>
                  <a:cubicBezTo>
                    <a:pt x="1" y="803"/>
                    <a:pt x="15" y="1094"/>
                    <a:pt x="57" y="1382"/>
                  </a:cubicBezTo>
                  <a:cubicBezTo>
                    <a:pt x="100" y="1690"/>
                    <a:pt x="178" y="2147"/>
                    <a:pt x="302" y="2641"/>
                  </a:cubicBezTo>
                  <a:lnTo>
                    <a:pt x="922" y="2641"/>
                  </a:lnTo>
                  <a:lnTo>
                    <a:pt x="601" y="0"/>
                  </a:ln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5" name="Google Shape;1835;p40"/>
            <p:cNvSpPr/>
            <p:nvPr/>
          </p:nvSpPr>
          <p:spPr>
            <a:xfrm>
              <a:off x="7526670" y="2923929"/>
              <a:ext cx="56733" cy="93769"/>
            </a:xfrm>
            <a:custGeom>
              <a:rect b="b" l="l" r="r" t="t"/>
              <a:pathLst>
                <a:path extrusionOk="0" h="2641" w="1598">
                  <a:moveTo>
                    <a:pt x="323" y="0"/>
                  </a:moveTo>
                  <a:lnTo>
                    <a:pt x="1" y="2641"/>
                  </a:lnTo>
                  <a:lnTo>
                    <a:pt x="1316" y="2641"/>
                  </a:lnTo>
                  <a:cubicBezTo>
                    <a:pt x="1447" y="2641"/>
                    <a:pt x="1555" y="2536"/>
                    <a:pt x="1556" y="2403"/>
                  </a:cubicBezTo>
                  <a:cubicBezTo>
                    <a:pt x="1558" y="2249"/>
                    <a:pt x="1555" y="2105"/>
                    <a:pt x="1536" y="1964"/>
                  </a:cubicBezTo>
                  <a:cubicBezTo>
                    <a:pt x="1532" y="1928"/>
                    <a:pt x="1598" y="1888"/>
                    <a:pt x="1592" y="1854"/>
                  </a:cubicBezTo>
                  <a:cubicBezTo>
                    <a:pt x="1578" y="1762"/>
                    <a:pt x="1561" y="1675"/>
                    <a:pt x="1540" y="1593"/>
                  </a:cubicBezTo>
                  <a:cubicBezTo>
                    <a:pt x="1438" y="1159"/>
                    <a:pt x="1198" y="769"/>
                    <a:pt x="863" y="474"/>
                  </a:cubicBezTo>
                  <a:lnTo>
                    <a:pt x="32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6" name="Google Shape;1836;p40"/>
            <p:cNvSpPr/>
            <p:nvPr/>
          </p:nvSpPr>
          <p:spPr>
            <a:xfrm>
              <a:off x="7536646" y="2924035"/>
              <a:ext cx="48141" cy="93662"/>
            </a:xfrm>
            <a:custGeom>
              <a:rect b="b" l="l" r="r" t="t"/>
              <a:pathLst>
                <a:path extrusionOk="0" h="2638" w="1356">
                  <a:moveTo>
                    <a:pt x="39" y="0"/>
                  </a:moveTo>
                  <a:lnTo>
                    <a:pt x="0" y="331"/>
                  </a:lnTo>
                  <a:lnTo>
                    <a:pt x="203" y="508"/>
                  </a:lnTo>
                  <a:cubicBezTo>
                    <a:pt x="540" y="802"/>
                    <a:pt x="779" y="1192"/>
                    <a:pt x="881" y="1628"/>
                  </a:cubicBezTo>
                  <a:cubicBezTo>
                    <a:pt x="938" y="1865"/>
                    <a:pt x="980" y="2141"/>
                    <a:pt x="977" y="2439"/>
                  </a:cubicBezTo>
                  <a:cubicBezTo>
                    <a:pt x="974" y="2523"/>
                    <a:pt x="930" y="2597"/>
                    <a:pt x="864" y="2638"/>
                  </a:cubicBezTo>
                  <a:lnTo>
                    <a:pt x="1111" y="2638"/>
                  </a:lnTo>
                  <a:cubicBezTo>
                    <a:pt x="1244" y="2638"/>
                    <a:pt x="1351" y="2533"/>
                    <a:pt x="1353" y="2400"/>
                  </a:cubicBezTo>
                  <a:cubicBezTo>
                    <a:pt x="1356" y="2104"/>
                    <a:pt x="1315" y="1828"/>
                    <a:pt x="1258" y="1592"/>
                  </a:cubicBezTo>
                  <a:cubicBezTo>
                    <a:pt x="1154" y="1158"/>
                    <a:pt x="915" y="767"/>
                    <a:pt x="579" y="472"/>
                  </a:cubicBezTo>
                  <a:lnTo>
                    <a:pt x="39" y="0"/>
                  </a:ln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7" name="Google Shape;1837;p40"/>
            <p:cNvSpPr/>
            <p:nvPr/>
          </p:nvSpPr>
          <p:spPr>
            <a:xfrm>
              <a:off x="7385472" y="2989717"/>
              <a:ext cx="58047" cy="27978"/>
            </a:xfrm>
            <a:custGeom>
              <a:rect b="b" l="l" r="r" t="t"/>
              <a:pathLst>
                <a:path extrusionOk="0" h="788" w="1635">
                  <a:moveTo>
                    <a:pt x="45" y="1"/>
                  </a:moveTo>
                  <a:cubicBezTo>
                    <a:pt x="16" y="172"/>
                    <a:pt x="0" y="356"/>
                    <a:pt x="2" y="550"/>
                  </a:cubicBezTo>
                  <a:cubicBezTo>
                    <a:pt x="4" y="683"/>
                    <a:pt x="112" y="788"/>
                    <a:pt x="243" y="788"/>
                  </a:cubicBezTo>
                  <a:lnTo>
                    <a:pt x="1635" y="788"/>
                  </a:lnTo>
                  <a:lnTo>
                    <a:pt x="154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8" name="Google Shape;1838;p40"/>
            <p:cNvSpPr/>
            <p:nvPr/>
          </p:nvSpPr>
          <p:spPr>
            <a:xfrm>
              <a:off x="7415508" y="2989717"/>
              <a:ext cx="28011" cy="27978"/>
            </a:xfrm>
            <a:custGeom>
              <a:rect b="b" l="l" r="r" t="t"/>
              <a:pathLst>
                <a:path extrusionOk="0" h="788" w="789">
                  <a:moveTo>
                    <a:pt x="0" y="1"/>
                  </a:moveTo>
                  <a:cubicBezTo>
                    <a:pt x="43" y="238"/>
                    <a:pt x="98" y="506"/>
                    <a:pt x="169" y="788"/>
                  </a:cubicBezTo>
                  <a:lnTo>
                    <a:pt x="789" y="788"/>
                  </a:lnTo>
                  <a:lnTo>
                    <a:pt x="692" y="1"/>
                  </a:ln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9" name="Google Shape;1839;p40"/>
            <p:cNvSpPr/>
            <p:nvPr/>
          </p:nvSpPr>
          <p:spPr>
            <a:xfrm>
              <a:off x="7526670" y="2989717"/>
              <a:ext cx="58082" cy="27978"/>
            </a:xfrm>
            <a:custGeom>
              <a:rect b="b" l="l" r="r" t="t"/>
              <a:pathLst>
                <a:path extrusionOk="0" h="788" w="1636">
                  <a:moveTo>
                    <a:pt x="96" y="1"/>
                  </a:moveTo>
                  <a:lnTo>
                    <a:pt x="1" y="788"/>
                  </a:lnTo>
                  <a:lnTo>
                    <a:pt x="1392" y="788"/>
                  </a:lnTo>
                  <a:cubicBezTo>
                    <a:pt x="1523" y="788"/>
                    <a:pt x="1631" y="683"/>
                    <a:pt x="1634" y="550"/>
                  </a:cubicBezTo>
                  <a:cubicBezTo>
                    <a:pt x="1635" y="356"/>
                    <a:pt x="1620" y="172"/>
                    <a:pt x="159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0" name="Google Shape;1840;p40"/>
            <p:cNvSpPr/>
            <p:nvPr/>
          </p:nvSpPr>
          <p:spPr>
            <a:xfrm>
              <a:off x="7567286" y="2989788"/>
              <a:ext cx="17503" cy="27907"/>
            </a:xfrm>
            <a:custGeom>
              <a:rect b="b" l="l" r="r" t="t"/>
              <a:pathLst>
                <a:path extrusionOk="0" h="786" w="493">
                  <a:moveTo>
                    <a:pt x="65" y="0"/>
                  </a:moveTo>
                  <a:cubicBezTo>
                    <a:pt x="96" y="181"/>
                    <a:pt x="116" y="380"/>
                    <a:pt x="114" y="587"/>
                  </a:cubicBezTo>
                  <a:cubicBezTo>
                    <a:pt x="111" y="671"/>
                    <a:pt x="67" y="745"/>
                    <a:pt x="1" y="786"/>
                  </a:cubicBezTo>
                  <a:lnTo>
                    <a:pt x="248" y="786"/>
                  </a:lnTo>
                  <a:cubicBezTo>
                    <a:pt x="382" y="786"/>
                    <a:pt x="488" y="681"/>
                    <a:pt x="490" y="548"/>
                  </a:cubicBezTo>
                  <a:cubicBezTo>
                    <a:pt x="493" y="357"/>
                    <a:pt x="476" y="171"/>
                    <a:pt x="448" y="0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1" name="Google Shape;1841;p40"/>
            <p:cNvSpPr/>
            <p:nvPr/>
          </p:nvSpPr>
          <p:spPr>
            <a:xfrm>
              <a:off x="7590576" y="3110466"/>
              <a:ext cx="40047" cy="46299"/>
            </a:xfrm>
            <a:custGeom>
              <a:rect b="b" l="l" r="r" t="t"/>
              <a:pathLst>
                <a:path extrusionOk="0" h="1304" w="1128">
                  <a:moveTo>
                    <a:pt x="375" y="0"/>
                  </a:moveTo>
                  <a:cubicBezTo>
                    <a:pt x="251" y="0"/>
                    <a:pt x="127" y="39"/>
                    <a:pt x="21" y="119"/>
                  </a:cubicBezTo>
                  <a:cubicBezTo>
                    <a:pt x="14" y="125"/>
                    <a:pt x="8" y="130"/>
                    <a:pt x="1" y="135"/>
                  </a:cubicBezTo>
                  <a:cubicBezTo>
                    <a:pt x="195" y="141"/>
                    <a:pt x="384" y="232"/>
                    <a:pt x="510" y="399"/>
                  </a:cubicBezTo>
                  <a:cubicBezTo>
                    <a:pt x="725" y="679"/>
                    <a:pt x="686" y="1039"/>
                    <a:pt x="504" y="1304"/>
                  </a:cubicBezTo>
                  <a:cubicBezTo>
                    <a:pt x="909" y="1135"/>
                    <a:pt x="1128" y="606"/>
                    <a:pt x="843" y="233"/>
                  </a:cubicBezTo>
                  <a:cubicBezTo>
                    <a:pt x="727" y="80"/>
                    <a:pt x="552" y="0"/>
                    <a:pt x="375" y="0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2" name="Google Shape;1842;p40"/>
            <p:cNvSpPr/>
            <p:nvPr/>
          </p:nvSpPr>
          <p:spPr>
            <a:xfrm>
              <a:off x="7563239" y="3106241"/>
              <a:ext cx="28402" cy="17824"/>
            </a:xfrm>
            <a:custGeom>
              <a:rect b="b" l="l" r="r" t="t"/>
              <a:pathLst>
                <a:path extrusionOk="0" h="502" w="800">
                  <a:moveTo>
                    <a:pt x="415" y="0"/>
                  </a:moveTo>
                  <a:cubicBezTo>
                    <a:pt x="345" y="0"/>
                    <a:pt x="275" y="18"/>
                    <a:pt x="211" y="56"/>
                  </a:cubicBezTo>
                  <a:cubicBezTo>
                    <a:pt x="94" y="123"/>
                    <a:pt x="23" y="240"/>
                    <a:pt x="10" y="367"/>
                  </a:cubicBezTo>
                  <a:cubicBezTo>
                    <a:pt x="1" y="424"/>
                    <a:pt x="30" y="474"/>
                    <a:pt x="74" y="502"/>
                  </a:cubicBezTo>
                  <a:cubicBezTo>
                    <a:pt x="106" y="407"/>
                    <a:pt x="168" y="326"/>
                    <a:pt x="259" y="274"/>
                  </a:cubicBezTo>
                  <a:cubicBezTo>
                    <a:pt x="322" y="238"/>
                    <a:pt x="392" y="221"/>
                    <a:pt x="461" y="221"/>
                  </a:cubicBezTo>
                  <a:cubicBezTo>
                    <a:pt x="573" y="221"/>
                    <a:pt x="684" y="267"/>
                    <a:pt x="762" y="352"/>
                  </a:cubicBezTo>
                  <a:cubicBezTo>
                    <a:pt x="794" y="312"/>
                    <a:pt x="800" y="253"/>
                    <a:pt x="769" y="204"/>
                  </a:cubicBezTo>
                  <a:cubicBezTo>
                    <a:pt x="693" y="74"/>
                    <a:pt x="556" y="0"/>
                    <a:pt x="415" y="0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3" name="Google Shape;1843;p40"/>
            <p:cNvSpPr/>
            <p:nvPr/>
          </p:nvSpPr>
          <p:spPr>
            <a:xfrm>
              <a:off x="7535155" y="3106277"/>
              <a:ext cx="30142" cy="38381"/>
            </a:xfrm>
            <a:custGeom>
              <a:rect b="b" l="l" r="r" t="t"/>
              <a:pathLst>
                <a:path extrusionOk="0" h="1081" w="849">
                  <a:moveTo>
                    <a:pt x="260" y="0"/>
                  </a:moveTo>
                  <a:cubicBezTo>
                    <a:pt x="166" y="0"/>
                    <a:pt x="78" y="22"/>
                    <a:pt x="0" y="59"/>
                  </a:cubicBezTo>
                  <a:cubicBezTo>
                    <a:pt x="272" y="109"/>
                    <a:pt x="478" y="350"/>
                    <a:pt x="478" y="635"/>
                  </a:cubicBezTo>
                  <a:cubicBezTo>
                    <a:pt x="478" y="681"/>
                    <a:pt x="475" y="725"/>
                    <a:pt x="464" y="768"/>
                  </a:cubicBezTo>
                  <a:cubicBezTo>
                    <a:pt x="441" y="868"/>
                    <a:pt x="470" y="970"/>
                    <a:pt x="539" y="1043"/>
                  </a:cubicBezTo>
                  <a:lnTo>
                    <a:pt x="575" y="1081"/>
                  </a:lnTo>
                  <a:cubicBezTo>
                    <a:pt x="740" y="979"/>
                    <a:pt x="848" y="796"/>
                    <a:pt x="848" y="587"/>
                  </a:cubicBezTo>
                  <a:cubicBezTo>
                    <a:pt x="848" y="263"/>
                    <a:pt x="585" y="0"/>
                    <a:pt x="260" y="0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4" name="Google Shape;1844;p40"/>
            <p:cNvSpPr/>
            <p:nvPr/>
          </p:nvSpPr>
          <p:spPr>
            <a:xfrm>
              <a:off x="7339672" y="3110466"/>
              <a:ext cx="39940" cy="46299"/>
            </a:xfrm>
            <a:custGeom>
              <a:rect b="b" l="l" r="r" t="t"/>
              <a:pathLst>
                <a:path extrusionOk="0" h="1304" w="1125">
                  <a:moveTo>
                    <a:pt x="752" y="0"/>
                  </a:moveTo>
                  <a:cubicBezTo>
                    <a:pt x="574" y="0"/>
                    <a:pt x="398" y="80"/>
                    <a:pt x="283" y="233"/>
                  </a:cubicBezTo>
                  <a:cubicBezTo>
                    <a:pt x="1" y="606"/>
                    <a:pt x="218" y="1135"/>
                    <a:pt x="621" y="1304"/>
                  </a:cubicBezTo>
                  <a:cubicBezTo>
                    <a:pt x="440" y="1039"/>
                    <a:pt x="402" y="679"/>
                    <a:pt x="615" y="399"/>
                  </a:cubicBezTo>
                  <a:cubicBezTo>
                    <a:pt x="742" y="232"/>
                    <a:pt x="932" y="141"/>
                    <a:pt x="1125" y="135"/>
                  </a:cubicBezTo>
                  <a:cubicBezTo>
                    <a:pt x="1117" y="130"/>
                    <a:pt x="1112" y="125"/>
                    <a:pt x="1104" y="119"/>
                  </a:cubicBezTo>
                  <a:cubicBezTo>
                    <a:pt x="999" y="39"/>
                    <a:pt x="875" y="0"/>
                    <a:pt x="752" y="0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5" name="Google Shape;1845;p40"/>
            <p:cNvSpPr/>
            <p:nvPr/>
          </p:nvSpPr>
          <p:spPr>
            <a:xfrm>
              <a:off x="7378548" y="3106241"/>
              <a:ext cx="28402" cy="17824"/>
            </a:xfrm>
            <a:custGeom>
              <a:rect b="b" l="l" r="r" t="t"/>
              <a:pathLst>
                <a:path extrusionOk="0" h="502" w="800">
                  <a:moveTo>
                    <a:pt x="386" y="0"/>
                  </a:moveTo>
                  <a:cubicBezTo>
                    <a:pt x="245" y="0"/>
                    <a:pt x="107" y="74"/>
                    <a:pt x="31" y="204"/>
                  </a:cubicBezTo>
                  <a:cubicBezTo>
                    <a:pt x="1" y="253"/>
                    <a:pt x="8" y="312"/>
                    <a:pt x="38" y="352"/>
                  </a:cubicBezTo>
                  <a:cubicBezTo>
                    <a:pt x="117" y="267"/>
                    <a:pt x="227" y="221"/>
                    <a:pt x="340" y="221"/>
                  </a:cubicBezTo>
                  <a:cubicBezTo>
                    <a:pt x="409" y="221"/>
                    <a:pt x="478" y="238"/>
                    <a:pt x="542" y="274"/>
                  </a:cubicBezTo>
                  <a:cubicBezTo>
                    <a:pt x="633" y="326"/>
                    <a:pt x="696" y="407"/>
                    <a:pt x="726" y="502"/>
                  </a:cubicBezTo>
                  <a:cubicBezTo>
                    <a:pt x="771" y="474"/>
                    <a:pt x="800" y="424"/>
                    <a:pt x="791" y="367"/>
                  </a:cubicBezTo>
                  <a:cubicBezTo>
                    <a:pt x="778" y="240"/>
                    <a:pt x="706" y="123"/>
                    <a:pt x="589" y="56"/>
                  </a:cubicBezTo>
                  <a:cubicBezTo>
                    <a:pt x="525" y="18"/>
                    <a:pt x="455" y="0"/>
                    <a:pt x="386" y="0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6" name="Google Shape;1846;p40"/>
            <p:cNvSpPr/>
            <p:nvPr/>
          </p:nvSpPr>
          <p:spPr>
            <a:xfrm>
              <a:off x="7405034" y="3106277"/>
              <a:ext cx="30000" cy="38381"/>
            </a:xfrm>
            <a:custGeom>
              <a:rect b="b" l="l" r="r" t="t"/>
              <a:pathLst>
                <a:path extrusionOk="0" h="1081" w="845">
                  <a:moveTo>
                    <a:pt x="586" y="0"/>
                  </a:moveTo>
                  <a:cubicBezTo>
                    <a:pt x="262" y="0"/>
                    <a:pt x="0" y="263"/>
                    <a:pt x="0" y="587"/>
                  </a:cubicBezTo>
                  <a:cubicBezTo>
                    <a:pt x="0" y="796"/>
                    <a:pt x="108" y="979"/>
                    <a:pt x="271" y="1081"/>
                  </a:cubicBezTo>
                  <a:lnTo>
                    <a:pt x="307" y="1043"/>
                  </a:lnTo>
                  <a:cubicBezTo>
                    <a:pt x="376" y="970"/>
                    <a:pt x="405" y="868"/>
                    <a:pt x="382" y="768"/>
                  </a:cubicBezTo>
                  <a:cubicBezTo>
                    <a:pt x="370" y="725"/>
                    <a:pt x="367" y="681"/>
                    <a:pt x="367" y="635"/>
                  </a:cubicBezTo>
                  <a:cubicBezTo>
                    <a:pt x="367" y="350"/>
                    <a:pt x="573" y="109"/>
                    <a:pt x="845" y="59"/>
                  </a:cubicBezTo>
                  <a:cubicBezTo>
                    <a:pt x="767" y="22"/>
                    <a:pt x="679" y="0"/>
                    <a:pt x="586" y="0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7" name="Google Shape;1847;p40"/>
            <p:cNvSpPr/>
            <p:nvPr/>
          </p:nvSpPr>
          <p:spPr>
            <a:xfrm>
              <a:off x="7423993" y="2833536"/>
              <a:ext cx="122342" cy="236144"/>
            </a:xfrm>
            <a:custGeom>
              <a:rect b="b" l="l" r="r" t="t"/>
              <a:pathLst>
                <a:path extrusionOk="0" h="6651" w="3446">
                  <a:moveTo>
                    <a:pt x="1723" y="0"/>
                  </a:moveTo>
                  <a:cubicBezTo>
                    <a:pt x="1632" y="0"/>
                    <a:pt x="1540" y="33"/>
                    <a:pt x="1468" y="100"/>
                  </a:cubicBezTo>
                  <a:cubicBezTo>
                    <a:pt x="1272" y="283"/>
                    <a:pt x="1029" y="517"/>
                    <a:pt x="766" y="932"/>
                  </a:cubicBezTo>
                  <a:cubicBezTo>
                    <a:pt x="751" y="953"/>
                    <a:pt x="698" y="969"/>
                    <a:pt x="685" y="991"/>
                  </a:cubicBezTo>
                  <a:cubicBezTo>
                    <a:pt x="471" y="1342"/>
                    <a:pt x="274" y="1769"/>
                    <a:pt x="151" y="2276"/>
                  </a:cubicBezTo>
                  <a:cubicBezTo>
                    <a:pt x="22" y="2817"/>
                    <a:pt x="0" y="3378"/>
                    <a:pt x="79" y="3928"/>
                  </a:cubicBezTo>
                  <a:cubicBezTo>
                    <a:pt x="145" y="4390"/>
                    <a:pt x="287" y="5184"/>
                    <a:pt x="546" y="5941"/>
                  </a:cubicBezTo>
                  <a:cubicBezTo>
                    <a:pt x="561" y="5985"/>
                    <a:pt x="658" y="6030"/>
                    <a:pt x="675" y="6076"/>
                  </a:cubicBezTo>
                  <a:cubicBezTo>
                    <a:pt x="737" y="6249"/>
                    <a:pt x="807" y="6419"/>
                    <a:pt x="884" y="6581"/>
                  </a:cubicBezTo>
                  <a:cubicBezTo>
                    <a:pt x="912" y="6640"/>
                    <a:pt x="961" y="6650"/>
                    <a:pt x="1019" y="6650"/>
                  </a:cubicBezTo>
                  <a:cubicBezTo>
                    <a:pt x="1049" y="6650"/>
                    <a:pt x="1082" y="6647"/>
                    <a:pt x="1115" y="6647"/>
                  </a:cubicBezTo>
                  <a:lnTo>
                    <a:pt x="2344" y="6647"/>
                  </a:lnTo>
                  <a:cubicBezTo>
                    <a:pt x="2378" y="6647"/>
                    <a:pt x="2410" y="6650"/>
                    <a:pt x="2441" y="6650"/>
                  </a:cubicBezTo>
                  <a:cubicBezTo>
                    <a:pt x="2499" y="6650"/>
                    <a:pt x="2548" y="6640"/>
                    <a:pt x="2576" y="6581"/>
                  </a:cubicBezTo>
                  <a:cubicBezTo>
                    <a:pt x="2651" y="6419"/>
                    <a:pt x="2697" y="6239"/>
                    <a:pt x="2759" y="6069"/>
                  </a:cubicBezTo>
                  <a:cubicBezTo>
                    <a:pt x="2776" y="6023"/>
                    <a:pt x="2884" y="5987"/>
                    <a:pt x="2900" y="5941"/>
                  </a:cubicBezTo>
                  <a:cubicBezTo>
                    <a:pt x="3159" y="5184"/>
                    <a:pt x="3298" y="4388"/>
                    <a:pt x="3366" y="3928"/>
                  </a:cubicBezTo>
                  <a:cubicBezTo>
                    <a:pt x="3445" y="3378"/>
                    <a:pt x="3424" y="2817"/>
                    <a:pt x="3294" y="2276"/>
                  </a:cubicBezTo>
                  <a:cubicBezTo>
                    <a:pt x="3172" y="1769"/>
                    <a:pt x="2973" y="1342"/>
                    <a:pt x="2759" y="991"/>
                  </a:cubicBezTo>
                  <a:cubicBezTo>
                    <a:pt x="2733" y="947"/>
                    <a:pt x="2678" y="949"/>
                    <a:pt x="2651" y="909"/>
                  </a:cubicBezTo>
                  <a:cubicBezTo>
                    <a:pt x="2399" y="524"/>
                    <a:pt x="2162" y="271"/>
                    <a:pt x="1974" y="98"/>
                  </a:cubicBezTo>
                  <a:cubicBezTo>
                    <a:pt x="1904" y="33"/>
                    <a:pt x="1814" y="0"/>
                    <a:pt x="17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8" name="Google Shape;1848;p40"/>
            <p:cNvSpPr/>
            <p:nvPr/>
          </p:nvSpPr>
          <p:spPr>
            <a:xfrm>
              <a:off x="7478172" y="2830944"/>
              <a:ext cx="68165" cy="241541"/>
            </a:xfrm>
            <a:custGeom>
              <a:rect b="b" l="l" r="r" t="t"/>
              <a:pathLst>
                <a:path extrusionOk="0" h="6803" w="1920">
                  <a:moveTo>
                    <a:pt x="197" y="1"/>
                  </a:moveTo>
                  <a:cubicBezTo>
                    <a:pt x="129" y="1"/>
                    <a:pt x="61" y="19"/>
                    <a:pt x="1" y="56"/>
                  </a:cubicBezTo>
                  <a:cubicBezTo>
                    <a:pt x="21" y="69"/>
                    <a:pt x="41" y="85"/>
                    <a:pt x="59" y="101"/>
                  </a:cubicBezTo>
                  <a:cubicBezTo>
                    <a:pt x="430" y="443"/>
                    <a:pt x="1100" y="1197"/>
                    <a:pt x="1377" y="2349"/>
                  </a:cubicBezTo>
                  <a:cubicBezTo>
                    <a:pt x="1506" y="2890"/>
                    <a:pt x="1528" y="3451"/>
                    <a:pt x="1449" y="4001"/>
                  </a:cubicBezTo>
                  <a:cubicBezTo>
                    <a:pt x="1362" y="4596"/>
                    <a:pt x="1154" y="5745"/>
                    <a:pt x="726" y="6654"/>
                  </a:cubicBezTo>
                  <a:cubicBezTo>
                    <a:pt x="684" y="6745"/>
                    <a:pt x="592" y="6802"/>
                    <a:pt x="495" y="6802"/>
                  </a:cubicBezTo>
                  <a:lnTo>
                    <a:pt x="885" y="6802"/>
                  </a:lnTo>
                  <a:cubicBezTo>
                    <a:pt x="984" y="6802"/>
                    <a:pt x="1074" y="6745"/>
                    <a:pt x="1116" y="6654"/>
                  </a:cubicBezTo>
                  <a:cubicBezTo>
                    <a:pt x="1546" y="5745"/>
                    <a:pt x="1755" y="4596"/>
                    <a:pt x="1840" y="4001"/>
                  </a:cubicBezTo>
                  <a:cubicBezTo>
                    <a:pt x="1919" y="3451"/>
                    <a:pt x="1898" y="2890"/>
                    <a:pt x="1770" y="2349"/>
                  </a:cubicBezTo>
                  <a:cubicBezTo>
                    <a:pt x="1492" y="1197"/>
                    <a:pt x="820" y="443"/>
                    <a:pt x="451" y="101"/>
                  </a:cubicBezTo>
                  <a:cubicBezTo>
                    <a:pt x="379" y="34"/>
                    <a:pt x="288" y="1"/>
                    <a:pt x="197" y="1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9" name="Google Shape;1849;p40"/>
            <p:cNvSpPr/>
            <p:nvPr/>
          </p:nvSpPr>
          <p:spPr>
            <a:xfrm>
              <a:off x="7443236" y="3044500"/>
              <a:ext cx="83715" cy="28013"/>
            </a:xfrm>
            <a:custGeom>
              <a:rect b="b" l="l" r="r" t="t"/>
              <a:pathLst>
                <a:path extrusionOk="0" h="789" w="2358">
                  <a:moveTo>
                    <a:pt x="1" y="0"/>
                  </a:moveTo>
                  <a:cubicBezTo>
                    <a:pt x="77" y="220"/>
                    <a:pt x="162" y="436"/>
                    <a:pt x="258" y="641"/>
                  </a:cubicBezTo>
                  <a:cubicBezTo>
                    <a:pt x="300" y="731"/>
                    <a:pt x="392" y="789"/>
                    <a:pt x="490" y="789"/>
                  </a:cubicBezTo>
                  <a:lnTo>
                    <a:pt x="1869" y="789"/>
                  </a:lnTo>
                  <a:cubicBezTo>
                    <a:pt x="1968" y="789"/>
                    <a:pt x="2057" y="731"/>
                    <a:pt x="2100" y="641"/>
                  </a:cubicBezTo>
                  <a:cubicBezTo>
                    <a:pt x="2198" y="436"/>
                    <a:pt x="2282" y="220"/>
                    <a:pt x="235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0" name="Google Shape;1850;p40"/>
            <p:cNvSpPr/>
            <p:nvPr/>
          </p:nvSpPr>
          <p:spPr>
            <a:xfrm>
              <a:off x="7495711" y="3044500"/>
              <a:ext cx="31242" cy="28013"/>
            </a:xfrm>
            <a:custGeom>
              <a:rect b="b" l="l" r="r" t="t"/>
              <a:pathLst>
                <a:path extrusionOk="0" h="789" w="880">
                  <a:moveTo>
                    <a:pt x="488" y="0"/>
                  </a:moveTo>
                  <a:cubicBezTo>
                    <a:pt x="414" y="220"/>
                    <a:pt x="329" y="436"/>
                    <a:pt x="232" y="641"/>
                  </a:cubicBezTo>
                  <a:cubicBezTo>
                    <a:pt x="190" y="731"/>
                    <a:pt x="98" y="789"/>
                    <a:pt x="1" y="789"/>
                  </a:cubicBezTo>
                  <a:lnTo>
                    <a:pt x="391" y="789"/>
                  </a:lnTo>
                  <a:cubicBezTo>
                    <a:pt x="490" y="789"/>
                    <a:pt x="580" y="731"/>
                    <a:pt x="622" y="641"/>
                  </a:cubicBezTo>
                  <a:cubicBezTo>
                    <a:pt x="720" y="436"/>
                    <a:pt x="804" y="220"/>
                    <a:pt x="880" y="0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1" name="Google Shape;1851;p40"/>
            <p:cNvSpPr/>
            <p:nvPr/>
          </p:nvSpPr>
          <p:spPr>
            <a:xfrm>
              <a:off x="7455556" y="2900212"/>
              <a:ext cx="59041" cy="59045"/>
            </a:xfrm>
            <a:custGeom>
              <a:rect b="b" l="l" r="r" t="t"/>
              <a:pathLst>
                <a:path extrusionOk="0" h="1663" w="1663">
                  <a:moveTo>
                    <a:pt x="832" y="0"/>
                  </a:moveTo>
                  <a:cubicBezTo>
                    <a:pt x="373" y="0"/>
                    <a:pt x="0" y="373"/>
                    <a:pt x="0" y="832"/>
                  </a:cubicBezTo>
                  <a:cubicBezTo>
                    <a:pt x="0" y="1291"/>
                    <a:pt x="373" y="1663"/>
                    <a:pt x="832" y="1663"/>
                  </a:cubicBezTo>
                  <a:cubicBezTo>
                    <a:pt x="1291" y="1663"/>
                    <a:pt x="1663" y="1291"/>
                    <a:pt x="1663" y="832"/>
                  </a:cubicBezTo>
                  <a:cubicBezTo>
                    <a:pt x="1663" y="373"/>
                    <a:pt x="1291" y="0"/>
                    <a:pt x="8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2" name="Google Shape;1852;p40"/>
            <p:cNvSpPr/>
            <p:nvPr/>
          </p:nvSpPr>
          <p:spPr>
            <a:xfrm>
              <a:off x="7461521" y="2902449"/>
              <a:ext cx="53112" cy="56844"/>
            </a:xfrm>
            <a:custGeom>
              <a:rect b="b" l="l" r="r" t="t"/>
              <a:pathLst>
                <a:path extrusionOk="0" h="1601" w="1496">
                  <a:moveTo>
                    <a:pt x="979" y="1"/>
                  </a:moveTo>
                  <a:cubicBezTo>
                    <a:pt x="1086" y="142"/>
                    <a:pt x="1148" y="314"/>
                    <a:pt x="1148" y="503"/>
                  </a:cubicBezTo>
                  <a:cubicBezTo>
                    <a:pt x="1148" y="962"/>
                    <a:pt x="776" y="1335"/>
                    <a:pt x="317" y="1335"/>
                  </a:cubicBezTo>
                  <a:cubicBezTo>
                    <a:pt x="205" y="1335"/>
                    <a:pt x="97" y="1310"/>
                    <a:pt x="1" y="1271"/>
                  </a:cubicBezTo>
                  <a:lnTo>
                    <a:pt x="1" y="1271"/>
                  </a:lnTo>
                  <a:cubicBezTo>
                    <a:pt x="153" y="1471"/>
                    <a:pt x="395" y="1601"/>
                    <a:pt x="664" y="1601"/>
                  </a:cubicBezTo>
                  <a:cubicBezTo>
                    <a:pt x="1123" y="1601"/>
                    <a:pt x="1496" y="1228"/>
                    <a:pt x="1496" y="769"/>
                  </a:cubicBezTo>
                  <a:cubicBezTo>
                    <a:pt x="1496" y="422"/>
                    <a:pt x="1283" y="126"/>
                    <a:pt x="979" y="1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3" name="Google Shape;1853;p40"/>
            <p:cNvSpPr/>
            <p:nvPr/>
          </p:nvSpPr>
          <p:spPr>
            <a:xfrm>
              <a:off x="7448242" y="2831051"/>
              <a:ext cx="73703" cy="37671"/>
            </a:xfrm>
            <a:custGeom>
              <a:rect b="b" l="l" r="r" t="t"/>
              <a:pathLst>
                <a:path extrusionOk="0" h="1061" w="2076">
                  <a:moveTo>
                    <a:pt x="1038" y="0"/>
                  </a:moveTo>
                  <a:cubicBezTo>
                    <a:pt x="946" y="0"/>
                    <a:pt x="855" y="34"/>
                    <a:pt x="784" y="101"/>
                  </a:cubicBezTo>
                  <a:cubicBezTo>
                    <a:pt x="576" y="291"/>
                    <a:pt x="274" y="613"/>
                    <a:pt x="1" y="1061"/>
                  </a:cubicBezTo>
                  <a:lnTo>
                    <a:pt x="2076" y="1061"/>
                  </a:lnTo>
                  <a:cubicBezTo>
                    <a:pt x="1802" y="613"/>
                    <a:pt x="1500" y="292"/>
                    <a:pt x="1291" y="101"/>
                  </a:cubicBezTo>
                  <a:cubicBezTo>
                    <a:pt x="1220" y="34"/>
                    <a:pt x="1129" y="0"/>
                    <a:pt x="103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4" name="Google Shape;1854;p40"/>
            <p:cNvSpPr/>
            <p:nvPr/>
          </p:nvSpPr>
          <p:spPr>
            <a:xfrm>
              <a:off x="7478172" y="2830944"/>
              <a:ext cx="43846" cy="37777"/>
            </a:xfrm>
            <a:custGeom>
              <a:rect b="b" l="l" r="r" t="t"/>
              <a:pathLst>
                <a:path extrusionOk="0" h="1064" w="1235">
                  <a:moveTo>
                    <a:pt x="196" y="1"/>
                  </a:moveTo>
                  <a:cubicBezTo>
                    <a:pt x="128" y="1"/>
                    <a:pt x="61" y="19"/>
                    <a:pt x="1" y="56"/>
                  </a:cubicBezTo>
                  <a:cubicBezTo>
                    <a:pt x="21" y="69"/>
                    <a:pt x="41" y="85"/>
                    <a:pt x="59" y="101"/>
                  </a:cubicBezTo>
                  <a:cubicBezTo>
                    <a:pt x="266" y="294"/>
                    <a:pt x="568" y="616"/>
                    <a:pt x="843" y="1064"/>
                  </a:cubicBezTo>
                  <a:lnTo>
                    <a:pt x="1234" y="1064"/>
                  </a:lnTo>
                  <a:cubicBezTo>
                    <a:pt x="959" y="615"/>
                    <a:pt x="657" y="294"/>
                    <a:pt x="450" y="101"/>
                  </a:cubicBezTo>
                  <a:cubicBezTo>
                    <a:pt x="378" y="34"/>
                    <a:pt x="287" y="1"/>
                    <a:pt x="196" y="1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55" name="Google Shape;1855;p40"/>
          <p:cNvGrpSpPr/>
          <p:nvPr/>
        </p:nvGrpSpPr>
        <p:grpSpPr>
          <a:xfrm>
            <a:off x="6674262" y="2854696"/>
            <a:ext cx="327023" cy="279700"/>
            <a:chOff x="6674262" y="2854696"/>
            <a:chExt cx="327023" cy="279700"/>
          </a:xfrm>
        </p:grpSpPr>
        <p:sp>
          <p:nvSpPr>
            <p:cNvPr id="1856" name="Google Shape;1856;p40"/>
            <p:cNvSpPr/>
            <p:nvPr/>
          </p:nvSpPr>
          <p:spPr>
            <a:xfrm>
              <a:off x="6806513" y="3066903"/>
              <a:ext cx="62449" cy="40618"/>
            </a:xfrm>
            <a:custGeom>
              <a:rect b="b" l="l" r="r" t="t"/>
              <a:pathLst>
                <a:path extrusionOk="0" h="1144" w="1759">
                  <a:moveTo>
                    <a:pt x="148" y="1"/>
                  </a:moveTo>
                  <a:cubicBezTo>
                    <a:pt x="148" y="1"/>
                    <a:pt x="98" y="741"/>
                    <a:pt x="0" y="1144"/>
                  </a:cubicBezTo>
                  <a:lnTo>
                    <a:pt x="1759" y="1144"/>
                  </a:lnTo>
                  <a:cubicBezTo>
                    <a:pt x="1662" y="742"/>
                    <a:pt x="1612" y="1"/>
                    <a:pt x="16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7" name="Google Shape;1857;p40"/>
            <p:cNvSpPr/>
            <p:nvPr/>
          </p:nvSpPr>
          <p:spPr>
            <a:xfrm>
              <a:off x="6849757" y="3066903"/>
              <a:ext cx="19242" cy="40618"/>
            </a:xfrm>
            <a:custGeom>
              <a:rect b="b" l="l" r="r" t="t"/>
              <a:pathLst>
                <a:path extrusionOk="0" h="1144" w="542">
                  <a:moveTo>
                    <a:pt x="1" y="1"/>
                  </a:moveTo>
                  <a:cubicBezTo>
                    <a:pt x="1" y="1"/>
                    <a:pt x="51" y="741"/>
                    <a:pt x="151" y="1144"/>
                  </a:cubicBezTo>
                  <a:lnTo>
                    <a:pt x="542" y="1144"/>
                  </a:lnTo>
                  <a:cubicBezTo>
                    <a:pt x="444" y="741"/>
                    <a:pt x="394" y="1"/>
                    <a:pt x="394" y="1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8" name="Google Shape;1858;p40"/>
            <p:cNvSpPr/>
            <p:nvPr/>
          </p:nvSpPr>
          <p:spPr>
            <a:xfrm>
              <a:off x="6674262" y="2854696"/>
              <a:ext cx="327014" cy="213598"/>
            </a:xfrm>
            <a:custGeom>
              <a:rect b="b" l="l" r="r" t="t"/>
              <a:pathLst>
                <a:path extrusionOk="0" h="6016" w="9211">
                  <a:moveTo>
                    <a:pt x="339" y="0"/>
                  </a:moveTo>
                  <a:cubicBezTo>
                    <a:pt x="152" y="0"/>
                    <a:pt x="1" y="151"/>
                    <a:pt x="1" y="338"/>
                  </a:cubicBezTo>
                  <a:lnTo>
                    <a:pt x="1" y="5677"/>
                  </a:lnTo>
                  <a:cubicBezTo>
                    <a:pt x="1" y="5864"/>
                    <a:pt x="152" y="6015"/>
                    <a:pt x="339" y="6015"/>
                  </a:cubicBezTo>
                  <a:lnTo>
                    <a:pt x="8872" y="6015"/>
                  </a:lnTo>
                  <a:cubicBezTo>
                    <a:pt x="9059" y="6015"/>
                    <a:pt x="9211" y="5864"/>
                    <a:pt x="9211" y="5677"/>
                  </a:cubicBezTo>
                  <a:lnTo>
                    <a:pt x="9211" y="338"/>
                  </a:lnTo>
                  <a:cubicBezTo>
                    <a:pt x="9211" y="151"/>
                    <a:pt x="9059" y="0"/>
                    <a:pt x="88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9" name="Google Shape;1859;p40"/>
            <p:cNvSpPr/>
            <p:nvPr/>
          </p:nvSpPr>
          <p:spPr>
            <a:xfrm>
              <a:off x="6976114" y="2854696"/>
              <a:ext cx="25171" cy="213598"/>
            </a:xfrm>
            <a:custGeom>
              <a:rect b="b" l="l" r="r" t="t"/>
              <a:pathLst>
                <a:path extrusionOk="0" h="6016" w="709">
                  <a:moveTo>
                    <a:pt x="1" y="0"/>
                  </a:moveTo>
                  <a:cubicBezTo>
                    <a:pt x="188" y="0"/>
                    <a:pt x="339" y="151"/>
                    <a:pt x="339" y="338"/>
                  </a:cubicBezTo>
                  <a:lnTo>
                    <a:pt x="339" y="5677"/>
                  </a:lnTo>
                  <a:cubicBezTo>
                    <a:pt x="339" y="5864"/>
                    <a:pt x="188" y="6015"/>
                    <a:pt x="1" y="6015"/>
                  </a:cubicBezTo>
                  <a:lnTo>
                    <a:pt x="370" y="6015"/>
                  </a:lnTo>
                  <a:cubicBezTo>
                    <a:pt x="557" y="6015"/>
                    <a:pt x="709" y="5864"/>
                    <a:pt x="709" y="5677"/>
                  </a:cubicBezTo>
                  <a:lnTo>
                    <a:pt x="709" y="338"/>
                  </a:lnTo>
                  <a:cubicBezTo>
                    <a:pt x="709" y="151"/>
                    <a:pt x="557" y="0"/>
                    <a:pt x="370" y="0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0" name="Google Shape;1860;p40"/>
            <p:cNvSpPr/>
            <p:nvPr/>
          </p:nvSpPr>
          <p:spPr>
            <a:xfrm>
              <a:off x="6674262" y="3033210"/>
              <a:ext cx="327014" cy="35079"/>
            </a:xfrm>
            <a:custGeom>
              <a:rect b="b" l="l" r="r" t="t"/>
              <a:pathLst>
                <a:path extrusionOk="0" h="988" w="9211">
                  <a:moveTo>
                    <a:pt x="1" y="0"/>
                  </a:moveTo>
                  <a:lnTo>
                    <a:pt x="1" y="649"/>
                  </a:lnTo>
                  <a:cubicBezTo>
                    <a:pt x="1" y="836"/>
                    <a:pt x="152" y="987"/>
                    <a:pt x="339" y="987"/>
                  </a:cubicBezTo>
                  <a:lnTo>
                    <a:pt x="8872" y="987"/>
                  </a:lnTo>
                  <a:cubicBezTo>
                    <a:pt x="9059" y="987"/>
                    <a:pt x="9211" y="836"/>
                    <a:pt x="9211" y="649"/>
                  </a:cubicBezTo>
                  <a:lnTo>
                    <a:pt x="92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1" name="Google Shape;1861;p40"/>
            <p:cNvSpPr/>
            <p:nvPr/>
          </p:nvSpPr>
          <p:spPr>
            <a:xfrm>
              <a:off x="6976114" y="3033210"/>
              <a:ext cx="25171" cy="35008"/>
            </a:xfrm>
            <a:custGeom>
              <a:rect b="b" l="l" r="r" t="t"/>
              <a:pathLst>
                <a:path extrusionOk="0" h="986" w="709">
                  <a:moveTo>
                    <a:pt x="339" y="0"/>
                  </a:moveTo>
                  <a:lnTo>
                    <a:pt x="339" y="648"/>
                  </a:lnTo>
                  <a:cubicBezTo>
                    <a:pt x="339" y="835"/>
                    <a:pt x="188" y="986"/>
                    <a:pt x="1" y="986"/>
                  </a:cubicBezTo>
                  <a:lnTo>
                    <a:pt x="370" y="986"/>
                  </a:lnTo>
                  <a:cubicBezTo>
                    <a:pt x="557" y="986"/>
                    <a:pt x="709" y="835"/>
                    <a:pt x="709" y="648"/>
                  </a:cubicBezTo>
                  <a:lnTo>
                    <a:pt x="709" y="0"/>
                  </a:ln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2" name="Google Shape;1862;p40"/>
            <p:cNvSpPr/>
            <p:nvPr/>
          </p:nvSpPr>
          <p:spPr>
            <a:xfrm>
              <a:off x="6674262" y="2854696"/>
              <a:ext cx="100224" cy="178555"/>
            </a:xfrm>
            <a:custGeom>
              <a:rect b="b" l="l" r="r" t="t"/>
              <a:pathLst>
                <a:path extrusionOk="0" h="5029" w="2823">
                  <a:moveTo>
                    <a:pt x="339" y="0"/>
                  </a:moveTo>
                  <a:cubicBezTo>
                    <a:pt x="152" y="0"/>
                    <a:pt x="1" y="151"/>
                    <a:pt x="1" y="338"/>
                  </a:cubicBezTo>
                  <a:lnTo>
                    <a:pt x="1" y="5028"/>
                  </a:lnTo>
                  <a:lnTo>
                    <a:pt x="2823" y="5028"/>
                  </a:lnTo>
                  <a:lnTo>
                    <a:pt x="282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3" name="Google Shape;1863;p40"/>
            <p:cNvSpPr/>
            <p:nvPr/>
          </p:nvSpPr>
          <p:spPr>
            <a:xfrm>
              <a:off x="6761068" y="2854696"/>
              <a:ext cx="13420" cy="178555"/>
            </a:xfrm>
            <a:custGeom>
              <a:rect b="b" l="l" r="r" t="t"/>
              <a:pathLst>
                <a:path extrusionOk="0" h="5029" w="378">
                  <a:moveTo>
                    <a:pt x="1" y="0"/>
                  </a:moveTo>
                  <a:lnTo>
                    <a:pt x="1" y="5028"/>
                  </a:lnTo>
                  <a:lnTo>
                    <a:pt x="378" y="5028"/>
                  </a:lnTo>
                  <a:lnTo>
                    <a:pt x="378" y="0"/>
                  </a:ln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4" name="Google Shape;1864;p40"/>
            <p:cNvSpPr/>
            <p:nvPr/>
          </p:nvSpPr>
          <p:spPr>
            <a:xfrm>
              <a:off x="6690310" y="2872981"/>
              <a:ext cx="17148" cy="9835"/>
            </a:xfrm>
            <a:custGeom>
              <a:rect b="b" l="l" r="r" t="t"/>
              <a:pathLst>
                <a:path extrusionOk="0" h="277" w="483">
                  <a:moveTo>
                    <a:pt x="139" y="0"/>
                  </a:moveTo>
                  <a:cubicBezTo>
                    <a:pt x="64" y="0"/>
                    <a:pt x="1" y="61"/>
                    <a:pt x="1" y="139"/>
                  </a:cubicBezTo>
                  <a:cubicBezTo>
                    <a:pt x="1" y="215"/>
                    <a:pt x="61" y="277"/>
                    <a:pt x="139" y="277"/>
                  </a:cubicBezTo>
                  <a:lnTo>
                    <a:pt x="345" y="277"/>
                  </a:lnTo>
                  <a:cubicBezTo>
                    <a:pt x="419" y="277"/>
                    <a:pt x="483" y="216"/>
                    <a:pt x="483" y="139"/>
                  </a:cubicBezTo>
                  <a:cubicBezTo>
                    <a:pt x="483" y="64"/>
                    <a:pt x="421" y="0"/>
                    <a:pt x="345" y="0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5" name="Google Shape;1865;p40"/>
            <p:cNvSpPr/>
            <p:nvPr/>
          </p:nvSpPr>
          <p:spPr>
            <a:xfrm>
              <a:off x="6713955" y="2872981"/>
              <a:ext cx="44556" cy="9835"/>
            </a:xfrm>
            <a:custGeom>
              <a:rect b="b" l="l" r="r" t="t"/>
              <a:pathLst>
                <a:path extrusionOk="0" h="277" w="1255">
                  <a:moveTo>
                    <a:pt x="141" y="0"/>
                  </a:moveTo>
                  <a:cubicBezTo>
                    <a:pt x="64" y="0"/>
                    <a:pt x="1" y="61"/>
                    <a:pt x="1" y="139"/>
                  </a:cubicBezTo>
                  <a:cubicBezTo>
                    <a:pt x="1" y="215"/>
                    <a:pt x="63" y="277"/>
                    <a:pt x="141" y="277"/>
                  </a:cubicBezTo>
                  <a:lnTo>
                    <a:pt x="1115" y="277"/>
                  </a:lnTo>
                  <a:cubicBezTo>
                    <a:pt x="1191" y="277"/>
                    <a:pt x="1254" y="216"/>
                    <a:pt x="1254" y="139"/>
                  </a:cubicBezTo>
                  <a:cubicBezTo>
                    <a:pt x="1254" y="64"/>
                    <a:pt x="1192" y="0"/>
                    <a:pt x="1115" y="0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6" name="Google Shape;1866;p40"/>
            <p:cNvSpPr/>
            <p:nvPr/>
          </p:nvSpPr>
          <p:spPr>
            <a:xfrm>
              <a:off x="6699363" y="2899396"/>
              <a:ext cx="17148" cy="9906"/>
            </a:xfrm>
            <a:custGeom>
              <a:rect b="b" l="l" r="r" t="t"/>
              <a:pathLst>
                <a:path extrusionOk="0" h="279" w="483">
                  <a:moveTo>
                    <a:pt x="140" y="0"/>
                  </a:moveTo>
                  <a:cubicBezTo>
                    <a:pt x="64" y="0"/>
                    <a:pt x="0" y="64"/>
                    <a:pt x="0" y="140"/>
                  </a:cubicBezTo>
                  <a:cubicBezTo>
                    <a:pt x="0" y="215"/>
                    <a:pt x="62" y="278"/>
                    <a:pt x="140" y="278"/>
                  </a:cubicBezTo>
                  <a:lnTo>
                    <a:pt x="344" y="278"/>
                  </a:lnTo>
                  <a:cubicBezTo>
                    <a:pt x="422" y="278"/>
                    <a:pt x="482" y="215"/>
                    <a:pt x="482" y="140"/>
                  </a:cubicBezTo>
                  <a:cubicBezTo>
                    <a:pt x="482" y="64"/>
                    <a:pt x="422" y="0"/>
                    <a:pt x="344" y="0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7" name="Google Shape;1867;p40"/>
            <p:cNvSpPr/>
            <p:nvPr/>
          </p:nvSpPr>
          <p:spPr>
            <a:xfrm>
              <a:off x="6723079" y="2899396"/>
              <a:ext cx="35431" cy="9906"/>
            </a:xfrm>
            <a:custGeom>
              <a:rect b="b" l="l" r="r" t="t"/>
              <a:pathLst>
                <a:path extrusionOk="0" h="279" w="998">
                  <a:moveTo>
                    <a:pt x="138" y="0"/>
                  </a:moveTo>
                  <a:cubicBezTo>
                    <a:pt x="63" y="0"/>
                    <a:pt x="0" y="64"/>
                    <a:pt x="0" y="140"/>
                  </a:cubicBezTo>
                  <a:cubicBezTo>
                    <a:pt x="0" y="215"/>
                    <a:pt x="62" y="278"/>
                    <a:pt x="138" y="278"/>
                  </a:cubicBezTo>
                  <a:lnTo>
                    <a:pt x="858" y="278"/>
                  </a:lnTo>
                  <a:cubicBezTo>
                    <a:pt x="934" y="278"/>
                    <a:pt x="997" y="215"/>
                    <a:pt x="997" y="140"/>
                  </a:cubicBezTo>
                  <a:cubicBezTo>
                    <a:pt x="997" y="64"/>
                    <a:pt x="935" y="0"/>
                    <a:pt x="858" y="0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8" name="Google Shape;1868;p40"/>
            <p:cNvSpPr/>
            <p:nvPr/>
          </p:nvSpPr>
          <p:spPr>
            <a:xfrm>
              <a:off x="6690310" y="2925846"/>
              <a:ext cx="17148" cy="9870"/>
            </a:xfrm>
            <a:custGeom>
              <a:rect b="b" l="l" r="r" t="t"/>
              <a:pathLst>
                <a:path extrusionOk="0" h="278" w="483">
                  <a:moveTo>
                    <a:pt x="139" y="1"/>
                  </a:moveTo>
                  <a:cubicBezTo>
                    <a:pt x="64" y="1"/>
                    <a:pt x="1" y="64"/>
                    <a:pt x="1" y="139"/>
                  </a:cubicBezTo>
                  <a:cubicBezTo>
                    <a:pt x="1" y="215"/>
                    <a:pt x="61" y="277"/>
                    <a:pt x="139" y="277"/>
                  </a:cubicBezTo>
                  <a:lnTo>
                    <a:pt x="345" y="277"/>
                  </a:lnTo>
                  <a:cubicBezTo>
                    <a:pt x="419" y="277"/>
                    <a:pt x="483" y="215"/>
                    <a:pt x="483" y="139"/>
                  </a:cubicBezTo>
                  <a:cubicBezTo>
                    <a:pt x="483" y="64"/>
                    <a:pt x="421" y="1"/>
                    <a:pt x="345" y="1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9" name="Google Shape;1869;p40"/>
            <p:cNvSpPr/>
            <p:nvPr/>
          </p:nvSpPr>
          <p:spPr>
            <a:xfrm>
              <a:off x="6713955" y="2925846"/>
              <a:ext cx="44556" cy="9870"/>
            </a:xfrm>
            <a:custGeom>
              <a:rect b="b" l="l" r="r" t="t"/>
              <a:pathLst>
                <a:path extrusionOk="0" h="278" w="1255">
                  <a:moveTo>
                    <a:pt x="141" y="1"/>
                  </a:moveTo>
                  <a:cubicBezTo>
                    <a:pt x="64" y="1"/>
                    <a:pt x="1" y="64"/>
                    <a:pt x="1" y="139"/>
                  </a:cubicBezTo>
                  <a:cubicBezTo>
                    <a:pt x="1" y="215"/>
                    <a:pt x="63" y="277"/>
                    <a:pt x="141" y="277"/>
                  </a:cubicBezTo>
                  <a:lnTo>
                    <a:pt x="1115" y="277"/>
                  </a:lnTo>
                  <a:cubicBezTo>
                    <a:pt x="1191" y="277"/>
                    <a:pt x="1254" y="215"/>
                    <a:pt x="1254" y="139"/>
                  </a:cubicBezTo>
                  <a:cubicBezTo>
                    <a:pt x="1254" y="64"/>
                    <a:pt x="1192" y="1"/>
                    <a:pt x="1115" y="1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0" name="Google Shape;1870;p40"/>
            <p:cNvSpPr/>
            <p:nvPr/>
          </p:nvSpPr>
          <p:spPr>
            <a:xfrm>
              <a:off x="6699363" y="2952261"/>
              <a:ext cx="17148" cy="9906"/>
            </a:xfrm>
            <a:custGeom>
              <a:rect b="b" l="l" r="r" t="t"/>
              <a:pathLst>
                <a:path extrusionOk="0" h="279" w="483">
                  <a:moveTo>
                    <a:pt x="140" y="1"/>
                  </a:moveTo>
                  <a:cubicBezTo>
                    <a:pt x="64" y="1"/>
                    <a:pt x="0" y="64"/>
                    <a:pt x="0" y="140"/>
                  </a:cubicBezTo>
                  <a:cubicBezTo>
                    <a:pt x="0" y="215"/>
                    <a:pt x="62" y="279"/>
                    <a:pt x="140" y="279"/>
                  </a:cubicBezTo>
                  <a:lnTo>
                    <a:pt x="344" y="279"/>
                  </a:lnTo>
                  <a:cubicBezTo>
                    <a:pt x="422" y="279"/>
                    <a:pt x="482" y="215"/>
                    <a:pt x="482" y="140"/>
                  </a:cubicBezTo>
                  <a:cubicBezTo>
                    <a:pt x="482" y="64"/>
                    <a:pt x="422" y="1"/>
                    <a:pt x="344" y="1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1" name="Google Shape;1871;p40"/>
            <p:cNvSpPr/>
            <p:nvPr/>
          </p:nvSpPr>
          <p:spPr>
            <a:xfrm>
              <a:off x="6723079" y="2952261"/>
              <a:ext cx="35431" cy="9906"/>
            </a:xfrm>
            <a:custGeom>
              <a:rect b="b" l="l" r="r" t="t"/>
              <a:pathLst>
                <a:path extrusionOk="0" h="279" w="998">
                  <a:moveTo>
                    <a:pt x="138" y="1"/>
                  </a:moveTo>
                  <a:cubicBezTo>
                    <a:pt x="63" y="1"/>
                    <a:pt x="0" y="64"/>
                    <a:pt x="0" y="140"/>
                  </a:cubicBezTo>
                  <a:cubicBezTo>
                    <a:pt x="0" y="215"/>
                    <a:pt x="62" y="279"/>
                    <a:pt x="138" y="279"/>
                  </a:cubicBezTo>
                  <a:lnTo>
                    <a:pt x="858" y="279"/>
                  </a:lnTo>
                  <a:cubicBezTo>
                    <a:pt x="934" y="279"/>
                    <a:pt x="997" y="215"/>
                    <a:pt x="997" y="140"/>
                  </a:cubicBezTo>
                  <a:cubicBezTo>
                    <a:pt x="997" y="64"/>
                    <a:pt x="935" y="1"/>
                    <a:pt x="858" y="1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2" name="Google Shape;1872;p40"/>
            <p:cNvSpPr/>
            <p:nvPr/>
          </p:nvSpPr>
          <p:spPr>
            <a:xfrm>
              <a:off x="6690310" y="2978747"/>
              <a:ext cx="17148" cy="9835"/>
            </a:xfrm>
            <a:custGeom>
              <a:rect b="b" l="l" r="r" t="t"/>
              <a:pathLst>
                <a:path extrusionOk="0" h="277" w="483">
                  <a:moveTo>
                    <a:pt x="139" y="0"/>
                  </a:moveTo>
                  <a:cubicBezTo>
                    <a:pt x="64" y="0"/>
                    <a:pt x="1" y="61"/>
                    <a:pt x="1" y="138"/>
                  </a:cubicBezTo>
                  <a:cubicBezTo>
                    <a:pt x="1" y="215"/>
                    <a:pt x="61" y="277"/>
                    <a:pt x="139" y="277"/>
                  </a:cubicBezTo>
                  <a:lnTo>
                    <a:pt x="345" y="277"/>
                  </a:lnTo>
                  <a:cubicBezTo>
                    <a:pt x="419" y="277"/>
                    <a:pt x="483" y="215"/>
                    <a:pt x="483" y="138"/>
                  </a:cubicBezTo>
                  <a:cubicBezTo>
                    <a:pt x="483" y="64"/>
                    <a:pt x="421" y="0"/>
                    <a:pt x="345" y="0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3" name="Google Shape;1873;p40"/>
            <p:cNvSpPr/>
            <p:nvPr/>
          </p:nvSpPr>
          <p:spPr>
            <a:xfrm>
              <a:off x="6713955" y="2978747"/>
              <a:ext cx="44556" cy="9835"/>
            </a:xfrm>
            <a:custGeom>
              <a:rect b="b" l="l" r="r" t="t"/>
              <a:pathLst>
                <a:path extrusionOk="0" h="277" w="1255">
                  <a:moveTo>
                    <a:pt x="141" y="0"/>
                  </a:moveTo>
                  <a:cubicBezTo>
                    <a:pt x="64" y="0"/>
                    <a:pt x="1" y="61"/>
                    <a:pt x="1" y="138"/>
                  </a:cubicBezTo>
                  <a:cubicBezTo>
                    <a:pt x="1" y="215"/>
                    <a:pt x="63" y="277"/>
                    <a:pt x="141" y="277"/>
                  </a:cubicBezTo>
                  <a:lnTo>
                    <a:pt x="1115" y="277"/>
                  </a:lnTo>
                  <a:cubicBezTo>
                    <a:pt x="1191" y="277"/>
                    <a:pt x="1254" y="215"/>
                    <a:pt x="1254" y="138"/>
                  </a:cubicBezTo>
                  <a:cubicBezTo>
                    <a:pt x="1254" y="64"/>
                    <a:pt x="1192" y="0"/>
                    <a:pt x="1115" y="0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4" name="Google Shape;1874;p40"/>
            <p:cNvSpPr/>
            <p:nvPr/>
          </p:nvSpPr>
          <p:spPr>
            <a:xfrm>
              <a:off x="6699363" y="3005091"/>
              <a:ext cx="17254" cy="9906"/>
            </a:xfrm>
            <a:custGeom>
              <a:rect b="b" l="l" r="r" t="t"/>
              <a:pathLst>
                <a:path extrusionOk="0" h="279" w="486">
                  <a:moveTo>
                    <a:pt x="140" y="1"/>
                  </a:moveTo>
                  <a:cubicBezTo>
                    <a:pt x="64" y="1"/>
                    <a:pt x="0" y="63"/>
                    <a:pt x="0" y="139"/>
                  </a:cubicBezTo>
                  <a:cubicBezTo>
                    <a:pt x="0" y="215"/>
                    <a:pt x="62" y="279"/>
                    <a:pt x="140" y="279"/>
                  </a:cubicBezTo>
                  <a:lnTo>
                    <a:pt x="344" y="279"/>
                  </a:lnTo>
                  <a:cubicBezTo>
                    <a:pt x="422" y="279"/>
                    <a:pt x="485" y="217"/>
                    <a:pt x="482" y="139"/>
                  </a:cubicBezTo>
                  <a:cubicBezTo>
                    <a:pt x="482" y="64"/>
                    <a:pt x="422" y="1"/>
                    <a:pt x="344" y="1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5" name="Google Shape;1875;p40"/>
            <p:cNvSpPr/>
            <p:nvPr/>
          </p:nvSpPr>
          <p:spPr>
            <a:xfrm>
              <a:off x="6723079" y="3005091"/>
              <a:ext cx="35431" cy="9906"/>
            </a:xfrm>
            <a:custGeom>
              <a:rect b="b" l="l" r="r" t="t"/>
              <a:pathLst>
                <a:path extrusionOk="0" h="279" w="998">
                  <a:moveTo>
                    <a:pt x="138" y="1"/>
                  </a:moveTo>
                  <a:cubicBezTo>
                    <a:pt x="63" y="1"/>
                    <a:pt x="0" y="63"/>
                    <a:pt x="0" y="139"/>
                  </a:cubicBezTo>
                  <a:cubicBezTo>
                    <a:pt x="0" y="215"/>
                    <a:pt x="62" y="279"/>
                    <a:pt x="138" y="279"/>
                  </a:cubicBezTo>
                  <a:lnTo>
                    <a:pt x="858" y="279"/>
                  </a:lnTo>
                  <a:cubicBezTo>
                    <a:pt x="934" y="279"/>
                    <a:pt x="997" y="217"/>
                    <a:pt x="997" y="139"/>
                  </a:cubicBezTo>
                  <a:cubicBezTo>
                    <a:pt x="997" y="64"/>
                    <a:pt x="935" y="1"/>
                    <a:pt x="858" y="1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6" name="Google Shape;1876;p40"/>
            <p:cNvSpPr/>
            <p:nvPr/>
          </p:nvSpPr>
          <p:spPr>
            <a:xfrm>
              <a:off x="6821709" y="2874721"/>
              <a:ext cx="27798" cy="30996"/>
            </a:xfrm>
            <a:custGeom>
              <a:rect b="b" l="l" r="r" t="t"/>
              <a:pathLst>
                <a:path extrusionOk="0" h="873" w="783">
                  <a:moveTo>
                    <a:pt x="438" y="0"/>
                  </a:moveTo>
                  <a:cubicBezTo>
                    <a:pt x="198" y="0"/>
                    <a:pt x="1" y="196"/>
                    <a:pt x="1" y="436"/>
                  </a:cubicBezTo>
                  <a:cubicBezTo>
                    <a:pt x="1" y="678"/>
                    <a:pt x="199" y="872"/>
                    <a:pt x="440" y="872"/>
                  </a:cubicBezTo>
                  <a:cubicBezTo>
                    <a:pt x="538" y="872"/>
                    <a:pt x="627" y="839"/>
                    <a:pt x="696" y="779"/>
                  </a:cubicBezTo>
                  <a:cubicBezTo>
                    <a:pt x="709" y="766"/>
                    <a:pt x="723" y="753"/>
                    <a:pt x="733" y="739"/>
                  </a:cubicBezTo>
                  <a:cubicBezTo>
                    <a:pt x="782" y="680"/>
                    <a:pt x="775" y="593"/>
                    <a:pt x="717" y="543"/>
                  </a:cubicBezTo>
                  <a:cubicBezTo>
                    <a:pt x="691" y="521"/>
                    <a:pt x="659" y="510"/>
                    <a:pt x="628" y="510"/>
                  </a:cubicBezTo>
                  <a:cubicBezTo>
                    <a:pt x="589" y="510"/>
                    <a:pt x="550" y="527"/>
                    <a:pt x="522" y="559"/>
                  </a:cubicBezTo>
                  <a:lnTo>
                    <a:pt x="510" y="570"/>
                  </a:lnTo>
                  <a:cubicBezTo>
                    <a:pt x="493" y="586"/>
                    <a:pt x="469" y="593"/>
                    <a:pt x="440" y="593"/>
                  </a:cubicBezTo>
                  <a:cubicBezTo>
                    <a:pt x="352" y="593"/>
                    <a:pt x="281" y="521"/>
                    <a:pt x="281" y="435"/>
                  </a:cubicBezTo>
                  <a:cubicBezTo>
                    <a:pt x="281" y="347"/>
                    <a:pt x="353" y="277"/>
                    <a:pt x="440" y="277"/>
                  </a:cubicBezTo>
                  <a:cubicBezTo>
                    <a:pt x="473" y="277"/>
                    <a:pt x="503" y="285"/>
                    <a:pt x="529" y="304"/>
                  </a:cubicBezTo>
                  <a:cubicBezTo>
                    <a:pt x="552" y="320"/>
                    <a:pt x="579" y="328"/>
                    <a:pt x="606" y="328"/>
                  </a:cubicBezTo>
                  <a:cubicBezTo>
                    <a:pt x="650" y="328"/>
                    <a:pt x="694" y="307"/>
                    <a:pt x="720" y="267"/>
                  </a:cubicBezTo>
                  <a:cubicBezTo>
                    <a:pt x="764" y="203"/>
                    <a:pt x="748" y="117"/>
                    <a:pt x="683" y="74"/>
                  </a:cubicBezTo>
                  <a:cubicBezTo>
                    <a:pt x="611" y="25"/>
                    <a:pt x="526" y="0"/>
                    <a:pt x="438" y="0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7" name="Google Shape;1877;p40"/>
            <p:cNvSpPr/>
            <p:nvPr/>
          </p:nvSpPr>
          <p:spPr>
            <a:xfrm>
              <a:off x="6854763" y="2874614"/>
              <a:ext cx="31065" cy="31102"/>
            </a:xfrm>
            <a:custGeom>
              <a:rect b="b" l="l" r="r" t="t"/>
              <a:pathLst>
                <a:path extrusionOk="0" h="876" w="875">
                  <a:moveTo>
                    <a:pt x="437" y="280"/>
                  </a:moveTo>
                  <a:cubicBezTo>
                    <a:pt x="526" y="280"/>
                    <a:pt x="595" y="352"/>
                    <a:pt x="595" y="438"/>
                  </a:cubicBezTo>
                  <a:cubicBezTo>
                    <a:pt x="595" y="526"/>
                    <a:pt x="523" y="596"/>
                    <a:pt x="437" y="596"/>
                  </a:cubicBezTo>
                  <a:cubicBezTo>
                    <a:pt x="349" y="596"/>
                    <a:pt x="279" y="524"/>
                    <a:pt x="279" y="438"/>
                  </a:cubicBezTo>
                  <a:cubicBezTo>
                    <a:pt x="277" y="350"/>
                    <a:pt x="349" y="280"/>
                    <a:pt x="437" y="280"/>
                  </a:cubicBezTo>
                  <a:close/>
                  <a:moveTo>
                    <a:pt x="437" y="0"/>
                  </a:moveTo>
                  <a:cubicBezTo>
                    <a:pt x="197" y="0"/>
                    <a:pt x="1" y="198"/>
                    <a:pt x="1" y="438"/>
                  </a:cubicBezTo>
                  <a:cubicBezTo>
                    <a:pt x="1" y="680"/>
                    <a:pt x="197" y="875"/>
                    <a:pt x="437" y="875"/>
                  </a:cubicBezTo>
                  <a:cubicBezTo>
                    <a:pt x="679" y="875"/>
                    <a:pt x="874" y="680"/>
                    <a:pt x="874" y="438"/>
                  </a:cubicBezTo>
                  <a:cubicBezTo>
                    <a:pt x="874" y="198"/>
                    <a:pt x="679" y="0"/>
                    <a:pt x="437" y="0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8" name="Google Shape;1878;p40"/>
            <p:cNvSpPr/>
            <p:nvPr/>
          </p:nvSpPr>
          <p:spPr>
            <a:xfrm>
              <a:off x="6891473" y="2873691"/>
              <a:ext cx="37917" cy="31244"/>
            </a:xfrm>
            <a:custGeom>
              <a:rect b="b" l="l" r="r" t="t"/>
              <a:pathLst>
                <a:path extrusionOk="0" h="880" w="1068">
                  <a:moveTo>
                    <a:pt x="140" y="1"/>
                  </a:moveTo>
                  <a:cubicBezTo>
                    <a:pt x="62" y="1"/>
                    <a:pt x="0" y="62"/>
                    <a:pt x="0" y="139"/>
                  </a:cubicBezTo>
                  <a:lnTo>
                    <a:pt x="0" y="737"/>
                  </a:lnTo>
                  <a:cubicBezTo>
                    <a:pt x="4" y="817"/>
                    <a:pt x="68" y="878"/>
                    <a:pt x="143" y="878"/>
                  </a:cubicBezTo>
                  <a:cubicBezTo>
                    <a:pt x="220" y="878"/>
                    <a:pt x="281" y="815"/>
                    <a:pt x="281" y="739"/>
                  </a:cubicBezTo>
                  <a:lnTo>
                    <a:pt x="281" y="432"/>
                  </a:lnTo>
                  <a:cubicBezTo>
                    <a:pt x="281" y="418"/>
                    <a:pt x="284" y="291"/>
                    <a:pt x="357" y="291"/>
                  </a:cubicBezTo>
                  <a:cubicBezTo>
                    <a:pt x="370" y="291"/>
                    <a:pt x="377" y="293"/>
                    <a:pt x="377" y="293"/>
                  </a:cubicBezTo>
                  <a:cubicBezTo>
                    <a:pt x="377" y="293"/>
                    <a:pt x="396" y="314"/>
                    <a:pt x="399" y="405"/>
                  </a:cubicBezTo>
                  <a:lnTo>
                    <a:pt x="399" y="442"/>
                  </a:lnTo>
                  <a:lnTo>
                    <a:pt x="399" y="444"/>
                  </a:lnTo>
                  <a:lnTo>
                    <a:pt x="399" y="742"/>
                  </a:lnTo>
                  <a:cubicBezTo>
                    <a:pt x="399" y="818"/>
                    <a:pt x="461" y="880"/>
                    <a:pt x="537" y="880"/>
                  </a:cubicBezTo>
                  <a:cubicBezTo>
                    <a:pt x="615" y="880"/>
                    <a:pt x="675" y="817"/>
                    <a:pt x="675" y="742"/>
                  </a:cubicBezTo>
                  <a:lnTo>
                    <a:pt x="675" y="473"/>
                  </a:lnTo>
                  <a:lnTo>
                    <a:pt x="675" y="429"/>
                  </a:lnTo>
                  <a:lnTo>
                    <a:pt x="675" y="418"/>
                  </a:lnTo>
                  <a:lnTo>
                    <a:pt x="675" y="391"/>
                  </a:lnTo>
                  <a:cubicBezTo>
                    <a:pt x="675" y="293"/>
                    <a:pt x="715" y="293"/>
                    <a:pt x="740" y="293"/>
                  </a:cubicBezTo>
                  <a:cubicBezTo>
                    <a:pt x="763" y="293"/>
                    <a:pt x="773" y="297"/>
                    <a:pt x="773" y="297"/>
                  </a:cubicBezTo>
                  <a:cubicBezTo>
                    <a:pt x="774" y="298"/>
                    <a:pt x="792" y="324"/>
                    <a:pt x="787" y="429"/>
                  </a:cubicBezTo>
                  <a:lnTo>
                    <a:pt x="787" y="435"/>
                  </a:lnTo>
                  <a:lnTo>
                    <a:pt x="787" y="739"/>
                  </a:lnTo>
                  <a:cubicBezTo>
                    <a:pt x="787" y="817"/>
                    <a:pt x="849" y="878"/>
                    <a:pt x="925" y="878"/>
                  </a:cubicBezTo>
                  <a:cubicBezTo>
                    <a:pt x="1003" y="878"/>
                    <a:pt x="1064" y="815"/>
                    <a:pt x="1064" y="739"/>
                  </a:cubicBezTo>
                  <a:lnTo>
                    <a:pt x="1064" y="437"/>
                  </a:lnTo>
                  <a:cubicBezTo>
                    <a:pt x="1068" y="339"/>
                    <a:pt x="1062" y="198"/>
                    <a:pt x="971" y="103"/>
                  </a:cubicBezTo>
                  <a:cubicBezTo>
                    <a:pt x="914" y="44"/>
                    <a:pt x="838" y="12"/>
                    <a:pt x="738" y="12"/>
                  </a:cubicBezTo>
                  <a:cubicBezTo>
                    <a:pt x="665" y="12"/>
                    <a:pt x="597" y="32"/>
                    <a:pt x="544" y="68"/>
                  </a:cubicBezTo>
                  <a:cubicBezTo>
                    <a:pt x="481" y="19"/>
                    <a:pt x="409" y="9"/>
                    <a:pt x="353" y="9"/>
                  </a:cubicBezTo>
                  <a:cubicBezTo>
                    <a:pt x="308" y="9"/>
                    <a:pt x="266" y="18"/>
                    <a:pt x="229" y="32"/>
                  </a:cubicBezTo>
                  <a:cubicBezTo>
                    <a:pt x="206" y="12"/>
                    <a:pt x="173" y="1"/>
                    <a:pt x="140" y="1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9" name="Google Shape;1879;p40"/>
            <p:cNvSpPr/>
            <p:nvPr/>
          </p:nvSpPr>
          <p:spPr>
            <a:xfrm>
              <a:off x="6794016" y="2872945"/>
              <a:ext cx="17680" cy="32771"/>
            </a:xfrm>
            <a:custGeom>
              <a:rect b="b" l="l" r="r" t="t"/>
              <a:pathLst>
                <a:path extrusionOk="0" h="923" w="498">
                  <a:moveTo>
                    <a:pt x="338" y="1"/>
                  </a:moveTo>
                  <a:cubicBezTo>
                    <a:pt x="290" y="1"/>
                    <a:pt x="245" y="25"/>
                    <a:pt x="218" y="68"/>
                  </a:cubicBezTo>
                  <a:lnTo>
                    <a:pt x="28" y="383"/>
                  </a:lnTo>
                  <a:cubicBezTo>
                    <a:pt x="1" y="426"/>
                    <a:pt x="1" y="479"/>
                    <a:pt x="25" y="524"/>
                  </a:cubicBezTo>
                  <a:lnTo>
                    <a:pt x="217" y="852"/>
                  </a:lnTo>
                  <a:cubicBezTo>
                    <a:pt x="241" y="897"/>
                    <a:pt x="289" y="922"/>
                    <a:pt x="338" y="922"/>
                  </a:cubicBezTo>
                  <a:cubicBezTo>
                    <a:pt x="361" y="922"/>
                    <a:pt x="384" y="917"/>
                    <a:pt x="407" y="904"/>
                  </a:cubicBezTo>
                  <a:cubicBezTo>
                    <a:pt x="474" y="866"/>
                    <a:pt x="497" y="780"/>
                    <a:pt x="457" y="714"/>
                  </a:cubicBezTo>
                  <a:lnTo>
                    <a:pt x="309" y="456"/>
                  </a:lnTo>
                  <a:lnTo>
                    <a:pt x="456" y="212"/>
                  </a:lnTo>
                  <a:cubicBezTo>
                    <a:pt x="496" y="145"/>
                    <a:pt x="474" y="60"/>
                    <a:pt x="410" y="20"/>
                  </a:cubicBezTo>
                  <a:cubicBezTo>
                    <a:pt x="387" y="7"/>
                    <a:pt x="362" y="1"/>
                    <a:pt x="338" y="1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0" name="Google Shape;1880;p40"/>
            <p:cNvSpPr/>
            <p:nvPr/>
          </p:nvSpPr>
          <p:spPr>
            <a:xfrm>
              <a:off x="6794300" y="2925846"/>
              <a:ext cx="187098" cy="9870"/>
            </a:xfrm>
            <a:custGeom>
              <a:rect b="b" l="l" r="r" t="t"/>
              <a:pathLst>
                <a:path extrusionOk="0" h="278" w="5270">
                  <a:moveTo>
                    <a:pt x="138" y="1"/>
                  </a:moveTo>
                  <a:cubicBezTo>
                    <a:pt x="61" y="1"/>
                    <a:pt x="0" y="64"/>
                    <a:pt x="0" y="139"/>
                  </a:cubicBezTo>
                  <a:cubicBezTo>
                    <a:pt x="0" y="215"/>
                    <a:pt x="63" y="277"/>
                    <a:pt x="138" y="277"/>
                  </a:cubicBezTo>
                  <a:lnTo>
                    <a:pt x="5132" y="277"/>
                  </a:lnTo>
                  <a:cubicBezTo>
                    <a:pt x="5209" y="277"/>
                    <a:pt x="5270" y="215"/>
                    <a:pt x="5270" y="139"/>
                  </a:cubicBezTo>
                  <a:cubicBezTo>
                    <a:pt x="5270" y="64"/>
                    <a:pt x="5208" y="1"/>
                    <a:pt x="5132" y="1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1" name="Google Shape;1881;p40"/>
            <p:cNvSpPr/>
            <p:nvPr/>
          </p:nvSpPr>
          <p:spPr>
            <a:xfrm>
              <a:off x="6851745" y="2952225"/>
              <a:ext cx="129655" cy="9906"/>
            </a:xfrm>
            <a:custGeom>
              <a:rect b="b" l="l" r="r" t="t"/>
              <a:pathLst>
                <a:path extrusionOk="0" h="279" w="3652">
                  <a:moveTo>
                    <a:pt x="139" y="0"/>
                  </a:moveTo>
                  <a:cubicBezTo>
                    <a:pt x="61" y="0"/>
                    <a:pt x="1" y="64"/>
                    <a:pt x="1" y="139"/>
                  </a:cubicBezTo>
                  <a:cubicBezTo>
                    <a:pt x="1" y="216"/>
                    <a:pt x="63" y="278"/>
                    <a:pt x="139" y="278"/>
                  </a:cubicBezTo>
                  <a:lnTo>
                    <a:pt x="3514" y="278"/>
                  </a:lnTo>
                  <a:cubicBezTo>
                    <a:pt x="3591" y="278"/>
                    <a:pt x="3652" y="215"/>
                    <a:pt x="3652" y="139"/>
                  </a:cubicBezTo>
                  <a:cubicBezTo>
                    <a:pt x="3652" y="64"/>
                    <a:pt x="3591" y="0"/>
                    <a:pt x="3514" y="0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2" name="Google Shape;1882;p40"/>
            <p:cNvSpPr/>
            <p:nvPr/>
          </p:nvSpPr>
          <p:spPr>
            <a:xfrm>
              <a:off x="6794300" y="2952261"/>
              <a:ext cx="44520" cy="9906"/>
            </a:xfrm>
            <a:custGeom>
              <a:rect b="b" l="l" r="r" t="t"/>
              <a:pathLst>
                <a:path extrusionOk="0" h="279" w="1254">
                  <a:moveTo>
                    <a:pt x="138" y="1"/>
                  </a:moveTo>
                  <a:cubicBezTo>
                    <a:pt x="61" y="1"/>
                    <a:pt x="0" y="64"/>
                    <a:pt x="0" y="140"/>
                  </a:cubicBezTo>
                  <a:cubicBezTo>
                    <a:pt x="0" y="215"/>
                    <a:pt x="63" y="279"/>
                    <a:pt x="138" y="279"/>
                  </a:cubicBezTo>
                  <a:lnTo>
                    <a:pt x="1115" y="279"/>
                  </a:lnTo>
                  <a:cubicBezTo>
                    <a:pt x="1192" y="279"/>
                    <a:pt x="1253" y="215"/>
                    <a:pt x="1253" y="140"/>
                  </a:cubicBezTo>
                  <a:cubicBezTo>
                    <a:pt x="1253" y="64"/>
                    <a:pt x="1190" y="1"/>
                    <a:pt x="1115" y="1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3" name="Google Shape;1883;p40"/>
            <p:cNvSpPr/>
            <p:nvPr/>
          </p:nvSpPr>
          <p:spPr>
            <a:xfrm>
              <a:off x="6947747" y="2978676"/>
              <a:ext cx="33656" cy="9870"/>
            </a:xfrm>
            <a:custGeom>
              <a:rect b="b" l="l" r="r" t="t"/>
              <a:pathLst>
                <a:path extrusionOk="0" h="278" w="948">
                  <a:moveTo>
                    <a:pt x="139" y="1"/>
                  </a:moveTo>
                  <a:cubicBezTo>
                    <a:pt x="61" y="1"/>
                    <a:pt x="1" y="63"/>
                    <a:pt x="1" y="139"/>
                  </a:cubicBezTo>
                  <a:cubicBezTo>
                    <a:pt x="1" y="217"/>
                    <a:pt x="63" y="277"/>
                    <a:pt x="139" y="277"/>
                  </a:cubicBezTo>
                  <a:lnTo>
                    <a:pt x="810" y="277"/>
                  </a:lnTo>
                  <a:cubicBezTo>
                    <a:pt x="887" y="277"/>
                    <a:pt x="948" y="214"/>
                    <a:pt x="948" y="139"/>
                  </a:cubicBezTo>
                  <a:cubicBezTo>
                    <a:pt x="948" y="63"/>
                    <a:pt x="887" y="1"/>
                    <a:pt x="810" y="1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4" name="Google Shape;1884;p40"/>
            <p:cNvSpPr/>
            <p:nvPr/>
          </p:nvSpPr>
          <p:spPr>
            <a:xfrm>
              <a:off x="6794300" y="2978747"/>
              <a:ext cx="140554" cy="9835"/>
            </a:xfrm>
            <a:custGeom>
              <a:rect b="b" l="l" r="r" t="t"/>
              <a:pathLst>
                <a:path extrusionOk="0" h="277" w="3959">
                  <a:moveTo>
                    <a:pt x="138" y="0"/>
                  </a:moveTo>
                  <a:cubicBezTo>
                    <a:pt x="61" y="0"/>
                    <a:pt x="0" y="64"/>
                    <a:pt x="0" y="138"/>
                  </a:cubicBezTo>
                  <a:cubicBezTo>
                    <a:pt x="0" y="215"/>
                    <a:pt x="63" y="277"/>
                    <a:pt x="138" y="277"/>
                  </a:cubicBezTo>
                  <a:lnTo>
                    <a:pt x="3821" y="277"/>
                  </a:lnTo>
                  <a:cubicBezTo>
                    <a:pt x="3898" y="277"/>
                    <a:pt x="3959" y="215"/>
                    <a:pt x="3959" y="138"/>
                  </a:cubicBezTo>
                  <a:cubicBezTo>
                    <a:pt x="3959" y="61"/>
                    <a:pt x="3896" y="0"/>
                    <a:pt x="3821" y="0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5" name="Google Shape;1885;p40"/>
            <p:cNvSpPr/>
            <p:nvPr/>
          </p:nvSpPr>
          <p:spPr>
            <a:xfrm>
              <a:off x="6899497" y="3005091"/>
              <a:ext cx="81904" cy="9906"/>
            </a:xfrm>
            <a:custGeom>
              <a:rect b="b" l="l" r="r" t="t"/>
              <a:pathLst>
                <a:path extrusionOk="0" h="279" w="2307">
                  <a:moveTo>
                    <a:pt x="138" y="1"/>
                  </a:moveTo>
                  <a:cubicBezTo>
                    <a:pt x="60" y="1"/>
                    <a:pt x="0" y="64"/>
                    <a:pt x="0" y="139"/>
                  </a:cubicBezTo>
                  <a:cubicBezTo>
                    <a:pt x="0" y="217"/>
                    <a:pt x="62" y="279"/>
                    <a:pt x="138" y="279"/>
                  </a:cubicBezTo>
                  <a:lnTo>
                    <a:pt x="2169" y="279"/>
                  </a:lnTo>
                  <a:cubicBezTo>
                    <a:pt x="2246" y="279"/>
                    <a:pt x="2307" y="215"/>
                    <a:pt x="2307" y="139"/>
                  </a:cubicBezTo>
                  <a:cubicBezTo>
                    <a:pt x="2307" y="64"/>
                    <a:pt x="2246" y="1"/>
                    <a:pt x="2169" y="1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6" name="Google Shape;1886;p40"/>
            <p:cNvSpPr/>
            <p:nvPr/>
          </p:nvSpPr>
          <p:spPr>
            <a:xfrm>
              <a:off x="6794335" y="3005091"/>
              <a:ext cx="92307" cy="9906"/>
            </a:xfrm>
            <a:custGeom>
              <a:rect b="b" l="l" r="r" t="t"/>
              <a:pathLst>
                <a:path extrusionOk="0" h="279" w="2600">
                  <a:moveTo>
                    <a:pt x="139" y="1"/>
                  </a:moveTo>
                  <a:cubicBezTo>
                    <a:pt x="62" y="1"/>
                    <a:pt x="1" y="64"/>
                    <a:pt x="1" y="139"/>
                  </a:cubicBezTo>
                  <a:cubicBezTo>
                    <a:pt x="1" y="217"/>
                    <a:pt x="64" y="279"/>
                    <a:pt x="139" y="279"/>
                  </a:cubicBezTo>
                  <a:lnTo>
                    <a:pt x="2461" y="279"/>
                  </a:lnTo>
                  <a:cubicBezTo>
                    <a:pt x="2539" y="279"/>
                    <a:pt x="2599" y="215"/>
                    <a:pt x="2599" y="139"/>
                  </a:cubicBezTo>
                  <a:cubicBezTo>
                    <a:pt x="2599" y="64"/>
                    <a:pt x="2538" y="1"/>
                    <a:pt x="2461" y="1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7" name="Google Shape;1887;p40"/>
            <p:cNvSpPr/>
            <p:nvPr/>
          </p:nvSpPr>
          <p:spPr>
            <a:xfrm>
              <a:off x="6739660" y="3106774"/>
              <a:ext cx="196222" cy="27587"/>
            </a:xfrm>
            <a:custGeom>
              <a:rect b="b" l="l" r="r" t="t"/>
              <a:pathLst>
                <a:path extrusionOk="0" h="777" w="5527">
                  <a:moveTo>
                    <a:pt x="589" y="0"/>
                  </a:moveTo>
                  <a:cubicBezTo>
                    <a:pt x="264" y="0"/>
                    <a:pt x="1" y="265"/>
                    <a:pt x="1" y="589"/>
                  </a:cubicBezTo>
                  <a:lnTo>
                    <a:pt x="1" y="776"/>
                  </a:lnTo>
                  <a:lnTo>
                    <a:pt x="5527" y="776"/>
                  </a:lnTo>
                  <a:lnTo>
                    <a:pt x="5527" y="589"/>
                  </a:lnTo>
                  <a:cubicBezTo>
                    <a:pt x="5527" y="264"/>
                    <a:pt x="5262" y="0"/>
                    <a:pt x="49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8" name="Google Shape;1888;p40"/>
            <p:cNvSpPr/>
            <p:nvPr/>
          </p:nvSpPr>
          <p:spPr>
            <a:xfrm>
              <a:off x="6900917" y="3106809"/>
              <a:ext cx="34934" cy="27587"/>
            </a:xfrm>
            <a:custGeom>
              <a:rect b="b" l="l" r="r" t="t"/>
              <a:pathLst>
                <a:path extrusionOk="0" h="777" w="984">
                  <a:moveTo>
                    <a:pt x="0" y="1"/>
                  </a:moveTo>
                  <a:cubicBezTo>
                    <a:pt x="327" y="1"/>
                    <a:pt x="589" y="266"/>
                    <a:pt x="589" y="589"/>
                  </a:cubicBezTo>
                  <a:lnTo>
                    <a:pt x="589" y="777"/>
                  </a:lnTo>
                  <a:lnTo>
                    <a:pt x="983" y="777"/>
                  </a:lnTo>
                  <a:lnTo>
                    <a:pt x="983" y="589"/>
                  </a:lnTo>
                  <a:cubicBezTo>
                    <a:pt x="983" y="264"/>
                    <a:pt x="720" y="1"/>
                    <a:pt x="395" y="1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89" name="Google Shape;1889;p40"/>
          <p:cNvGrpSpPr/>
          <p:nvPr/>
        </p:nvGrpSpPr>
        <p:grpSpPr>
          <a:xfrm>
            <a:off x="6026746" y="2831051"/>
            <a:ext cx="326665" cy="326992"/>
            <a:chOff x="6026746" y="2831051"/>
            <a:chExt cx="326665" cy="326992"/>
          </a:xfrm>
        </p:grpSpPr>
        <p:sp>
          <p:nvSpPr>
            <p:cNvPr id="1890" name="Google Shape;1890;p40"/>
            <p:cNvSpPr/>
            <p:nvPr/>
          </p:nvSpPr>
          <p:spPr>
            <a:xfrm>
              <a:off x="6175932" y="2831051"/>
              <a:ext cx="177477" cy="177418"/>
            </a:xfrm>
            <a:custGeom>
              <a:rect b="b" l="l" r="r" t="t"/>
              <a:pathLst>
                <a:path extrusionOk="0" h="4997" w="4999">
                  <a:moveTo>
                    <a:pt x="2499" y="0"/>
                  </a:moveTo>
                  <a:cubicBezTo>
                    <a:pt x="1120" y="0"/>
                    <a:pt x="0" y="1118"/>
                    <a:pt x="0" y="2498"/>
                  </a:cubicBezTo>
                  <a:cubicBezTo>
                    <a:pt x="0" y="3878"/>
                    <a:pt x="1120" y="4996"/>
                    <a:pt x="2499" y="4996"/>
                  </a:cubicBezTo>
                  <a:cubicBezTo>
                    <a:pt x="3879" y="4996"/>
                    <a:pt x="4998" y="3878"/>
                    <a:pt x="4998" y="2498"/>
                  </a:cubicBezTo>
                  <a:cubicBezTo>
                    <a:pt x="4998" y="1118"/>
                    <a:pt x="3879" y="0"/>
                    <a:pt x="24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1" name="Google Shape;1891;p40"/>
            <p:cNvSpPr/>
            <p:nvPr/>
          </p:nvSpPr>
          <p:spPr>
            <a:xfrm>
              <a:off x="6224217" y="2836128"/>
              <a:ext cx="129194" cy="172341"/>
            </a:xfrm>
            <a:custGeom>
              <a:rect b="b" l="l" r="r" t="t"/>
              <a:pathLst>
                <a:path extrusionOk="0" h="4854" w="3639">
                  <a:moveTo>
                    <a:pt x="1975" y="1"/>
                  </a:moveTo>
                  <a:lnTo>
                    <a:pt x="1975" y="1"/>
                  </a:lnTo>
                  <a:cubicBezTo>
                    <a:pt x="2783" y="414"/>
                    <a:pt x="3336" y="1256"/>
                    <a:pt x="3336" y="2226"/>
                  </a:cubicBezTo>
                  <a:cubicBezTo>
                    <a:pt x="3336" y="3606"/>
                    <a:pt x="2216" y="4724"/>
                    <a:pt x="838" y="4724"/>
                  </a:cubicBezTo>
                  <a:cubicBezTo>
                    <a:pt x="544" y="4724"/>
                    <a:pt x="262" y="4673"/>
                    <a:pt x="0" y="4580"/>
                  </a:cubicBezTo>
                  <a:lnTo>
                    <a:pt x="0" y="4580"/>
                  </a:lnTo>
                  <a:cubicBezTo>
                    <a:pt x="343" y="4754"/>
                    <a:pt x="730" y="4853"/>
                    <a:pt x="1140" y="4853"/>
                  </a:cubicBezTo>
                  <a:cubicBezTo>
                    <a:pt x="2519" y="4853"/>
                    <a:pt x="3638" y="3735"/>
                    <a:pt x="3638" y="2355"/>
                  </a:cubicBezTo>
                  <a:cubicBezTo>
                    <a:pt x="3638" y="1269"/>
                    <a:pt x="2943" y="342"/>
                    <a:pt x="1975" y="1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2" name="Google Shape;1892;p40"/>
            <p:cNvSpPr/>
            <p:nvPr/>
          </p:nvSpPr>
          <p:spPr>
            <a:xfrm>
              <a:off x="6026746" y="2965965"/>
              <a:ext cx="191252" cy="177028"/>
            </a:xfrm>
            <a:custGeom>
              <a:rect b="b" l="l" r="r" t="t"/>
              <a:pathLst>
                <a:path extrusionOk="0" h="4986" w="5387">
                  <a:moveTo>
                    <a:pt x="749" y="0"/>
                  </a:moveTo>
                  <a:cubicBezTo>
                    <a:pt x="474" y="481"/>
                    <a:pt x="232" y="1008"/>
                    <a:pt x="209" y="1575"/>
                  </a:cubicBezTo>
                  <a:cubicBezTo>
                    <a:pt x="195" y="1899"/>
                    <a:pt x="365" y="2195"/>
                    <a:pt x="293" y="2522"/>
                  </a:cubicBezTo>
                  <a:cubicBezTo>
                    <a:pt x="209" y="2894"/>
                    <a:pt x="29" y="3241"/>
                    <a:pt x="19" y="3630"/>
                  </a:cubicBezTo>
                  <a:cubicBezTo>
                    <a:pt x="1" y="4319"/>
                    <a:pt x="608" y="4961"/>
                    <a:pt x="1296" y="4985"/>
                  </a:cubicBezTo>
                  <a:lnTo>
                    <a:pt x="4092" y="4985"/>
                  </a:lnTo>
                  <a:cubicBezTo>
                    <a:pt x="4778" y="4961"/>
                    <a:pt x="5387" y="4319"/>
                    <a:pt x="5368" y="3630"/>
                  </a:cubicBezTo>
                  <a:cubicBezTo>
                    <a:pt x="5357" y="3241"/>
                    <a:pt x="5177" y="2894"/>
                    <a:pt x="5093" y="2522"/>
                  </a:cubicBezTo>
                  <a:cubicBezTo>
                    <a:pt x="5021" y="2194"/>
                    <a:pt x="5190" y="1899"/>
                    <a:pt x="5177" y="1575"/>
                  </a:cubicBezTo>
                  <a:cubicBezTo>
                    <a:pt x="5152" y="1008"/>
                    <a:pt x="4912" y="481"/>
                    <a:pt x="46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3" name="Google Shape;1893;p40"/>
            <p:cNvSpPr/>
            <p:nvPr/>
          </p:nvSpPr>
          <p:spPr>
            <a:xfrm>
              <a:off x="6157186" y="2965930"/>
              <a:ext cx="60780" cy="176957"/>
            </a:xfrm>
            <a:custGeom>
              <a:rect b="b" l="l" r="r" t="t"/>
              <a:pathLst>
                <a:path extrusionOk="0" h="4984" w="1712">
                  <a:moveTo>
                    <a:pt x="547" y="0"/>
                  </a:moveTo>
                  <a:cubicBezTo>
                    <a:pt x="822" y="479"/>
                    <a:pt x="1064" y="1007"/>
                    <a:pt x="1087" y="1573"/>
                  </a:cubicBezTo>
                  <a:cubicBezTo>
                    <a:pt x="1101" y="1897"/>
                    <a:pt x="931" y="2192"/>
                    <a:pt x="1003" y="2521"/>
                  </a:cubicBezTo>
                  <a:cubicBezTo>
                    <a:pt x="1087" y="2895"/>
                    <a:pt x="1267" y="3241"/>
                    <a:pt x="1277" y="3629"/>
                  </a:cubicBezTo>
                  <a:cubicBezTo>
                    <a:pt x="1295" y="4319"/>
                    <a:pt x="687" y="4960"/>
                    <a:pt x="0" y="4983"/>
                  </a:cubicBezTo>
                  <a:lnTo>
                    <a:pt x="416" y="4983"/>
                  </a:lnTo>
                  <a:cubicBezTo>
                    <a:pt x="1104" y="4960"/>
                    <a:pt x="1711" y="4319"/>
                    <a:pt x="1693" y="3629"/>
                  </a:cubicBezTo>
                  <a:cubicBezTo>
                    <a:pt x="1683" y="3242"/>
                    <a:pt x="1503" y="2895"/>
                    <a:pt x="1419" y="2521"/>
                  </a:cubicBezTo>
                  <a:cubicBezTo>
                    <a:pt x="1347" y="2195"/>
                    <a:pt x="1516" y="1897"/>
                    <a:pt x="1503" y="1573"/>
                  </a:cubicBezTo>
                  <a:cubicBezTo>
                    <a:pt x="1478" y="1007"/>
                    <a:pt x="1238" y="479"/>
                    <a:pt x="963" y="0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4" name="Google Shape;1894;p40"/>
            <p:cNvSpPr/>
            <p:nvPr/>
          </p:nvSpPr>
          <p:spPr>
            <a:xfrm>
              <a:off x="6048154" y="3083767"/>
              <a:ext cx="148436" cy="74276"/>
            </a:xfrm>
            <a:custGeom>
              <a:rect b="b" l="l" r="r" t="t"/>
              <a:pathLst>
                <a:path extrusionOk="0" h="2092" w="4181">
                  <a:moveTo>
                    <a:pt x="2091" y="1"/>
                  </a:moveTo>
                  <a:cubicBezTo>
                    <a:pt x="936" y="1"/>
                    <a:pt x="0" y="936"/>
                    <a:pt x="0" y="2092"/>
                  </a:cubicBezTo>
                  <a:lnTo>
                    <a:pt x="4181" y="2092"/>
                  </a:lnTo>
                  <a:cubicBezTo>
                    <a:pt x="4181" y="936"/>
                    <a:pt x="3245" y="1"/>
                    <a:pt x="20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5" name="Google Shape;1895;p40"/>
            <p:cNvSpPr/>
            <p:nvPr/>
          </p:nvSpPr>
          <p:spPr>
            <a:xfrm>
              <a:off x="6114866" y="3083767"/>
              <a:ext cx="81691" cy="74276"/>
            </a:xfrm>
            <a:custGeom>
              <a:rect b="b" l="l" r="r" t="t"/>
              <a:pathLst>
                <a:path extrusionOk="0" h="2092" w="2301">
                  <a:moveTo>
                    <a:pt x="209" y="1"/>
                  </a:moveTo>
                  <a:cubicBezTo>
                    <a:pt x="140" y="1"/>
                    <a:pt x="70" y="5"/>
                    <a:pt x="1" y="12"/>
                  </a:cubicBezTo>
                  <a:cubicBezTo>
                    <a:pt x="1057" y="116"/>
                    <a:pt x="1882" y="1008"/>
                    <a:pt x="1882" y="2092"/>
                  </a:cubicBezTo>
                  <a:lnTo>
                    <a:pt x="2300" y="2092"/>
                  </a:lnTo>
                  <a:cubicBezTo>
                    <a:pt x="2300" y="1513"/>
                    <a:pt x="2066" y="992"/>
                    <a:pt x="1687" y="612"/>
                  </a:cubicBezTo>
                  <a:cubicBezTo>
                    <a:pt x="1309" y="234"/>
                    <a:pt x="788" y="1"/>
                    <a:pt x="209" y="1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6" name="Google Shape;1896;p40"/>
            <p:cNvSpPr/>
            <p:nvPr/>
          </p:nvSpPr>
          <p:spPr>
            <a:xfrm>
              <a:off x="6106025" y="3047234"/>
              <a:ext cx="32804" cy="59719"/>
            </a:xfrm>
            <a:custGeom>
              <a:rect b="b" l="l" r="r" t="t"/>
              <a:pathLst>
                <a:path extrusionOk="0" h="1682" w="924">
                  <a:moveTo>
                    <a:pt x="1" y="1"/>
                  </a:moveTo>
                  <a:lnTo>
                    <a:pt x="1" y="1221"/>
                  </a:lnTo>
                  <a:cubicBezTo>
                    <a:pt x="1" y="1475"/>
                    <a:pt x="205" y="1682"/>
                    <a:pt x="461" y="1682"/>
                  </a:cubicBezTo>
                  <a:cubicBezTo>
                    <a:pt x="715" y="1682"/>
                    <a:pt x="922" y="1475"/>
                    <a:pt x="923" y="1221"/>
                  </a:cubicBezTo>
                  <a:lnTo>
                    <a:pt x="92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7" name="Google Shape;1897;p40"/>
            <p:cNvSpPr/>
            <p:nvPr/>
          </p:nvSpPr>
          <p:spPr>
            <a:xfrm>
              <a:off x="6115647" y="3047198"/>
              <a:ext cx="23112" cy="59648"/>
            </a:xfrm>
            <a:custGeom>
              <a:rect b="b" l="l" r="r" t="t"/>
              <a:pathLst>
                <a:path extrusionOk="0" h="1680" w="651">
                  <a:moveTo>
                    <a:pt x="272" y="1"/>
                  </a:moveTo>
                  <a:lnTo>
                    <a:pt x="272" y="1219"/>
                  </a:lnTo>
                  <a:cubicBezTo>
                    <a:pt x="272" y="1406"/>
                    <a:pt x="162" y="1569"/>
                    <a:pt x="0" y="1641"/>
                  </a:cubicBezTo>
                  <a:cubicBezTo>
                    <a:pt x="58" y="1665"/>
                    <a:pt x="123" y="1680"/>
                    <a:pt x="190" y="1680"/>
                  </a:cubicBezTo>
                  <a:cubicBezTo>
                    <a:pt x="444" y="1680"/>
                    <a:pt x="651" y="1476"/>
                    <a:pt x="651" y="1219"/>
                  </a:cubicBezTo>
                  <a:lnTo>
                    <a:pt x="651" y="1"/>
                  </a:ln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8" name="Google Shape;1898;p40"/>
            <p:cNvSpPr/>
            <p:nvPr/>
          </p:nvSpPr>
          <p:spPr>
            <a:xfrm>
              <a:off x="6257875" y="2851324"/>
              <a:ext cx="39372" cy="56630"/>
            </a:xfrm>
            <a:custGeom>
              <a:rect b="b" l="l" r="r" t="t"/>
              <a:pathLst>
                <a:path extrusionOk="0" h="1595" w="1109">
                  <a:moveTo>
                    <a:pt x="671" y="408"/>
                  </a:moveTo>
                  <a:lnTo>
                    <a:pt x="671" y="934"/>
                  </a:lnTo>
                  <a:lnTo>
                    <a:pt x="371" y="934"/>
                  </a:lnTo>
                  <a:cubicBezTo>
                    <a:pt x="484" y="731"/>
                    <a:pt x="596" y="534"/>
                    <a:pt x="671" y="408"/>
                  </a:cubicBezTo>
                  <a:close/>
                  <a:moveTo>
                    <a:pt x="732" y="1"/>
                  </a:moveTo>
                  <a:cubicBezTo>
                    <a:pt x="667" y="1"/>
                    <a:pt x="602" y="34"/>
                    <a:pt x="549" y="98"/>
                  </a:cubicBezTo>
                  <a:cubicBezTo>
                    <a:pt x="474" y="192"/>
                    <a:pt x="97" y="869"/>
                    <a:pt x="24" y="1003"/>
                  </a:cubicBezTo>
                  <a:cubicBezTo>
                    <a:pt x="1" y="1045"/>
                    <a:pt x="1" y="1095"/>
                    <a:pt x="27" y="1137"/>
                  </a:cubicBezTo>
                  <a:cubicBezTo>
                    <a:pt x="50" y="1179"/>
                    <a:pt x="94" y="1203"/>
                    <a:pt x="143" y="1203"/>
                  </a:cubicBezTo>
                  <a:lnTo>
                    <a:pt x="671" y="1203"/>
                  </a:lnTo>
                  <a:cubicBezTo>
                    <a:pt x="671" y="1294"/>
                    <a:pt x="671" y="1380"/>
                    <a:pt x="670" y="1459"/>
                  </a:cubicBezTo>
                  <a:cubicBezTo>
                    <a:pt x="670" y="1533"/>
                    <a:pt x="729" y="1595"/>
                    <a:pt x="805" y="1595"/>
                  </a:cubicBezTo>
                  <a:cubicBezTo>
                    <a:pt x="878" y="1595"/>
                    <a:pt x="940" y="1534"/>
                    <a:pt x="940" y="1459"/>
                  </a:cubicBezTo>
                  <a:cubicBezTo>
                    <a:pt x="940" y="1412"/>
                    <a:pt x="940" y="1318"/>
                    <a:pt x="942" y="1203"/>
                  </a:cubicBezTo>
                  <a:lnTo>
                    <a:pt x="973" y="1203"/>
                  </a:lnTo>
                  <a:cubicBezTo>
                    <a:pt x="1048" y="1203"/>
                    <a:pt x="1109" y="1143"/>
                    <a:pt x="1109" y="1069"/>
                  </a:cubicBezTo>
                  <a:cubicBezTo>
                    <a:pt x="1109" y="995"/>
                    <a:pt x="1048" y="934"/>
                    <a:pt x="973" y="934"/>
                  </a:cubicBezTo>
                  <a:lnTo>
                    <a:pt x="942" y="934"/>
                  </a:lnTo>
                  <a:cubicBezTo>
                    <a:pt x="943" y="613"/>
                    <a:pt x="943" y="265"/>
                    <a:pt x="937" y="216"/>
                  </a:cubicBezTo>
                  <a:cubicBezTo>
                    <a:pt x="929" y="117"/>
                    <a:pt x="870" y="35"/>
                    <a:pt x="786" y="9"/>
                  </a:cubicBezTo>
                  <a:cubicBezTo>
                    <a:pt x="768" y="4"/>
                    <a:pt x="750" y="1"/>
                    <a:pt x="732" y="1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9" name="Google Shape;1899;p40"/>
            <p:cNvSpPr/>
            <p:nvPr/>
          </p:nvSpPr>
          <p:spPr>
            <a:xfrm>
              <a:off x="6224821" y="2851004"/>
              <a:ext cx="35751" cy="57518"/>
            </a:xfrm>
            <a:custGeom>
              <a:rect b="b" l="l" r="r" t="t"/>
              <a:pathLst>
                <a:path extrusionOk="0" h="1620" w="1007">
                  <a:moveTo>
                    <a:pt x="478" y="1"/>
                  </a:moveTo>
                  <a:cubicBezTo>
                    <a:pt x="254" y="1"/>
                    <a:pt x="57" y="160"/>
                    <a:pt x="14" y="382"/>
                  </a:cubicBezTo>
                  <a:cubicBezTo>
                    <a:pt x="1" y="453"/>
                    <a:pt x="48" y="524"/>
                    <a:pt x="120" y="539"/>
                  </a:cubicBezTo>
                  <a:cubicBezTo>
                    <a:pt x="129" y="541"/>
                    <a:pt x="138" y="541"/>
                    <a:pt x="146" y="541"/>
                  </a:cubicBezTo>
                  <a:cubicBezTo>
                    <a:pt x="210" y="541"/>
                    <a:pt x="266" y="496"/>
                    <a:pt x="278" y="432"/>
                  </a:cubicBezTo>
                  <a:cubicBezTo>
                    <a:pt x="297" y="337"/>
                    <a:pt x="382" y="268"/>
                    <a:pt x="478" y="268"/>
                  </a:cubicBezTo>
                  <a:cubicBezTo>
                    <a:pt x="588" y="268"/>
                    <a:pt x="678" y="356"/>
                    <a:pt x="681" y="464"/>
                  </a:cubicBezTo>
                  <a:lnTo>
                    <a:pt x="678" y="499"/>
                  </a:lnTo>
                  <a:cubicBezTo>
                    <a:pt x="661" y="565"/>
                    <a:pt x="622" y="644"/>
                    <a:pt x="559" y="732"/>
                  </a:cubicBezTo>
                  <a:cubicBezTo>
                    <a:pt x="349" y="1032"/>
                    <a:pt x="225" y="1196"/>
                    <a:pt x="156" y="1284"/>
                  </a:cubicBezTo>
                  <a:cubicBezTo>
                    <a:pt x="74" y="1392"/>
                    <a:pt x="39" y="1435"/>
                    <a:pt x="63" y="1513"/>
                  </a:cubicBezTo>
                  <a:cubicBezTo>
                    <a:pt x="77" y="1558"/>
                    <a:pt x="110" y="1591"/>
                    <a:pt x="155" y="1607"/>
                  </a:cubicBezTo>
                  <a:cubicBezTo>
                    <a:pt x="172" y="1612"/>
                    <a:pt x="192" y="1620"/>
                    <a:pt x="444" y="1620"/>
                  </a:cubicBezTo>
                  <a:cubicBezTo>
                    <a:pt x="545" y="1620"/>
                    <a:pt x="683" y="1617"/>
                    <a:pt x="873" y="1615"/>
                  </a:cubicBezTo>
                  <a:cubicBezTo>
                    <a:pt x="946" y="1614"/>
                    <a:pt x="1007" y="1552"/>
                    <a:pt x="1005" y="1479"/>
                  </a:cubicBezTo>
                  <a:cubicBezTo>
                    <a:pt x="1004" y="1407"/>
                    <a:pt x="947" y="1346"/>
                    <a:pt x="873" y="1346"/>
                  </a:cubicBezTo>
                  <a:cubicBezTo>
                    <a:pt x="872" y="1346"/>
                    <a:pt x="870" y="1346"/>
                    <a:pt x="868" y="1346"/>
                  </a:cubicBezTo>
                  <a:cubicBezTo>
                    <a:pt x="723" y="1348"/>
                    <a:pt x="568" y="1349"/>
                    <a:pt x="445" y="1349"/>
                  </a:cubicBezTo>
                  <a:cubicBezTo>
                    <a:pt x="520" y="1250"/>
                    <a:pt x="628" y="1104"/>
                    <a:pt x="779" y="889"/>
                  </a:cubicBezTo>
                  <a:cubicBezTo>
                    <a:pt x="861" y="771"/>
                    <a:pt x="917" y="657"/>
                    <a:pt x="940" y="555"/>
                  </a:cubicBezTo>
                  <a:cubicBezTo>
                    <a:pt x="942" y="550"/>
                    <a:pt x="942" y="545"/>
                    <a:pt x="942" y="542"/>
                  </a:cubicBezTo>
                  <a:lnTo>
                    <a:pt x="949" y="491"/>
                  </a:lnTo>
                  <a:cubicBezTo>
                    <a:pt x="949" y="486"/>
                    <a:pt x="952" y="480"/>
                    <a:pt x="952" y="473"/>
                  </a:cubicBezTo>
                  <a:cubicBezTo>
                    <a:pt x="952" y="212"/>
                    <a:pt x="739" y="1"/>
                    <a:pt x="478" y="1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0" name="Google Shape;1900;p40"/>
            <p:cNvSpPr/>
            <p:nvPr/>
          </p:nvSpPr>
          <p:spPr>
            <a:xfrm>
              <a:off x="6214454" y="2915195"/>
              <a:ext cx="100366" cy="9622"/>
            </a:xfrm>
            <a:custGeom>
              <a:rect b="b" l="l" r="r" t="t"/>
              <a:pathLst>
                <a:path extrusionOk="0" h="271" w="2827">
                  <a:moveTo>
                    <a:pt x="136" y="0"/>
                  </a:moveTo>
                  <a:cubicBezTo>
                    <a:pt x="61" y="0"/>
                    <a:pt x="1" y="62"/>
                    <a:pt x="1" y="135"/>
                  </a:cubicBezTo>
                  <a:cubicBezTo>
                    <a:pt x="1" y="209"/>
                    <a:pt x="61" y="271"/>
                    <a:pt x="136" y="271"/>
                  </a:cubicBezTo>
                  <a:lnTo>
                    <a:pt x="2691" y="271"/>
                  </a:lnTo>
                  <a:cubicBezTo>
                    <a:pt x="2765" y="271"/>
                    <a:pt x="2827" y="209"/>
                    <a:pt x="2827" y="135"/>
                  </a:cubicBezTo>
                  <a:cubicBezTo>
                    <a:pt x="2827" y="62"/>
                    <a:pt x="2768" y="0"/>
                    <a:pt x="2691" y="0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1" name="Google Shape;1901;p40"/>
            <p:cNvSpPr/>
            <p:nvPr/>
          </p:nvSpPr>
          <p:spPr>
            <a:xfrm>
              <a:off x="6243318" y="2931598"/>
              <a:ext cx="35893" cy="56986"/>
            </a:xfrm>
            <a:custGeom>
              <a:rect b="b" l="l" r="r" t="t"/>
              <a:pathLst>
                <a:path extrusionOk="0" h="1605" w="1011">
                  <a:moveTo>
                    <a:pt x="136" y="0"/>
                  </a:moveTo>
                  <a:cubicBezTo>
                    <a:pt x="61" y="0"/>
                    <a:pt x="1" y="62"/>
                    <a:pt x="1" y="135"/>
                  </a:cubicBezTo>
                  <a:cubicBezTo>
                    <a:pt x="1" y="209"/>
                    <a:pt x="61" y="271"/>
                    <a:pt x="136" y="271"/>
                  </a:cubicBezTo>
                  <a:lnTo>
                    <a:pt x="664" y="271"/>
                  </a:lnTo>
                  <a:lnTo>
                    <a:pt x="160" y="1416"/>
                  </a:lnTo>
                  <a:cubicBezTo>
                    <a:pt x="130" y="1485"/>
                    <a:pt x="163" y="1564"/>
                    <a:pt x="229" y="1594"/>
                  </a:cubicBezTo>
                  <a:cubicBezTo>
                    <a:pt x="247" y="1602"/>
                    <a:pt x="265" y="1605"/>
                    <a:pt x="283" y="1605"/>
                  </a:cubicBezTo>
                  <a:cubicBezTo>
                    <a:pt x="334" y="1605"/>
                    <a:pt x="383" y="1574"/>
                    <a:pt x="406" y="1524"/>
                  </a:cubicBezTo>
                  <a:lnTo>
                    <a:pt x="993" y="187"/>
                  </a:lnTo>
                  <a:cubicBezTo>
                    <a:pt x="1011" y="145"/>
                    <a:pt x="1008" y="98"/>
                    <a:pt x="982" y="59"/>
                  </a:cubicBezTo>
                  <a:cubicBezTo>
                    <a:pt x="959" y="22"/>
                    <a:pt x="919" y="0"/>
                    <a:pt x="871" y="0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2" name="Google Shape;1902;p40"/>
            <p:cNvSpPr/>
            <p:nvPr/>
          </p:nvSpPr>
          <p:spPr>
            <a:xfrm>
              <a:off x="6035906" y="2868223"/>
              <a:ext cx="172897" cy="107687"/>
            </a:xfrm>
            <a:custGeom>
              <a:rect b="b" l="l" r="r" t="t"/>
              <a:pathLst>
                <a:path extrusionOk="0" h="3033" w="4870">
                  <a:moveTo>
                    <a:pt x="1681" y="1"/>
                  </a:moveTo>
                  <a:cubicBezTo>
                    <a:pt x="754" y="1"/>
                    <a:pt x="0" y="755"/>
                    <a:pt x="0" y="1681"/>
                  </a:cubicBezTo>
                  <a:lnTo>
                    <a:pt x="0" y="2897"/>
                  </a:lnTo>
                  <a:cubicBezTo>
                    <a:pt x="0" y="2971"/>
                    <a:pt x="62" y="3033"/>
                    <a:pt x="135" y="3033"/>
                  </a:cubicBezTo>
                  <a:cubicBezTo>
                    <a:pt x="209" y="3033"/>
                    <a:pt x="271" y="2971"/>
                    <a:pt x="271" y="2897"/>
                  </a:cubicBezTo>
                  <a:lnTo>
                    <a:pt x="271" y="1681"/>
                  </a:lnTo>
                  <a:cubicBezTo>
                    <a:pt x="271" y="904"/>
                    <a:pt x="902" y="271"/>
                    <a:pt x="1681" y="271"/>
                  </a:cubicBezTo>
                  <a:lnTo>
                    <a:pt x="3189" y="271"/>
                  </a:lnTo>
                  <a:cubicBezTo>
                    <a:pt x="3966" y="271"/>
                    <a:pt x="4599" y="904"/>
                    <a:pt x="4599" y="1681"/>
                  </a:cubicBezTo>
                  <a:lnTo>
                    <a:pt x="4599" y="2897"/>
                  </a:lnTo>
                  <a:cubicBezTo>
                    <a:pt x="4599" y="2971"/>
                    <a:pt x="4661" y="3033"/>
                    <a:pt x="4735" y="3033"/>
                  </a:cubicBezTo>
                  <a:cubicBezTo>
                    <a:pt x="4811" y="3033"/>
                    <a:pt x="4870" y="2971"/>
                    <a:pt x="4870" y="2897"/>
                  </a:cubicBezTo>
                  <a:lnTo>
                    <a:pt x="4870" y="1681"/>
                  </a:lnTo>
                  <a:cubicBezTo>
                    <a:pt x="4870" y="755"/>
                    <a:pt x="4116" y="1"/>
                    <a:pt x="318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3" name="Google Shape;1903;p40"/>
            <p:cNvSpPr/>
            <p:nvPr/>
          </p:nvSpPr>
          <p:spPr>
            <a:xfrm>
              <a:off x="6187258" y="2963516"/>
              <a:ext cx="30106" cy="40405"/>
            </a:xfrm>
            <a:custGeom>
              <a:rect b="b" l="l" r="r" t="t"/>
              <a:pathLst>
                <a:path extrusionOk="0" h="1138" w="848">
                  <a:moveTo>
                    <a:pt x="1" y="0"/>
                  </a:moveTo>
                  <a:lnTo>
                    <a:pt x="1" y="1137"/>
                  </a:lnTo>
                  <a:lnTo>
                    <a:pt x="279" y="1137"/>
                  </a:lnTo>
                  <a:cubicBezTo>
                    <a:pt x="592" y="1137"/>
                    <a:pt x="847" y="884"/>
                    <a:pt x="847" y="569"/>
                  </a:cubicBezTo>
                  <a:cubicBezTo>
                    <a:pt x="847" y="257"/>
                    <a:pt x="594" y="0"/>
                    <a:pt x="27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4" name="Google Shape;1904;p40"/>
            <p:cNvSpPr/>
            <p:nvPr/>
          </p:nvSpPr>
          <p:spPr>
            <a:xfrm>
              <a:off x="6027420" y="2963516"/>
              <a:ext cx="31917" cy="40405"/>
            </a:xfrm>
            <a:custGeom>
              <a:rect b="b" l="l" r="r" t="t"/>
              <a:pathLst>
                <a:path extrusionOk="0" h="1138" w="899">
                  <a:moveTo>
                    <a:pt x="569" y="0"/>
                  </a:moveTo>
                  <a:cubicBezTo>
                    <a:pt x="253" y="0"/>
                    <a:pt x="0" y="257"/>
                    <a:pt x="0" y="569"/>
                  </a:cubicBezTo>
                  <a:cubicBezTo>
                    <a:pt x="0" y="884"/>
                    <a:pt x="255" y="1137"/>
                    <a:pt x="569" y="1137"/>
                  </a:cubicBezTo>
                  <a:lnTo>
                    <a:pt x="898" y="1137"/>
                  </a:lnTo>
                  <a:lnTo>
                    <a:pt x="89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5" name="Google Shape;1905;p40"/>
            <p:cNvSpPr/>
            <p:nvPr/>
          </p:nvSpPr>
          <p:spPr>
            <a:xfrm>
              <a:off x="6056214" y="2922580"/>
              <a:ext cx="132353" cy="141771"/>
            </a:xfrm>
            <a:custGeom>
              <a:rect b="b" l="l" r="r" t="t"/>
              <a:pathLst>
                <a:path extrusionOk="0" h="3993" w="3728">
                  <a:moveTo>
                    <a:pt x="1864" y="1"/>
                  </a:moveTo>
                  <a:lnTo>
                    <a:pt x="1" y="988"/>
                  </a:lnTo>
                  <a:lnTo>
                    <a:pt x="1" y="2129"/>
                  </a:lnTo>
                  <a:cubicBezTo>
                    <a:pt x="1" y="3158"/>
                    <a:pt x="834" y="3993"/>
                    <a:pt x="1864" y="3993"/>
                  </a:cubicBezTo>
                  <a:cubicBezTo>
                    <a:pt x="2893" y="3993"/>
                    <a:pt x="3728" y="3158"/>
                    <a:pt x="3728" y="2129"/>
                  </a:cubicBezTo>
                  <a:lnTo>
                    <a:pt x="3728" y="988"/>
                  </a:lnTo>
                  <a:lnTo>
                    <a:pt x="186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6" name="Google Shape;1906;p40"/>
            <p:cNvSpPr/>
            <p:nvPr/>
          </p:nvSpPr>
          <p:spPr>
            <a:xfrm>
              <a:off x="6115540" y="2950344"/>
              <a:ext cx="73029" cy="113971"/>
            </a:xfrm>
            <a:custGeom>
              <a:rect b="b" l="l" r="r" t="t"/>
              <a:pathLst>
                <a:path extrusionOk="0" h="3210" w="2057">
                  <a:moveTo>
                    <a:pt x="1671" y="0"/>
                  </a:moveTo>
                  <a:lnTo>
                    <a:pt x="1671" y="1344"/>
                  </a:lnTo>
                  <a:cubicBezTo>
                    <a:pt x="1671" y="2310"/>
                    <a:pt x="939" y="3103"/>
                    <a:pt x="1" y="3199"/>
                  </a:cubicBezTo>
                  <a:cubicBezTo>
                    <a:pt x="62" y="3205"/>
                    <a:pt x="129" y="3209"/>
                    <a:pt x="193" y="3209"/>
                  </a:cubicBezTo>
                  <a:cubicBezTo>
                    <a:pt x="1222" y="3209"/>
                    <a:pt x="2057" y="2373"/>
                    <a:pt x="2057" y="1344"/>
                  </a:cubicBezTo>
                  <a:lnTo>
                    <a:pt x="2057" y="204"/>
                  </a:lnTo>
                  <a:lnTo>
                    <a:pt x="1671" y="0"/>
                  </a:ln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7" name="Google Shape;1907;p40"/>
            <p:cNvSpPr/>
            <p:nvPr/>
          </p:nvSpPr>
          <p:spPr>
            <a:xfrm>
              <a:off x="6087741" y="2978995"/>
              <a:ext cx="9586" cy="19031"/>
            </a:xfrm>
            <a:custGeom>
              <a:rect b="b" l="l" r="r" t="t"/>
              <a:pathLst>
                <a:path extrusionOk="0" h="536" w="270">
                  <a:moveTo>
                    <a:pt x="136" y="0"/>
                  </a:moveTo>
                  <a:cubicBezTo>
                    <a:pt x="61" y="0"/>
                    <a:pt x="1" y="61"/>
                    <a:pt x="1" y="136"/>
                  </a:cubicBezTo>
                  <a:lnTo>
                    <a:pt x="1" y="402"/>
                  </a:lnTo>
                  <a:cubicBezTo>
                    <a:pt x="1" y="475"/>
                    <a:pt x="61" y="536"/>
                    <a:pt x="136" y="536"/>
                  </a:cubicBezTo>
                  <a:cubicBezTo>
                    <a:pt x="211" y="536"/>
                    <a:pt x="270" y="475"/>
                    <a:pt x="270" y="402"/>
                  </a:cubicBezTo>
                  <a:lnTo>
                    <a:pt x="270" y="136"/>
                  </a:lnTo>
                  <a:cubicBezTo>
                    <a:pt x="270" y="61"/>
                    <a:pt x="209" y="0"/>
                    <a:pt x="136" y="0"/>
                  </a:cubicBezTo>
                  <a:close/>
                </a:path>
              </a:pathLst>
            </a:custGeom>
            <a:solidFill>
              <a:srgbClr val="91829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8" name="Google Shape;1908;p40"/>
            <p:cNvSpPr/>
            <p:nvPr/>
          </p:nvSpPr>
          <p:spPr>
            <a:xfrm>
              <a:off x="6147316" y="2978995"/>
              <a:ext cx="9657" cy="19031"/>
            </a:xfrm>
            <a:custGeom>
              <a:rect b="b" l="l" r="r" t="t"/>
              <a:pathLst>
                <a:path extrusionOk="0" h="536" w="272">
                  <a:moveTo>
                    <a:pt x="136" y="0"/>
                  </a:moveTo>
                  <a:cubicBezTo>
                    <a:pt x="62" y="0"/>
                    <a:pt x="1" y="61"/>
                    <a:pt x="1" y="136"/>
                  </a:cubicBezTo>
                  <a:lnTo>
                    <a:pt x="1" y="402"/>
                  </a:lnTo>
                  <a:cubicBezTo>
                    <a:pt x="1" y="475"/>
                    <a:pt x="62" y="536"/>
                    <a:pt x="136" y="536"/>
                  </a:cubicBezTo>
                  <a:cubicBezTo>
                    <a:pt x="209" y="536"/>
                    <a:pt x="271" y="475"/>
                    <a:pt x="271" y="402"/>
                  </a:cubicBezTo>
                  <a:lnTo>
                    <a:pt x="271" y="136"/>
                  </a:lnTo>
                  <a:cubicBezTo>
                    <a:pt x="271" y="61"/>
                    <a:pt x="209" y="0"/>
                    <a:pt x="136" y="0"/>
                  </a:cubicBezTo>
                  <a:close/>
                </a:path>
              </a:pathLst>
            </a:custGeom>
            <a:solidFill>
              <a:srgbClr val="91829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9" name="Google Shape;1909;p40"/>
            <p:cNvSpPr/>
            <p:nvPr/>
          </p:nvSpPr>
          <p:spPr>
            <a:xfrm>
              <a:off x="6141565" y="2999126"/>
              <a:ext cx="61135" cy="40511"/>
            </a:xfrm>
            <a:custGeom>
              <a:rect b="b" l="l" r="r" t="t"/>
              <a:pathLst>
                <a:path extrusionOk="0" h="1141" w="1722">
                  <a:moveTo>
                    <a:pt x="1586" y="0"/>
                  </a:moveTo>
                  <a:cubicBezTo>
                    <a:pt x="1512" y="0"/>
                    <a:pt x="1451" y="61"/>
                    <a:pt x="1451" y="134"/>
                  </a:cubicBezTo>
                  <a:lnTo>
                    <a:pt x="1451" y="642"/>
                  </a:lnTo>
                  <a:cubicBezTo>
                    <a:pt x="1451" y="757"/>
                    <a:pt x="1364" y="857"/>
                    <a:pt x="1249" y="871"/>
                  </a:cubicBezTo>
                  <a:lnTo>
                    <a:pt x="134" y="871"/>
                  </a:lnTo>
                  <a:cubicBezTo>
                    <a:pt x="60" y="871"/>
                    <a:pt x="0" y="931"/>
                    <a:pt x="0" y="1005"/>
                  </a:cubicBezTo>
                  <a:cubicBezTo>
                    <a:pt x="0" y="1080"/>
                    <a:pt x="60" y="1140"/>
                    <a:pt x="134" y="1140"/>
                  </a:cubicBezTo>
                  <a:lnTo>
                    <a:pt x="1271" y="1140"/>
                  </a:lnTo>
                  <a:cubicBezTo>
                    <a:pt x="1528" y="1113"/>
                    <a:pt x="1721" y="900"/>
                    <a:pt x="1721" y="642"/>
                  </a:cubicBezTo>
                  <a:lnTo>
                    <a:pt x="1721" y="134"/>
                  </a:lnTo>
                  <a:cubicBezTo>
                    <a:pt x="1721" y="61"/>
                    <a:pt x="1659" y="0"/>
                    <a:pt x="158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0" name="Google Shape;1910;p40"/>
            <p:cNvSpPr/>
            <p:nvPr/>
          </p:nvSpPr>
          <p:spPr>
            <a:xfrm>
              <a:off x="6056214" y="2888248"/>
              <a:ext cx="132353" cy="77720"/>
            </a:xfrm>
            <a:custGeom>
              <a:rect b="b" l="l" r="r" t="t"/>
              <a:pathLst>
                <a:path extrusionOk="0" h="2189" w="3728">
                  <a:moveTo>
                    <a:pt x="1864" y="1"/>
                  </a:moveTo>
                  <a:cubicBezTo>
                    <a:pt x="834" y="1"/>
                    <a:pt x="1" y="835"/>
                    <a:pt x="1" y="1864"/>
                  </a:cubicBezTo>
                  <a:lnTo>
                    <a:pt x="1" y="2188"/>
                  </a:lnTo>
                  <a:cubicBezTo>
                    <a:pt x="1" y="2188"/>
                    <a:pt x="1" y="2188"/>
                    <a:pt x="3" y="2188"/>
                  </a:cubicBezTo>
                  <a:cubicBezTo>
                    <a:pt x="53" y="2188"/>
                    <a:pt x="1224" y="2178"/>
                    <a:pt x="1864" y="1289"/>
                  </a:cubicBezTo>
                  <a:cubicBezTo>
                    <a:pt x="2506" y="2178"/>
                    <a:pt x="3676" y="2188"/>
                    <a:pt x="3726" y="2188"/>
                  </a:cubicBezTo>
                  <a:cubicBezTo>
                    <a:pt x="3727" y="2188"/>
                    <a:pt x="3728" y="2188"/>
                    <a:pt x="3728" y="2188"/>
                  </a:cubicBezTo>
                  <a:lnTo>
                    <a:pt x="3728" y="1864"/>
                  </a:lnTo>
                  <a:cubicBezTo>
                    <a:pt x="3728" y="835"/>
                    <a:pt x="2893" y="1"/>
                    <a:pt x="18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1" name="Google Shape;1911;p40"/>
            <p:cNvSpPr/>
            <p:nvPr/>
          </p:nvSpPr>
          <p:spPr>
            <a:xfrm>
              <a:off x="6107623" y="2888212"/>
              <a:ext cx="80946" cy="77756"/>
            </a:xfrm>
            <a:custGeom>
              <a:rect b="b" l="l" r="r" t="t"/>
              <a:pathLst>
                <a:path extrusionOk="0" h="2190" w="2280">
                  <a:moveTo>
                    <a:pt x="416" y="0"/>
                  </a:moveTo>
                  <a:cubicBezTo>
                    <a:pt x="274" y="0"/>
                    <a:pt x="133" y="18"/>
                    <a:pt x="0" y="48"/>
                  </a:cubicBezTo>
                  <a:lnTo>
                    <a:pt x="29" y="48"/>
                  </a:lnTo>
                  <a:cubicBezTo>
                    <a:pt x="1058" y="48"/>
                    <a:pt x="1893" y="882"/>
                    <a:pt x="1893" y="1911"/>
                  </a:cubicBezTo>
                  <a:lnTo>
                    <a:pt x="1893" y="2150"/>
                  </a:lnTo>
                  <a:cubicBezTo>
                    <a:pt x="2108" y="2188"/>
                    <a:pt x="2259" y="2189"/>
                    <a:pt x="2278" y="2189"/>
                  </a:cubicBezTo>
                  <a:cubicBezTo>
                    <a:pt x="2279" y="2189"/>
                    <a:pt x="2280" y="2189"/>
                    <a:pt x="2280" y="2189"/>
                  </a:cubicBezTo>
                  <a:lnTo>
                    <a:pt x="2280" y="1865"/>
                  </a:lnTo>
                  <a:cubicBezTo>
                    <a:pt x="2280" y="836"/>
                    <a:pt x="1445" y="2"/>
                    <a:pt x="416" y="0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2" name="Google Shape;1912;p40"/>
            <p:cNvSpPr/>
            <p:nvPr/>
          </p:nvSpPr>
          <p:spPr>
            <a:xfrm>
              <a:off x="6121576" y="3024724"/>
              <a:ext cx="24745" cy="20309"/>
            </a:xfrm>
            <a:custGeom>
              <a:rect b="b" l="l" r="r" t="t"/>
              <a:pathLst>
                <a:path extrusionOk="0" h="572" w="697">
                  <a:moveTo>
                    <a:pt x="265" y="0"/>
                  </a:moveTo>
                  <a:cubicBezTo>
                    <a:pt x="120" y="0"/>
                    <a:pt x="0" y="118"/>
                    <a:pt x="0" y="265"/>
                  </a:cubicBezTo>
                  <a:lnTo>
                    <a:pt x="0" y="308"/>
                  </a:lnTo>
                  <a:cubicBezTo>
                    <a:pt x="0" y="454"/>
                    <a:pt x="120" y="572"/>
                    <a:pt x="265" y="572"/>
                  </a:cubicBezTo>
                  <a:lnTo>
                    <a:pt x="432" y="572"/>
                  </a:lnTo>
                  <a:cubicBezTo>
                    <a:pt x="579" y="572"/>
                    <a:pt x="697" y="454"/>
                    <a:pt x="697" y="308"/>
                  </a:cubicBezTo>
                  <a:lnTo>
                    <a:pt x="697" y="265"/>
                  </a:lnTo>
                  <a:cubicBezTo>
                    <a:pt x="697" y="118"/>
                    <a:pt x="579" y="0"/>
                    <a:pt x="43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3" name="Google Shape;1913;p40"/>
            <p:cNvSpPr/>
            <p:nvPr/>
          </p:nvSpPr>
          <p:spPr>
            <a:xfrm>
              <a:off x="6128819" y="3024653"/>
              <a:ext cx="17503" cy="20344"/>
            </a:xfrm>
            <a:custGeom>
              <a:rect b="b" l="l" r="r" t="t"/>
              <a:pathLst>
                <a:path extrusionOk="0" h="573" w="493">
                  <a:moveTo>
                    <a:pt x="61" y="1"/>
                  </a:moveTo>
                  <a:cubicBezTo>
                    <a:pt x="42" y="1"/>
                    <a:pt x="21" y="2"/>
                    <a:pt x="1" y="8"/>
                  </a:cubicBezTo>
                  <a:cubicBezTo>
                    <a:pt x="117" y="34"/>
                    <a:pt x="204" y="141"/>
                    <a:pt x="204" y="264"/>
                  </a:cubicBezTo>
                  <a:lnTo>
                    <a:pt x="204" y="307"/>
                  </a:lnTo>
                  <a:cubicBezTo>
                    <a:pt x="204" y="433"/>
                    <a:pt x="117" y="538"/>
                    <a:pt x="1" y="565"/>
                  </a:cubicBezTo>
                  <a:cubicBezTo>
                    <a:pt x="21" y="571"/>
                    <a:pt x="40" y="572"/>
                    <a:pt x="61" y="572"/>
                  </a:cubicBezTo>
                  <a:lnTo>
                    <a:pt x="228" y="572"/>
                  </a:lnTo>
                  <a:cubicBezTo>
                    <a:pt x="375" y="572"/>
                    <a:pt x="493" y="454"/>
                    <a:pt x="493" y="307"/>
                  </a:cubicBezTo>
                  <a:lnTo>
                    <a:pt x="493" y="264"/>
                  </a:lnTo>
                  <a:cubicBezTo>
                    <a:pt x="493" y="119"/>
                    <a:pt x="375" y="1"/>
                    <a:pt x="228" y="1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4" name="Google Shape;1914;p40"/>
            <p:cNvSpPr/>
            <p:nvPr/>
          </p:nvSpPr>
          <p:spPr>
            <a:xfrm>
              <a:off x="6188465" y="2963906"/>
              <a:ext cx="28828" cy="40014"/>
            </a:xfrm>
            <a:custGeom>
              <a:rect b="b" l="l" r="r" t="t"/>
              <a:pathLst>
                <a:path extrusionOk="0" h="1127" w="812">
                  <a:moveTo>
                    <a:pt x="345" y="1"/>
                  </a:moveTo>
                  <a:lnTo>
                    <a:pt x="345" y="1"/>
                  </a:lnTo>
                  <a:cubicBezTo>
                    <a:pt x="413" y="94"/>
                    <a:pt x="452" y="208"/>
                    <a:pt x="452" y="332"/>
                  </a:cubicBezTo>
                  <a:cubicBezTo>
                    <a:pt x="452" y="605"/>
                    <a:pt x="258" y="834"/>
                    <a:pt x="0" y="887"/>
                  </a:cubicBezTo>
                  <a:lnTo>
                    <a:pt x="0" y="1126"/>
                  </a:lnTo>
                  <a:lnTo>
                    <a:pt x="243" y="1126"/>
                  </a:lnTo>
                  <a:cubicBezTo>
                    <a:pt x="558" y="1126"/>
                    <a:pt x="812" y="872"/>
                    <a:pt x="812" y="558"/>
                  </a:cubicBezTo>
                  <a:cubicBezTo>
                    <a:pt x="812" y="402"/>
                    <a:pt x="748" y="260"/>
                    <a:pt x="645" y="158"/>
                  </a:cubicBezTo>
                  <a:cubicBezTo>
                    <a:pt x="566" y="79"/>
                    <a:pt x="461" y="23"/>
                    <a:pt x="345" y="1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15" name="Google Shape;1915;p40"/>
          <p:cNvGrpSpPr/>
          <p:nvPr/>
        </p:nvGrpSpPr>
        <p:grpSpPr>
          <a:xfrm>
            <a:off x="5425775" y="2831051"/>
            <a:ext cx="234643" cy="327001"/>
            <a:chOff x="5425775" y="2831051"/>
            <a:chExt cx="234643" cy="327001"/>
          </a:xfrm>
        </p:grpSpPr>
        <p:sp>
          <p:nvSpPr>
            <p:cNvPr id="1916" name="Google Shape;1916;p40"/>
            <p:cNvSpPr/>
            <p:nvPr/>
          </p:nvSpPr>
          <p:spPr>
            <a:xfrm>
              <a:off x="5425775" y="2837335"/>
              <a:ext cx="234636" cy="320717"/>
            </a:xfrm>
            <a:custGeom>
              <a:rect b="b" l="l" r="r" t="t"/>
              <a:pathLst>
                <a:path extrusionOk="0" h="9033" w="6609">
                  <a:moveTo>
                    <a:pt x="154" y="0"/>
                  </a:moveTo>
                  <a:cubicBezTo>
                    <a:pt x="69" y="0"/>
                    <a:pt x="0" y="69"/>
                    <a:pt x="0" y="155"/>
                  </a:cubicBezTo>
                  <a:lnTo>
                    <a:pt x="0" y="8877"/>
                  </a:lnTo>
                  <a:cubicBezTo>
                    <a:pt x="0" y="8962"/>
                    <a:pt x="68" y="9033"/>
                    <a:pt x="154" y="9033"/>
                  </a:cubicBezTo>
                  <a:lnTo>
                    <a:pt x="5054" y="9033"/>
                  </a:lnTo>
                  <a:lnTo>
                    <a:pt x="6608" y="7591"/>
                  </a:lnTo>
                  <a:lnTo>
                    <a:pt x="6608" y="155"/>
                  </a:lnTo>
                  <a:cubicBezTo>
                    <a:pt x="6608" y="71"/>
                    <a:pt x="6541" y="0"/>
                    <a:pt x="64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7" name="Google Shape;1917;p40"/>
            <p:cNvSpPr/>
            <p:nvPr/>
          </p:nvSpPr>
          <p:spPr>
            <a:xfrm>
              <a:off x="5641708" y="2831051"/>
              <a:ext cx="18710" cy="287981"/>
            </a:xfrm>
            <a:custGeom>
              <a:rect b="b" l="l" r="r" t="t"/>
              <a:pathLst>
                <a:path extrusionOk="0" h="8111" w="527">
                  <a:moveTo>
                    <a:pt x="1" y="0"/>
                  </a:moveTo>
                  <a:cubicBezTo>
                    <a:pt x="86" y="0"/>
                    <a:pt x="156" y="68"/>
                    <a:pt x="156" y="154"/>
                  </a:cubicBezTo>
                  <a:lnTo>
                    <a:pt x="156" y="8110"/>
                  </a:lnTo>
                  <a:lnTo>
                    <a:pt x="526" y="7766"/>
                  </a:lnTo>
                  <a:lnTo>
                    <a:pt x="526" y="154"/>
                  </a:lnTo>
                  <a:cubicBezTo>
                    <a:pt x="526" y="69"/>
                    <a:pt x="456" y="0"/>
                    <a:pt x="372" y="0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8" name="Google Shape;1918;p40"/>
            <p:cNvSpPr/>
            <p:nvPr/>
          </p:nvSpPr>
          <p:spPr>
            <a:xfrm>
              <a:off x="5453645" y="2895100"/>
              <a:ext cx="80378" cy="80419"/>
            </a:xfrm>
            <a:custGeom>
              <a:rect b="b" l="l" r="r" t="t"/>
              <a:pathLst>
                <a:path extrusionOk="0" h="2265" w="2264">
                  <a:moveTo>
                    <a:pt x="1132" y="1"/>
                  </a:moveTo>
                  <a:cubicBezTo>
                    <a:pt x="507" y="1"/>
                    <a:pt x="1" y="509"/>
                    <a:pt x="1" y="1133"/>
                  </a:cubicBezTo>
                  <a:cubicBezTo>
                    <a:pt x="1" y="1758"/>
                    <a:pt x="507" y="2264"/>
                    <a:pt x="1132" y="2264"/>
                  </a:cubicBezTo>
                  <a:cubicBezTo>
                    <a:pt x="1756" y="2264"/>
                    <a:pt x="2263" y="1758"/>
                    <a:pt x="2263" y="1133"/>
                  </a:cubicBezTo>
                  <a:cubicBezTo>
                    <a:pt x="2263" y="509"/>
                    <a:pt x="1756" y="1"/>
                    <a:pt x="113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9" name="Google Shape;1919;p40"/>
            <p:cNvSpPr/>
            <p:nvPr/>
          </p:nvSpPr>
          <p:spPr>
            <a:xfrm>
              <a:off x="5453645" y="3005091"/>
              <a:ext cx="80378" cy="80419"/>
            </a:xfrm>
            <a:custGeom>
              <a:rect b="b" l="l" r="r" t="t"/>
              <a:pathLst>
                <a:path extrusionOk="0" h="2265" w="2264">
                  <a:moveTo>
                    <a:pt x="1132" y="1"/>
                  </a:moveTo>
                  <a:cubicBezTo>
                    <a:pt x="507" y="1"/>
                    <a:pt x="1" y="507"/>
                    <a:pt x="1" y="1132"/>
                  </a:cubicBezTo>
                  <a:cubicBezTo>
                    <a:pt x="1" y="1756"/>
                    <a:pt x="507" y="2264"/>
                    <a:pt x="1132" y="2264"/>
                  </a:cubicBezTo>
                  <a:cubicBezTo>
                    <a:pt x="1756" y="2264"/>
                    <a:pt x="2263" y="1756"/>
                    <a:pt x="2263" y="1132"/>
                  </a:cubicBezTo>
                  <a:cubicBezTo>
                    <a:pt x="2263" y="507"/>
                    <a:pt x="1756" y="1"/>
                    <a:pt x="113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0" name="Google Shape;1920;p40"/>
            <p:cNvSpPr/>
            <p:nvPr/>
          </p:nvSpPr>
          <p:spPr>
            <a:xfrm>
              <a:off x="5468734" y="2897195"/>
              <a:ext cx="65289" cy="78324"/>
            </a:xfrm>
            <a:custGeom>
              <a:rect b="b" l="l" r="r" t="t"/>
              <a:pathLst>
                <a:path extrusionOk="0" h="2206" w="1839">
                  <a:moveTo>
                    <a:pt x="1061" y="1"/>
                  </a:moveTo>
                  <a:lnTo>
                    <a:pt x="1061" y="1"/>
                  </a:lnTo>
                  <a:cubicBezTo>
                    <a:pt x="1319" y="206"/>
                    <a:pt x="1484" y="526"/>
                    <a:pt x="1484" y="881"/>
                  </a:cubicBezTo>
                  <a:cubicBezTo>
                    <a:pt x="1484" y="1507"/>
                    <a:pt x="977" y="2012"/>
                    <a:pt x="353" y="2012"/>
                  </a:cubicBezTo>
                  <a:cubicBezTo>
                    <a:pt x="231" y="2012"/>
                    <a:pt x="111" y="1994"/>
                    <a:pt x="0" y="1958"/>
                  </a:cubicBezTo>
                  <a:lnTo>
                    <a:pt x="0" y="1958"/>
                  </a:lnTo>
                  <a:cubicBezTo>
                    <a:pt x="193" y="2112"/>
                    <a:pt x="439" y="2205"/>
                    <a:pt x="707" y="2205"/>
                  </a:cubicBezTo>
                  <a:cubicBezTo>
                    <a:pt x="1333" y="2205"/>
                    <a:pt x="1838" y="1699"/>
                    <a:pt x="1838" y="1074"/>
                  </a:cubicBezTo>
                  <a:cubicBezTo>
                    <a:pt x="1838" y="572"/>
                    <a:pt x="1511" y="147"/>
                    <a:pt x="1061" y="1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1" name="Google Shape;1921;p40"/>
            <p:cNvSpPr/>
            <p:nvPr/>
          </p:nvSpPr>
          <p:spPr>
            <a:xfrm>
              <a:off x="5468663" y="3007079"/>
              <a:ext cx="65360" cy="78431"/>
            </a:xfrm>
            <a:custGeom>
              <a:rect b="b" l="l" r="r" t="t"/>
              <a:pathLst>
                <a:path extrusionOk="0" h="2209" w="1841">
                  <a:moveTo>
                    <a:pt x="1062" y="1"/>
                  </a:moveTo>
                  <a:cubicBezTo>
                    <a:pt x="1319" y="208"/>
                    <a:pt x="1485" y="526"/>
                    <a:pt x="1485" y="882"/>
                  </a:cubicBezTo>
                  <a:cubicBezTo>
                    <a:pt x="1485" y="1506"/>
                    <a:pt x="977" y="2014"/>
                    <a:pt x="354" y="2014"/>
                  </a:cubicBezTo>
                  <a:cubicBezTo>
                    <a:pt x="231" y="2014"/>
                    <a:pt x="112" y="1994"/>
                    <a:pt x="1" y="1958"/>
                  </a:cubicBezTo>
                  <a:lnTo>
                    <a:pt x="1" y="1958"/>
                  </a:lnTo>
                  <a:cubicBezTo>
                    <a:pt x="195" y="2115"/>
                    <a:pt x="441" y="2208"/>
                    <a:pt x="709" y="2208"/>
                  </a:cubicBezTo>
                  <a:cubicBezTo>
                    <a:pt x="1335" y="2208"/>
                    <a:pt x="1840" y="1700"/>
                    <a:pt x="1840" y="1076"/>
                  </a:cubicBezTo>
                  <a:cubicBezTo>
                    <a:pt x="1840" y="575"/>
                    <a:pt x="1513" y="151"/>
                    <a:pt x="1062" y="1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2" name="Google Shape;1922;p40"/>
            <p:cNvSpPr/>
            <p:nvPr/>
          </p:nvSpPr>
          <p:spPr>
            <a:xfrm>
              <a:off x="5425775" y="2831051"/>
              <a:ext cx="234636" cy="42677"/>
            </a:xfrm>
            <a:custGeom>
              <a:rect b="b" l="l" r="r" t="t"/>
              <a:pathLst>
                <a:path extrusionOk="0" h="1202" w="6609">
                  <a:moveTo>
                    <a:pt x="154" y="0"/>
                  </a:moveTo>
                  <a:cubicBezTo>
                    <a:pt x="69" y="0"/>
                    <a:pt x="0" y="68"/>
                    <a:pt x="0" y="154"/>
                  </a:cubicBezTo>
                  <a:lnTo>
                    <a:pt x="0" y="1202"/>
                  </a:lnTo>
                  <a:lnTo>
                    <a:pt x="6608" y="1202"/>
                  </a:lnTo>
                  <a:lnTo>
                    <a:pt x="6608" y="154"/>
                  </a:lnTo>
                  <a:cubicBezTo>
                    <a:pt x="6608" y="69"/>
                    <a:pt x="6538" y="0"/>
                    <a:pt x="645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3" name="Google Shape;1923;p40"/>
            <p:cNvSpPr/>
            <p:nvPr/>
          </p:nvSpPr>
          <p:spPr>
            <a:xfrm>
              <a:off x="5641708" y="2831051"/>
              <a:ext cx="18710" cy="42677"/>
            </a:xfrm>
            <a:custGeom>
              <a:rect b="b" l="l" r="r" t="t"/>
              <a:pathLst>
                <a:path extrusionOk="0" h="1202" w="527">
                  <a:moveTo>
                    <a:pt x="1" y="0"/>
                  </a:moveTo>
                  <a:cubicBezTo>
                    <a:pt x="86" y="0"/>
                    <a:pt x="156" y="68"/>
                    <a:pt x="156" y="154"/>
                  </a:cubicBezTo>
                  <a:lnTo>
                    <a:pt x="156" y="1202"/>
                  </a:lnTo>
                  <a:lnTo>
                    <a:pt x="526" y="1202"/>
                  </a:lnTo>
                  <a:lnTo>
                    <a:pt x="526" y="154"/>
                  </a:lnTo>
                  <a:cubicBezTo>
                    <a:pt x="526" y="69"/>
                    <a:pt x="456" y="0"/>
                    <a:pt x="372" y="0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4" name="Google Shape;1924;p40"/>
            <p:cNvSpPr/>
            <p:nvPr/>
          </p:nvSpPr>
          <p:spPr>
            <a:xfrm>
              <a:off x="5605210" y="3106774"/>
              <a:ext cx="55206" cy="51269"/>
            </a:xfrm>
            <a:custGeom>
              <a:rect b="b" l="l" r="r" t="t"/>
              <a:pathLst>
                <a:path extrusionOk="0" h="1444" w="1555">
                  <a:moveTo>
                    <a:pt x="223" y="0"/>
                  </a:moveTo>
                  <a:cubicBezTo>
                    <a:pt x="99" y="0"/>
                    <a:pt x="0" y="101"/>
                    <a:pt x="0" y="223"/>
                  </a:cubicBezTo>
                  <a:lnTo>
                    <a:pt x="0" y="1444"/>
                  </a:lnTo>
                  <a:lnTo>
                    <a:pt x="1554" y="0"/>
                  </a:ln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5" name="Google Shape;1925;p40"/>
            <p:cNvSpPr/>
            <p:nvPr/>
          </p:nvSpPr>
          <p:spPr>
            <a:xfrm>
              <a:off x="5605139" y="3106809"/>
              <a:ext cx="55277" cy="12498"/>
            </a:xfrm>
            <a:custGeom>
              <a:rect b="b" l="l" r="r" t="t"/>
              <a:pathLst>
                <a:path extrusionOk="0" h="352" w="1557">
                  <a:moveTo>
                    <a:pt x="222" y="1"/>
                  </a:moveTo>
                  <a:cubicBezTo>
                    <a:pt x="100" y="1"/>
                    <a:pt x="1" y="100"/>
                    <a:pt x="1" y="222"/>
                  </a:cubicBezTo>
                  <a:lnTo>
                    <a:pt x="1" y="352"/>
                  </a:lnTo>
                  <a:cubicBezTo>
                    <a:pt x="18" y="349"/>
                    <a:pt x="35" y="346"/>
                    <a:pt x="52" y="346"/>
                  </a:cubicBezTo>
                  <a:lnTo>
                    <a:pt x="1183" y="346"/>
                  </a:lnTo>
                  <a:lnTo>
                    <a:pt x="1556" y="1"/>
                  </a:ln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6" name="Google Shape;1926;p40"/>
            <p:cNvSpPr/>
            <p:nvPr/>
          </p:nvSpPr>
          <p:spPr>
            <a:xfrm>
              <a:off x="5473598" y="2911893"/>
              <a:ext cx="40366" cy="46902"/>
            </a:xfrm>
            <a:custGeom>
              <a:rect b="b" l="l" r="r" t="t"/>
              <a:pathLst>
                <a:path extrusionOk="0" h="1321" w="1137">
                  <a:moveTo>
                    <a:pt x="571" y="489"/>
                  </a:moveTo>
                  <a:lnTo>
                    <a:pt x="684" y="785"/>
                  </a:lnTo>
                  <a:lnTo>
                    <a:pt x="459" y="785"/>
                  </a:lnTo>
                  <a:lnTo>
                    <a:pt x="571" y="489"/>
                  </a:lnTo>
                  <a:close/>
                  <a:moveTo>
                    <a:pt x="570" y="1"/>
                  </a:moveTo>
                  <a:cubicBezTo>
                    <a:pt x="504" y="1"/>
                    <a:pt x="443" y="41"/>
                    <a:pt x="419" y="102"/>
                  </a:cubicBezTo>
                  <a:cubicBezTo>
                    <a:pt x="419" y="105"/>
                    <a:pt x="419" y="105"/>
                    <a:pt x="417" y="106"/>
                  </a:cubicBezTo>
                  <a:lnTo>
                    <a:pt x="26" y="1131"/>
                  </a:lnTo>
                  <a:cubicBezTo>
                    <a:pt x="0" y="1203"/>
                    <a:pt x="36" y="1285"/>
                    <a:pt x="108" y="1311"/>
                  </a:cubicBezTo>
                  <a:cubicBezTo>
                    <a:pt x="124" y="1317"/>
                    <a:pt x="141" y="1320"/>
                    <a:pt x="157" y="1320"/>
                  </a:cubicBezTo>
                  <a:cubicBezTo>
                    <a:pt x="213" y="1320"/>
                    <a:pt x="266" y="1286"/>
                    <a:pt x="288" y="1230"/>
                  </a:cubicBezTo>
                  <a:lnTo>
                    <a:pt x="350" y="1064"/>
                  </a:lnTo>
                  <a:lnTo>
                    <a:pt x="786" y="1064"/>
                  </a:lnTo>
                  <a:lnTo>
                    <a:pt x="849" y="1230"/>
                  </a:lnTo>
                  <a:cubicBezTo>
                    <a:pt x="871" y="1286"/>
                    <a:pt x="923" y="1321"/>
                    <a:pt x="979" y="1321"/>
                  </a:cubicBezTo>
                  <a:cubicBezTo>
                    <a:pt x="994" y="1321"/>
                    <a:pt x="1010" y="1316"/>
                    <a:pt x="1028" y="1311"/>
                  </a:cubicBezTo>
                  <a:cubicBezTo>
                    <a:pt x="1101" y="1282"/>
                    <a:pt x="1137" y="1201"/>
                    <a:pt x="1110" y="1131"/>
                  </a:cubicBezTo>
                  <a:lnTo>
                    <a:pt x="722" y="106"/>
                  </a:lnTo>
                  <a:cubicBezTo>
                    <a:pt x="722" y="105"/>
                    <a:pt x="721" y="105"/>
                    <a:pt x="721" y="102"/>
                  </a:cubicBezTo>
                  <a:cubicBezTo>
                    <a:pt x="695" y="41"/>
                    <a:pt x="636" y="1"/>
                    <a:pt x="570" y="1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7" name="Google Shape;1927;p40"/>
            <p:cNvSpPr/>
            <p:nvPr/>
          </p:nvSpPr>
          <p:spPr>
            <a:xfrm>
              <a:off x="5477681" y="3021919"/>
              <a:ext cx="32449" cy="46760"/>
            </a:xfrm>
            <a:custGeom>
              <a:rect b="b" l="l" r="r" t="t"/>
              <a:pathLst>
                <a:path extrusionOk="0" h="1317" w="914">
                  <a:moveTo>
                    <a:pt x="439" y="277"/>
                  </a:moveTo>
                  <a:cubicBezTo>
                    <a:pt x="495" y="277"/>
                    <a:pt x="540" y="323"/>
                    <a:pt x="540" y="377"/>
                  </a:cubicBezTo>
                  <a:cubicBezTo>
                    <a:pt x="540" y="433"/>
                    <a:pt x="495" y="478"/>
                    <a:pt x="439" y="478"/>
                  </a:cubicBezTo>
                  <a:lnTo>
                    <a:pt x="275" y="478"/>
                  </a:lnTo>
                  <a:lnTo>
                    <a:pt x="275" y="277"/>
                  </a:lnTo>
                  <a:close/>
                  <a:moveTo>
                    <a:pt x="492" y="756"/>
                  </a:moveTo>
                  <a:cubicBezTo>
                    <a:pt x="570" y="756"/>
                    <a:pt x="633" y="819"/>
                    <a:pt x="633" y="895"/>
                  </a:cubicBezTo>
                  <a:cubicBezTo>
                    <a:pt x="633" y="973"/>
                    <a:pt x="570" y="1038"/>
                    <a:pt x="492" y="1038"/>
                  </a:cubicBezTo>
                  <a:lnTo>
                    <a:pt x="277" y="1038"/>
                  </a:lnTo>
                  <a:lnTo>
                    <a:pt x="277" y="756"/>
                  </a:lnTo>
                  <a:close/>
                  <a:moveTo>
                    <a:pt x="138" y="0"/>
                  </a:moveTo>
                  <a:cubicBezTo>
                    <a:pt x="61" y="0"/>
                    <a:pt x="0" y="64"/>
                    <a:pt x="0" y="138"/>
                  </a:cubicBezTo>
                  <a:lnTo>
                    <a:pt x="0" y="618"/>
                  </a:lnTo>
                  <a:lnTo>
                    <a:pt x="0" y="1179"/>
                  </a:lnTo>
                  <a:cubicBezTo>
                    <a:pt x="0" y="1216"/>
                    <a:pt x="15" y="1251"/>
                    <a:pt x="41" y="1277"/>
                  </a:cubicBezTo>
                  <a:cubicBezTo>
                    <a:pt x="66" y="1303"/>
                    <a:pt x="102" y="1317"/>
                    <a:pt x="140" y="1317"/>
                  </a:cubicBezTo>
                  <a:cubicBezTo>
                    <a:pt x="140" y="1317"/>
                    <a:pt x="418" y="1315"/>
                    <a:pt x="495" y="1315"/>
                  </a:cubicBezTo>
                  <a:cubicBezTo>
                    <a:pt x="724" y="1315"/>
                    <a:pt x="914" y="1126"/>
                    <a:pt x="914" y="895"/>
                  </a:cubicBezTo>
                  <a:cubicBezTo>
                    <a:pt x="913" y="769"/>
                    <a:pt x="852" y="654"/>
                    <a:pt x="760" y="576"/>
                  </a:cubicBezTo>
                  <a:cubicBezTo>
                    <a:pt x="796" y="518"/>
                    <a:pt x="819" y="449"/>
                    <a:pt x="819" y="377"/>
                  </a:cubicBezTo>
                  <a:cubicBezTo>
                    <a:pt x="819" y="169"/>
                    <a:pt x="649" y="0"/>
                    <a:pt x="441" y="0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8" name="Google Shape;1928;p40"/>
            <p:cNvSpPr/>
            <p:nvPr/>
          </p:nvSpPr>
          <p:spPr>
            <a:xfrm>
              <a:off x="5549363" y="2912284"/>
              <a:ext cx="54745" cy="9835"/>
            </a:xfrm>
            <a:custGeom>
              <a:rect b="b" l="l" r="r" t="t"/>
              <a:pathLst>
                <a:path extrusionOk="0" h="277" w="1542">
                  <a:moveTo>
                    <a:pt x="140" y="0"/>
                  </a:moveTo>
                  <a:cubicBezTo>
                    <a:pt x="64" y="0"/>
                    <a:pt x="0" y="60"/>
                    <a:pt x="0" y="138"/>
                  </a:cubicBezTo>
                  <a:cubicBezTo>
                    <a:pt x="0" y="213"/>
                    <a:pt x="62" y="276"/>
                    <a:pt x="140" y="276"/>
                  </a:cubicBezTo>
                  <a:lnTo>
                    <a:pt x="1402" y="276"/>
                  </a:lnTo>
                  <a:cubicBezTo>
                    <a:pt x="1478" y="276"/>
                    <a:pt x="1541" y="216"/>
                    <a:pt x="1541" y="138"/>
                  </a:cubicBezTo>
                  <a:cubicBezTo>
                    <a:pt x="1541" y="62"/>
                    <a:pt x="1480" y="0"/>
                    <a:pt x="1402" y="0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9" name="Google Shape;1929;p40"/>
            <p:cNvSpPr/>
            <p:nvPr/>
          </p:nvSpPr>
          <p:spPr>
            <a:xfrm>
              <a:off x="5549363" y="2931669"/>
              <a:ext cx="88011" cy="9870"/>
            </a:xfrm>
            <a:custGeom>
              <a:rect b="b" l="l" r="r" t="t"/>
              <a:pathLst>
                <a:path extrusionOk="0" h="278" w="2479">
                  <a:moveTo>
                    <a:pt x="140" y="1"/>
                  </a:moveTo>
                  <a:cubicBezTo>
                    <a:pt x="64" y="1"/>
                    <a:pt x="0" y="61"/>
                    <a:pt x="0" y="139"/>
                  </a:cubicBezTo>
                  <a:cubicBezTo>
                    <a:pt x="0" y="214"/>
                    <a:pt x="62" y="277"/>
                    <a:pt x="140" y="277"/>
                  </a:cubicBezTo>
                  <a:lnTo>
                    <a:pt x="2339" y="277"/>
                  </a:lnTo>
                  <a:cubicBezTo>
                    <a:pt x="2416" y="277"/>
                    <a:pt x="2478" y="217"/>
                    <a:pt x="2478" y="139"/>
                  </a:cubicBezTo>
                  <a:cubicBezTo>
                    <a:pt x="2478" y="63"/>
                    <a:pt x="2416" y="1"/>
                    <a:pt x="2339" y="1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0" name="Google Shape;1930;p40"/>
            <p:cNvSpPr/>
            <p:nvPr/>
          </p:nvSpPr>
          <p:spPr>
            <a:xfrm>
              <a:off x="5549363" y="2951089"/>
              <a:ext cx="88011" cy="9870"/>
            </a:xfrm>
            <a:custGeom>
              <a:rect b="b" l="l" r="r" t="t"/>
              <a:pathLst>
                <a:path extrusionOk="0" h="278" w="2479">
                  <a:moveTo>
                    <a:pt x="140" y="1"/>
                  </a:moveTo>
                  <a:cubicBezTo>
                    <a:pt x="64" y="1"/>
                    <a:pt x="0" y="61"/>
                    <a:pt x="0" y="139"/>
                  </a:cubicBezTo>
                  <a:cubicBezTo>
                    <a:pt x="0" y="214"/>
                    <a:pt x="62" y="277"/>
                    <a:pt x="140" y="277"/>
                  </a:cubicBezTo>
                  <a:lnTo>
                    <a:pt x="2339" y="277"/>
                  </a:lnTo>
                  <a:cubicBezTo>
                    <a:pt x="2416" y="277"/>
                    <a:pt x="2478" y="217"/>
                    <a:pt x="2478" y="139"/>
                  </a:cubicBezTo>
                  <a:cubicBezTo>
                    <a:pt x="2478" y="63"/>
                    <a:pt x="2416" y="1"/>
                    <a:pt x="2339" y="1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1" name="Google Shape;1931;p40"/>
            <p:cNvSpPr/>
            <p:nvPr/>
          </p:nvSpPr>
          <p:spPr>
            <a:xfrm>
              <a:off x="5549363" y="2970545"/>
              <a:ext cx="88011" cy="9870"/>
            </a:xfrm>
            <a:custGeom>
              <a:rect b="b" l="l" r="r" t="t"/>
              <a:pathLst>
                <a:path extrusionOk="0" h="278" w="2479">
                  <a:moveTo>
                    <a:pt x="140" y="1"/>
                  </a:moveTo>
                  <a:cubicBezTo>
                    <a:pt x="64" y="1"/>
                    <a:pt x="0" y="61"/>
                    <a:pt x="0" y="139"/>
                  </a:cubicBezTo>
                  <a:cubicBezTo>
                    <a:pt x="0" y="215"/>
                    <a:pt x="62" y="277"/>
                    <a:pt x="140" y="277"/>
                  </a:cubicBezTo>
                  <a:lnTo>
                    <a:pt x="2339" y="277"/>
                  </a:lnTo>
                  <a:cubicBezTo>
                    <a:pt x="2416" y="277"/>
                    <a:pt x="2478" y="215"/>
                    <a:pt x="2478" y="139"/>
                  </a:cubicBezTo>
                  <a:cubicBezTo>
                    <a:pt x="2478" y="64"/>
                    <a:pt x="2416" y="1"/>
                    <a:pt x="2339" y="1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2" name="Google Shape;1932;p40"/>
            <p:cNvSpPr/>
            <p:nvPr/>
          </p:nvSpPr>
          <p:spPr>
            <a:xfrm>
              <a:off x="5549363" y="3022274"/>
              <a:ext cx="54745" cy="9906"/>
            </a:xfrm>
            <a:custGeom>
              <a:rect b="b" l="l" r="r" t="t"/>
              <a:pathLst>
                <a:path extrusionOk="0" h="279" w="1542">
                  <a:moveTo>
                    <a:pt x="140" y="0"/>
                  </a:moveTo>
                  <a:cubicBezTo>
                    <a:pt x="64" y="0"/>
                    <a:pt x="0" y="64"/>
                    <a:pt x="0" y="140"/>
                  </a:cubicBezTo>
                  <a:cubicBezTo>
                    <a:pt x="0" y="215"/>
                    <a:pt x="62" y="278"/>
                    <a:pt x="140" y="278"/>
                  </a:cubicBezTo>
                  <a:lnTo>
                    <a:pt x="1402" y="278"/>
                  </a:lnTo>
                  <a:cubicBezTo>
                    <a:pt x="1478" y="278"/>
                    <a:pt x="1541" y="215"/>
                    <a:pt x="1541" y="140"/>
                  </a:cubicBezTo>
                  <a:cubicBezTo>
                    <a:pt x="1541" y="64"/>
                    <a:pt x="1480" y="0"/>
                    <a:pt x="1402" y="0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3" name="Google Shape;1933;p40"/>
            <p:cNvSpPr/>
            <p:nvPr/>
          </p:nvSpPr>
          <p:spPr>
            <a:xfrm>
              <a:off x="5549363" y="3041695"/>
              <a:ext cx="88011" cy="9870"/>
            </a:xfrm>
            <a:custGeom>
              <a:rect b="b" l="l" r="r" t="t"/>
              <a:pathLst>
                <a:path extrusionOk="0" h="278" w="2479">
                  <a:moveTo>
                    <a:pt x="140" y="0"/>
                  </a:moveTo>
                  <a:cubicBezTo>
                    <a:pt x="64" y="0"/>
                    <a:pt x="0" y="62"/>
                    <a:pt x="0" y="140"/>
                  </a:cubicBezTo>
                  <a:cubicBezTo>
                    <a:pt x="0" y="215"/>
                    <a:pt x="62" y="278"/>
                    <a:pt x="140" y="278"/>
                  </a:cubicBezTo>
                  <a:lnTo>
                    <a:pt x="2339" y="278"/>
                  </a:lnTo>
                  <a:cubicBezTo>
                    <a:pt x="2416" y="278"/>
                    <a:pt x="2478" y="215"/>
                    <a:pt x="2478" y="140"/>
                  </a:cubicBezTo>
                  <a:cubicBezTo>
                    <a:pt x="2478" y="63"/>
                    <a:pt x="2416" y="0"/>
                    <a:pt x="2339" y="0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4" name="Google Shape;1934;p40"/>
            <p:cNvSpPr/>
            <p:nvPr/>
          </p:nvSpPr>
          <p:spPr>
            <a:xfrm>
              <a:off x="5549363" y="3061080"/>
              <a:ext cx="88011" cy="9906"/>
            </a:xfrm>
            <a:custGeom>
              <a:rect b="b" l="l" r="r" t="t"/>
              <a:pathLst>
                <a:path extrusionOk="0" h="279" w="2479">
                  <a:moveTo>
                    <a:pt x="140" y="1"/>
                  </a:moveTo>
                  <a:cubicBezTo>
                    <a:pt x="64" y="1"/>
                    <a:pt x="0" y="63"/>
                    <a:pt x="0" y="141"/>
                  </a:cubicBezTo>
                  <a:cubicBezTo>
                    <a:pt x="0" y="215"/>
                    <a:pt x="62" y="279"/>
                    <a:pt x="140" y="279"/>
                  </a:cubicBezTo>
                  <a:lnTo>
                    <a:pt x="2339" y="279"/>
                  </a:lnTo>
                  <a:cubicBezTo>
                    <a:pt x="2416" y="279"/>
                    <a:pt x="2478" y="215"/>
                    <a:pt x="2478" y="141"/>
                  </a:cubicBezTo>
                  <a:cubicBezTo>
                    <a:pt x="2478" y="64"/>
                    <a:pt x="2416" y="1"/>
                    <a:pt x="2339" y="1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5" name="Google Shape;1935;p40"/>
            <p:cNvSpPr/>
            <p:nvPr/>
          </p:nvSpPr>
          <p:spPr>
            <a:xfrm>
              <a:off x="5549363" y="3080501"/>
              <a:ext cx="88011" cy="9906"/>
            </a:xfrm>
            <a:custGeom>
              <a:rect b="b" l="l" r="r" t="t"/>
              <a:pathLst>
                <a:path extrusionOk="0" h="279" w="2479">
                  <a:moveTo>
                    <a:pt x="140" y="1"/>
                  </a:moveTo>
                  <a:cubicBezTo>
                    <a:pt x="64" y="1"/>
                    <a:pt x="0" y="64"/>
                    <a:pt x="0" y="140"/>
                  </a:cubicBezTo>
                  <a:cubicBezTo>
                    <a:pt x="0" y="215"/>
                    <a:pt x="62" y="279"/>
                    <a:pt x="140" y="279"/>
                  </a:cubicBezTo>
                  <a:lnTo>
                    <a:pt x="2339" y="279"/>
                  </a:lnTo>
                  <a:cubicBezTo>
                    <a:pt x="2416" y="279"/>
                    <a:pt x="2478" y="215"/>
                    <a:pt x="2478" y="140"/>
                  </a:cubicBezTo>
                  <a:cubicBezTo>
                    <a:pt x="2478" y="64"/>
                    <a:pt x="2416" y="1"/>
                    <a:pt x="2339" y="1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36" name="Google Shape;1936;p40"/>
          <p:cNvGrpSpPr/>
          <p:nvPr/>
        </p:nvGrpSpPr>
        <p:grpSpPr>
          <a:xfrm>
            <a:off x="4741548" y="2831051"/>
            <a:ext cx="308314" cy="327001"/>
            <a:chOff x="4741548" y="2831051"/>
            <a:chExt cx="308314" cy="327001"/>
          </a:xfrm>
        </p:grpSpPr>
        <p:sp>
          <p:nvSpPr>
            <p:cNvPr id="1937" name="Google Shape;1937;p40"/>
            <p:cNvSpPr/>
            <p:nvPr/>
          </p:nvSpPr>
          <p:spPr>
            <a:xfrm>
              <a:off x="4741548" y="2835524"/>
              <a:ext cx="308304" cy="322527"/>
            </a:xfrm>
            <a:custGeom>
              <a:rect b="b" l="l" r="r" t="t"/>
              <a:pathLst>
                <a:path extrusionOk="0" h="9084" w="8684">
                  <a:moveTo>
                    <a:pt x="100" y="1"/>
                  </a:moveTo>
                  <a:cubicBezTo>
                    <a:pt x="47" y="1"/>
                    <a:pt x="1" y="47"/>
                    <a:pt x="1" y="100"/>
                  </a:cubicBezTo>
                  <a:lnTo>
                    <a:pt x="1" y="8984"/>
                  </a:lnTo>
                  <a:cubicBezTo>
                    <a:pt x="1" y="9038"/>
                    <a:pt x="47" y="9084"/>
                    <a:pt x="100" y="9084"/>
                  </a:cubicBezTo>
                  <a:lnTo>
                    <a:pt x="8584" y="9084"/>
                  </a:lnTo>
                  <a:cubicBezTo>
                    <a:pt x="8639" y="9084"/>
                    <a:pt x="8684" y="9041"/>
                    <a:pt x="8684" y="8984"/>
                  </a:cubicBezTo>
                  <a:lnTo>
                    <a:pt x="8684" y="100"/>
                  </a:lnTo>
                  <a:cubicBezTo>
                    <a:pt x="8684" y="47"/>
                    <a:pt x="8639" y="1"/>
                    <a:pt x="85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8" name="Google Shape;1938;p40"/>
            <p:cNvSpPr/>
            <p:nvPr/>
          </p:nvSpPr>
          <p:spPr>
            <a:xfrm>
              <a:off x="5032785" y="2831051"/>
              <a:ext cx="17077" cy="327001"/>
            </a:xfrm>
            <a:custGeom>
              <a:rect b="b" l="l" r="r" t="t"/>
              <a:pathLst>
                <a:path extrusionOk="0" h="9210" w="481">
                  <a:moveTo>
                    <a:pt x="0" y="0"/>
                  </a:moveTo>
                  <a:cubicBezTo>
                    <a:pt x="27" y="0"/>
                    <a:pt x="52" y="10"/>
                    <a:pt x="71" y="29"/>
                  </a:cubicBezTo>
                  <a:cubicBezTo>
                    <a:pt x="88" y="46"/>
                    <a:pt x="99" y="72"/>
                    <a:pt x="99" y="98"/>
                  </a:cubicBezTo>
                  <a:lnTo>
                    <a:pt x="99" y="9110"/>
                  </a:lnTo>
                  <a:cubicBezTo>
                    <a:pt x="99" y="9164"/>
                    <a:pt x="55" y="9210"/>
                    <a:pt x="0" y="9210"/>
                  </a:cubicBezTo>
                  <a:lnTo>
                    <a:pt x="381" y="9210"/>
                  </a:lnTo>
                  <a:cubicBezTo>
                    <a:pt x="436" y="9210"/>
                    <a:pt x="481" y="9164"/>
                    <a:pt x="481" y="9110"/>
                  </a:cubicBezTo>
                  <a:lnTo>
                    <a:pt x="481" y="98"/>
                  </a:lnTo>
                  <a:cubicBezTo>
                    <a:pt x="481" y="75"/>
                    <a:pt x="472" y="53"/>
                    <a:pt x="459" y="36"/>
                  </a:cubicBezTo>
                  <a:cubicBezTo>
                    <a:pt x="456" y="33"/>
                    <a:pt x="453" y="30"/>
                    <a:pt x="452" y="29"/>
                  </a:cubicBezTo>
                  <a:cubicBezTo>
                    <a:pt x="435" y="10"/>
                    <a:pt x="409" y="0"/>
                    <a:pt x="381" y="0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9" name="Google Shape;1939;p40"/>
            <p:cNvSpPr/>
            <p:nvPr/>
          </p:nvSpPr>
          <p:spPr>
            <a:xfrm>
              <a:off x="4741548" y="2831051"/>
              <a:ext cx="308304" cy="42748"/>
            </a:xfrm>
            <a:custGeom>
              <a:rect b="b" l="l" r="r" t="t"/>
              <a:pathLst>
                <a:path extrusionOk="0" h="1204" w="8684">
                  <a:moveTo>
                    <a:pt x="100" y="0"/>
                  </a:moveTo>
                  <a:cubicBezTo>
                    <a:pt x="47" y="0"/>
                    <a:pt x="1" y="45"/>
                    <a:pt x="1" y="98"/>
                  </a:cubicBezTo>
                  <a:lnTo>
                    <a:pt x="1" y="1203"/>
                  </a:lnTo>
                  <a:lnTo>
                    <a:pt x="8684" y="1203"/>
                  </a:lnTo>
                  <a:lnTo>
                    <a:pt x="8684" y="98"/>
                  </a:lnTo>
                  <a:cubicBezTo>
                    <a:pt x="8684" y="45"/>
                    <a:pt x="8639" y="0"/>
                    <a:pt x="858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0" name="Google Shape;1940;p40"/>
            <p:cNvSpPr/>
            <p:nvPr/>
          </p:nvSpPr>
          <p:spPr>
            <a:xfrm>
              <a:off x="5032785" y="2831051"/>
              <a:ext cx="17077" cy="42748"/>
            </a:xfrm>
            <a:custGeom>
              <a:rect b="b" l="l" r="r" t="t"/>
              <a:pathLst>
                <a:path extrusionOk="0" h="1204" w="481">
                  <a:moveTo>
                    <a:pt x="0" y="0"/>
                  </a:moveTo>
                  <a:cubicBezTo>
                    <a:pt x="27" y="0"/>
                    <a:pt x="52" y="10"/>
                    <a:pt x="71" y="29"/>
                  </a:cubicBezTo>
                  <a:cubicBezTo>
                    <a:pt x="88" y="46"/>
                    <a:pt x="99" y="72"/>
                    <a:pt x="99" y="98"/>
                  </a:cubicBezTo>
                  <a:lnTo>
                    <a:pt x="99" y="1203"/>
                  </a:lnTo>
                  <a:lnTo>
                    <a:pt x="481" y="1203"/>
                  </a:lnTo>
                  <a:lnTo>
                    <a:pt x="481" y="98"/>
                  </a:lnTo>
                  <a:cubicBezTo>
                    <a:pt x="481" y="75"/>
                    <a:pt x="472" y="53"/>
                    <a:pt x="459" y="36"/>
                  </a:cubicBezTo>
                  <a:cubicBezTo>
                    <a:pt x="456" y="33"/>
                    <a:pt x="453" y="30"/>
                    <a:pt x="452" y="29"/>
                  </a:cubicBezTo>
                  <a:cubicBezTo>
                    <a:pt x="435" y="10"/>
                    <a:pt x="409" y="0"/>
                    <a:pt x="381" y="0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1" name="Google Shape;1941;p40"/>
            <p:cNvSpPr/>
            <p:nvPr/>
          </p:nvSpPr>
          <p:spPr>
            <a:xfrm>
              <a:off x="4803786" y="2900496"/>
              <a:ext cx="183903" cy="230996"/>
            </a:xfrm>
            <a:custGeom>
              <a:rect b="b" l="l" r="r" t="t"/>
              <a:pathLst>
                <a:path extrusionOk="0" h="6506" w="5180">
                  <a:moveTo>
                    <a:pt x="2590" y="0"/>
                  </a:moveTo>
                  <a:cubicBezTo>
                    <a:pt x="2552" y="0"/>
                    <a:pt x="2513" y="11"/>
                    <a:pt x="2478" y="33"/>
                  </a:cubicBezTo>
                  <a:cubicBezTo>
                    <a:pt x="2168" y="228"/>
                    <a:pt x="1238" y="775"/>
                    <a:pt x="264" y="972"/>
                  </a:cubicBezTo>
                  <a:cubicBezTo>
                    <a:pt x="167" y="991"/>
                    <a:pt x="98" y="1076"/>
                    <a:pt x="98" y="1175"/>
                  </a:cubicBezTo>
                  <a:lnTo>
                    <a:pt x="98" y="3997"/>
                  </a:lnTo>
                  <a:cubicBezTo>
                    <a:pt x="98" y="3997"/>
                    <a:pt x="0" y="5845"/>
                    <a:pt x="2591" y="6505"/>
                  </a:cubicBezTo>
                  <a:cubicBezTo>
                    <a:pt x="5179" y="5846"/>
                    <a:pt x="5080" y="3997"/>
                    <a:pt x="5080" y="3997"/>
                  </a:cubicBezTo>
                  <a:lnTo>
                    <a:pt x="5080" y="1175"/>
                  </a:lnTo>
                  <a:cubicBezTo>
                    <a:pt x="5080" y="1076"/>
                    <a:pt x="5010" y="991"/>
                    <a:pt x="4915" y="972"/>
                  </a:cubicBezTo>
                  <a:cubicBezTo>
                    <a:pt x="3942" y="775"/>
                    <a:pt x="3011" y="228"/>
                    <a:pt x="2700" y="33"/>
                  </a:cubicBezTo>
                  <a:cubicBezTo>
                    <a:pt x="2667" y="11"/>
                    <a:pt x="2629" y="0"/>
                    <a:pt x="259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2" name="Google Shape;1942;p40"/>
            <p:cNvSpPr/>
            <p:nvPr/>
          </p:nvSpPr>
          <p:spPr>
            <a:xfrm>
              <a:off x="4888995" y="2900425"/>
              <a:ext cx="96141" cy="231067"/>
            </a:xfrm>
            <a:custGeom>
              <a:rect b="b" l="l" r="r" t="t"/>
              <a:pathLst>
                <a:path extrusionOk="0" h="6508" w="2708">
                  <a:moveTo>
                    <a:pt x="188" y="1"/>
                  </a:moveTo>
                  <a:cubicBezTo>
                    <a:pt x="150" y="1"/>
                    <a:pt x="112" y="12"/>
                    <a:pt x="78" y="33"/>
                  </a:cubicBezTo>
                  <a:cubicBezTo>
                    <a:pt x="55" y="48"/>
                    <a:pt x="31" y="64"/>
                    <a:pt x="1" y="81"/>
                  </a:cubicBezTo>
                  <a:cubicBezTo>
                    <a:pt x="368" y="330"/>
                    <a:pt x="1237" y="983"/>
                    <a:pt x="2143" y="1164"/>
                  </a:cubicBezTo>
                  <a:cubicBezTo>
                    <a:pt x="2240" y="1185"/>
                    <a:pt x="2309" y="1268"/>
                    <a:pt x="2309" y="1367"/>
                  </a:cubicBezTo>
                  <a:lnTo>
                    <a:pt x="2309" y="3999"/>
                  </a:lnTo>
                  <a:cubicBezTo>
                    <a:pt x="2309" y="3999"/>
                    <a:pt x="2338" y="4530"/>
                    <a:pt x="1966" y="5123"/>
                  </a:cubicBezTo>
                  <a:cubicBezTo>
                    <a:pt x="1660" y="5611"/>
                    <a:pt x="1086" y="6142"/>
                    <a:pt x="4" y="6456"/>
                  </a:cubicBezTo>
                  <a:cubicBezTo>
                    <a:pt x="63" y="6474"/>
                    <a:pt x="126" y="6490"/>
                    <a:pt x="189" y="6507"/>
                  </a:cubicBezTo>
                  <a:cubicBezTo>
                    <a:pt x="1392" y="6201"/>
                    <a:pt x="2014" y="5638"/>
                    <a:pt x="2336" y="5123"/>
                  </a:cubicBezTo>
                  <a:cubicBezTo>
                    <a:pt x="2708" y="4530"/>
                    <a:pt x="2680" y="3999"/>
                    <a:pt x="2680" y="3998"/>
                  </a:cubicBezTo>
                  <a:lnTo>
                    <a:pt x="2680" y="1173"/>
                  </a:lnTo>
                  <a:cubicBezTo>
                    <a:pt x="2680" y="1077"/>
                    <a:pt x="2611" y="992"/>
                    <a:pt x="2515" y="972"/>
                  </a:cubicBezTo>
                  <a:cubicBezTo>
                    <a:pt x="1542" y="776"/>
                    <a:pt x="611" y="229"/>
                    <a:pt x="300" y="33"/>
                  </a:cubicBezTo>
                  <a:cubicBezTo>
                    <a:pt x="265" y="12"/>
                    <a:pt x="227" y="1"/>
                    <a:pt x="188" y="1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3" name="Google Shape;1943;p40"/>
            <p:cNvSpPr/>
            <p:nvPr/>
          </p:nvSpPr>
          <p:spPr>
            <a:xfrm>
              <a:off x="4825479" y="2925101"/>
              <a:ext cx="140377" cy="182389"/>
            </a:xfrm>
            <a:custGeom>
              <a:rect b="b" l="l" r="r" t="t"/>
              <a:pathLst>
                <a:path extrusionOk="0" h="5137" w="3954">
                  <a:moveTo>
                    <a:pt x="1977" y="1"/>
                  </a:moveTo>
                  <a:cubicBezTo>
                    <a:pt x="1948" y="1"/>
                    <a:pt x="1919" y="9"/>
                    <a:pt x="1893" y="25"/>
                  </a:cubicBezTo>
                  <a:cubicBezTo>
                    <a:pt x="1656" y="174"/>
                    <a:pt x="945" y="592"/>
                    <a:pt x="202" y="743"/>
                  </a:cubicBezTo>
                  <a:cubicBezTo>
                    <a:pt x="129" y="757"/>
                    <a:pt x="76" y="822"/>
                    <a:pt x="76" y="898"/>
                  </a:cubicBezTo>
                  <a:lnTo>
                    <a:pt x="76" y="3052"/>
                  </a:lnTo>
                  <a:cubicBezTo>
                    <a:pt x="76" y="3052"/>
                    <a:pt x="1" y="4632"/>
                    <a:pt x="1978" y="5136"/>
                  </a:cubicBezTo>
                  <a:cubicBezTo>
                    <a:pt x="3954" y="4632"/>
                    <a:pt x="3879" y="3052"/>
                    <a:pt x="3879" y="3052"/>
                  </a:cubicBezTo>
                  <a:lnTo>
                    <a:pt x="3879" y="898"/>
                  </a:lnTo>
                  <a:cubicBezTo>
                    <a:pt x="3879" y="822"/>
                    <a:pt x="3827" y="757"/>
                    <a:pt x="3753" y="743"/>
                  </a:cubicBezTo>
                  <a:cubicBezTo>
                    <a:pt x="3010" y="593"/>
                    <a:pt x="2301" y="176"/>
                    <a:pt x="2062" y="25"/>
                  </a:cubicBezTo>
                  <a:cubicBezTo>
                    <a:pt x="2036" y="9"/>
                    <a:pt x="2007" y="1"/>
                    <a:pt x="197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4" name="Google Shape;1944;p40"/>
            <p:cNvSpPr/>
            <p:nvPr/>
          </p:nvSpPr>
          <p:spPr>
            <a:xfrm>
              <a:off x="4884876" y="2925030"/>
              <a:ext cx="79100" cy="182354"/>
            </a:xfrm>
            <a:custGeom>
              <a:rect b="b" l="l" r="r" t="t"/>
              <a:pathLst>
                <a:path extrusionOk="0" h="5136" w="2228">
                  <a:moveTo>
                    <a:pt x="306" y="0"/>
                  </a:moveTo>
                  <a:cubicBezTo>
                    <a:pt x="277" y="0"/>
                    <a:pt x="248" y="9"/>
                    <a:pt x="222" y="25"/>
                  </a:cubicBezTo>
                  <a:cubicBezTo>
                    <a:pt x="170" y="57"/>
                    <a:pt x="94" y="103"/>
                    <a:pt x="0" y="156"/>
                  </a:cubicBezTo>
                  <a:cubicBezTo>
                    <a:pt x="291" y="335"/>
                    <a:pt x="1026" y="866"/>
                    <a:pt x="1718" y="1004"/>
                  </a:cubicBezTo>
                  <a:cubicBezTo>
                    <a:pt x="1792" y="1018"/>
                    <a:pt x="1844" y="1083"/>
                    <a:pt x="1844" y="1158"/>
                  </a:cubicBezTo>
                  <a:lnTo>
                    <a:pt x="1844" y="3053"/>
                  </a:lnTo>
                  <a:cubicBezTo>
                    <a:pt x="1844" y="3053"/>
                    <a:pt x="1865" y="3506"/>
                    <a:pt x="1582" y="4004"/>
                  </a:cubicBezTo>
                  <a:cubicBezTo>
                    <a:pt x="1351" y="4407"/>
                    <a:pt x="923" y="4839"/>
                    <a:pt x="122" y="5085"/>
                  </a:cubicBezTo>
                  <a:cubicBezTo>
                    <a:pt x="181" y="5104"/>
                    <a:pt x="242" y="5119"/>
                    <a:pt x="304" y="5135"/>
                  </a:cubicBezTo>
                  <a:cubicBezTo>
                    <a:pt x="1222" y="4902"/>
                    <a:pt x="1697" y="4436"/>
                    <a:pt x="1943" y="4004"/>
                  </a:cubicBezTo>
                  <a:cubicBezTo>
                    <a:pt x="2228" y="3508"/>
                    <a:pt x="2206" y="3054"/>
                    <a:pt x="2208" y="3053"/>
                  </a:cubicBezTo>
                  <a:lnTo>
                    <a:pt x="2208" y="897"/>
                  </a:lnTo>
                  <a:cubicBezTo>
                    <a:pt x="2208" y="823"/>
                    <a:pt x="2156" y="758"/>
                    <a:pt x="2082" y="743"/>
                  </a:cubicBezTo>
                  <a:cubicBezTo>
                    <a:pt x="1338" y="592"/>
                    <a:pt x="629" y="175"/>
                    <a:pt x="392" y="25"/>
                  </a:cubicBezTo>
                  <a:cubicBezTo>
                    <a:pt x="365" y="9"/>
                    <a:pt x="335" y="0"/>
                    <a:pt x="306" y="0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5" name="Google Shape;1945;p40"/>
            <p:cNvSpPr/>
            <p:nvPr/>
          </p:nvSpPr>
          <p:spPr>
            <a:xfrm>
              <a:off x="4848520" y="2969125"/>
              <a:ext cx="94366" cy="94301"/>
            </a:xfrm>
            <a:custGeom>
              <a:rect b="b" l="l" r="r" t="t"/>
              <a:pathLst>
                <a:path extrusionOk="0" h="2656" w="2658">
                  <a:moveTo>
                    <a:pt x="1073" y="1"/>
                  </a:moveTo>
                  <a:cubicBezTo>
                    <a:pt x="981" y="1"/>
                    <a:pt x="906" y="77"/>
                    <a:pt x="906" y="169"/>
                  </a:cubicBezTo>
                  <a:lnTo>
                    <a:pt x="906" y="739"/>
                  </a:lnTo>
                  <a:cubicBezTo>
                    <a:pt x="906" y="831"/>
                    <a:pt x="830" y="906"/>
                    <a:pt x="739" y="906"/>
                  </a:cubicBezTo>
                  <a:lnTo>
                    <a:pt x="168" y="906"/>
                  </a:lnTo>
                  <a:cubicBezTo>
                    <a:pt x="77" y="906"/>
                    <a:pt x="1" y="982"/>
                    <a:pt x="1" y="1073"/>
                  </a:cubicBezTo>
                  <a:lnTo>
                    <a:pt x="1" y="1584"/>
                  </a:lnTo>
                  <a:cubicBezTo>
                    <a:pt x="1" y="1676"/>
                    <a:pt x="77" y="1752"/>
                    <a:pt x="168" y="1752"/>
                  </a:cubicBezTo>
                  <a:lnTo>
                    <a:pt x="739" y="1752"/>
                  </a:lnTo>
                  <a:cubicBezTo>
                    <a:pt x="830" y="1752"/>
                    <a:pt x="906" y="1827"/>
                    <a:pt x="906" y="1919"/>
                  </a:cubicBezTo>
                  <a:lnTo>
                    <a:pt x="906" y="2489"/>
                  </a:lnTo>
                  <a:cubicBezTo>
                    <a:pt x="906" y="2581"/>
                    <a:pt x="981" y="2656"/>
                    <a:pt x="1073" y="2656"/>
                  </a:cubicBezTo>
                  <a:lnTo>
                    <a:pt x="1584" y="2656"/>
                  </a:lnTo>
                  <a:cubicBezTo>
                    <a:pt x="1676" y="2656"/>
                    <a:pt x="1751" y="2581"/>
                    <a:pt x="1751" y="2489"/>
                  </a:cubicBezTo>
                  <a:lnTo>
                    <a:pt x="1751" y="1919"/>
                  </a:lnTo>
                  <a:cubicBezTo>
                    <a:pt x="1751" y="1827"/>
                    <a:pt x="1827" y="1752"/>
                    <a:pt x="1918" y="1752"/>
                  </a:cubicBezTo>
                  <a:lnTo>
                    <a:pt x="2489" y="1752"/>
                  </a:lnTo>
                  <a:cubicBezTo>
                    <a:pt x="2580" y="1752"/>
                    <a:pt x="2656" y="1676"/>
                    <a:pt x="2656" y="1584"/>
                  </a:cubicBezTo>
                  <a:lnTo>
                    <a:pt x="2656" y="1073"/>
                  </a:lnTo>
                  <a:cubicBezTo>
                    <a:pt x="2657" y="979"/>
                    <a:pt x="2583" y="906"/>
                    <a:pt x="2491" y="906"/>
                  </a:cubicBezTo>
                  <a:lnTo>
                    <a:pt x="1919" y="906"/>
                  </a:lnTo>
                  <a:cubicBezTo>
                    <a:pt x="1827" y="906"/>
                    <a:pt x="1751" y="831"/>
                    <a:pt x="1751" y="739"/>
                  </a:cubicBezTo>
                  <a:lnTo>
                    <a:pt x="1751" y="169"/>
                  </a:lnTo>
                  <a:cubicBezTo>
                    <a:pt x="1751" y="77"/>
                    <a:pt x="1676" y="1"/>
                    <a:pt x="15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6" name="Google Shape;1946;p40"/>
            <p:cNvSpPr/>
            <p:nvPr/>
          </p:nvSpPr>
          <p:spPr>
            <a:xfrm>
              <a:off x="4891622" y="3031292"/>
              <a:ext cx="25065" cy="32132"/>
            </a:xfrm>
            <a:custGeom>
              <a:rect b="b" l="l" r="r" t="t"/>
              <a:pathLst>
                <a:path extrusionOk="0" h="905" w="706">
                  <a:moveTo>
                    <a:pt x="334" y="1"/>
                  </a:moveTo>
                  <a:cubicBezTo>
                    <a:pt x="242" y="1"/>
                    <a:pt x="167" y="74"/>
                    <a:pt x="167" y="168"/>
                  </a:cubicBezTo>
                  <a:lnTo>
                    <a:pt x="167" y="738"/>
                  </a:lnTo>
                  <a:cubicBezTo>
                    <a:pt x="167" y="830"/>
                    <a:pt x="91" y="905"/>
                    <a:pt x="0" y="905"/>
                  </a:cubicBezTo>
                  <a:lnTo>
                    <a:pt x="370" y="905"/>
                  </a:lnTo>
                  <a:cubicBezTo>
                    <a:pt x="462" y="905"/>
                    <a:pt x="537" y="830"/>
                    <a:pt x="537" y="738"/>
                  </a:cubicBezTo>
                  <a:lnTo>
                    <a:pt x="537" y="168"/>
                  </a:lnTo>
                  <a:cubicBezTo>
                    <a:pt x="537" y="76"/>
                    <a:pt x="610" y="1"/>
                    <a:pt x="705" y="1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7" name="Google Shape;1947;p40"/>
            <p:cNvSpPr/>
            <p:nvPr/>
          </p:nvSpPr>
          <p:spPr>
            <a:xfrm>
              <a:off x="4891622" y="2969125"/>
              <a:ext cx="25065" cy="32168"/>
            </a:xfrm>
            <a:custGeom>
              <a:rect b="b" l="l" r="r" t="t"/>
              <a:pathLst>
                <a:path extrusionOk="0" h="906" w="706">
                  <a:moveTo>
                    <a:pt x="0" y="1"/>
                  </a:moveTo>
                  <a:cubicBezTo>
                    <a:pt x="91" y="1"/>
                    <a:pt x="167" y="77"/>
                    <a:pt x="167" y="169"/>
                  </a:cubicBezTo>
                  <a:lnTo>
                    <a:pt x="167" y="739"/>
                  </a:lnTo>
                  <a:cubicBezTo>
                    <a:pt x="167" y="831"/>
                    <a:pt x="240" y="906"/>
                    <a:pt x="334" y="906"/>
                  </a:cubicBezTo>
                  <a:lnTo>
                    <a:pt x="705" y="906"/>
                  </a:lnTo>
                  <a:cubicBezTo>
                    <a:pt x="613" y="906"/>
                    <a:pt x="537" y="831"/>
                    <a:pt x="537" y="739"/>
                  </a:cubicBezTo>
                  <a:lnTo>
                    <a:pt x="537" y="169"/>
                  </a:lnTo>
                  <a:cubicBezTo>
                    <a:pt x="537" y="77"/>
                    <a:pt x="463" y="1"/>
                    <a:pt x="370" y="1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8" name="Google Shape;1948;p40"/>
            <p:cNvSpPr/>
            <p:nvPr/>
          </p:nvSpPr>
          <p:spPr>
            <a:xfrm>
              <a:off x="4923788" y="3001256"/>
              <a:ext cx="19100" cy="30073"/>
            </a:xfrm>
            <a:custGeom>
              <a:rect b="b" l="l" r="r" t="t"/>
              <a:pathLst>
                <a:path extrusionOk="0" h="847" w="538">
                  <a:moveTo>
                    <a:pt x="1" y="1"/>
                  </a:moveTo>
                  <a:cubicBezTo>
                    <a:pt x="91" y="1"/>
                    <a:pt x="168" y="77"/>
                    <a:pt x="168" y="168"/>
                  </a:cubicBezTo>
                  <a:lnTo>
                    <a:pt x="168" y="679"/>
                  </a:lnTo>
                  <a:cubicBezTo>
                    <a:pt x="168" y="771"/>
                    <a:pt x="94" y="847"/>
                    <a:pt x="1" y="847"/>
                  </a:cubicBezTo>
                  <a:lnTo>
                    <a:pt x="371" y="847"/>
                  </a:lnTo>
                  <a:cubicBezTo>
                    <a:pt x="463" y="847"/>
                    <a:pt x="537" y="771"/>
                    <a:pt x="537" y="679"/>
                  </a:cubicBezTo>
                  <a:lnTo>
                    <a:pt x="537" y="168"/>
                  </a:lnTo>
                  <a:cubicBezTo>
                    <a:pt x="537" y="74"/>
                    <a:pt x="463" y="1"/>
                    <a:pt x="371" y="1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49" name="Google Shape;1949;p40"/>
          <p:cNvGrpSpPr/>
          <p:nvPr/>
        </p:nvGrpSpPr>
        <p:grpSpPr>
          <a:xfrm>
            <a:off x="4084872" y="2830944"/>
            <a:ext cx="327022" cy="327108"/>
            <a:chOff x="4084872" y="2830944"/>
            <a:chExt cx="327022" cy="327108"/>
          </a:xfrm>
        </p:grpSpPr>
        <p:sp>
          <p:nvSpPr>
            <p:cNvPr id="1950" name="Google Shape;1950;p40"/>
            <p:cNvSpPr/>
            <p:nvPr/>
          </p:nvSpPr>
          <p:spPr>
            <a:xfrm>
              <a:off x="4084872" y="2830944"/>
              <a:ext cx="322221" cy="327108"/>
            </a:xfrm>
            <a:custGeom>
              <a:rect b="b" l="l" r="r" t="t"/>
              <a:pathLst>
                <a:path extrusionOk="0" h="9213" w="9076">
                  <a:moveTo>
                    <a:pt x="4606" y="0"/>
                  </a:moveTo>
                  <a:cubicBezTo>
                    <a:pt x="3357" y="0"/>
                    <a:pt x="2226" y="497"/>
                    <a:pt x="1397" y="1302"/>
                  </a:cubicBezTo>
                  <a:cubicBezTo>
                    <a:pt x="1341" y="1357"/>
                    <a:pt x="1269" y="1553"/>
                    <a:pt x="1217" y="1610"/>
                  </a:cubicBezTo>
                  <a:cubicBezTo>
                    <a:pt x="679" y="2187"/>
                    <a:pt x="486" y="2701"/>
                    <a:pt x="300" y="3496"/>
                  </a:cubicBezTo>
                  <a:cubicBezTo>
                    <a:pt x="281" y="3582"/>
                    <a:pt x="81" y="3732"/>
                    <a:pt x="67" y="3819"/>
                  </a:cubicBezTo>
                  <a:cubicBezTo>
                    <a:pt x="24" y="4077"/>
                    <a:pt x="1" y="4339"/>
                    <a:pt x="1" y="4608"/>
                  </a:cubicBezTo>
                  <a:cubicBezTo>
                    <a:pt x="1" y="7151"/>
                    <a:pt x="2061" y="9213"/>
                    <a:pt x="4606" y="9213"/>
                  </a:cubicBezTo>
                  <a:cubicBezTo>
                    <a:pt x="5764" y="9213"/>
                    <a:pt x="6823" y="8784"/>
                    <a:pt x="7632" y="8077"/>
                  </a:cubicBezTo>
                  <a:cubicBezTo>
                    <a:pt x="7681" y="8034"/>
                    <a:pt x="7690" y="7803"/>
                    <a:pt x="7737" y="7756"/>
                  </a:cubicBezTo>
                  <a:cubicBezTo>
                    <a:pt x="8621" y="6919"/>
                    <a:pt x="9075" y="5922"/>
                    <a:pt x="9075" y="4608"/>
                  </a:cubicBezTo>
                  <a:cubicBezTo>
                    <a:pt x="9075" y="2963"/>
                    <a:pt x="8297" y="1639"/>
                    <a:pt x="7000" y="823"/>
                  </a:cubicBezTo>
                  <a:cubicBezTo>
                    <a:pt x="6938" y="784"/>
                    <a:pt x="6927" y="626"/>
                    <a:pt x="6862" y="590"/>
                  </a:cubicBezTo>
                  <a:cubicBezTo>
                    <a:pt x="6194" y="215"/>
                    <a:pt x="5426" y="0"/>
                    <a:pt x="46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1" name="Google Shape;1951;p40"/>
            <p:cNvSpPr/>
            <p:nvPr/>
          </p:nvSpPr>
          <p:spPr>
            <a:xfrm>
              <a:off x="4186696" y="2837584"/>
              <a:ext cx="225192" cy="320468"/>
            </a:xfrm>
            <a:custGeom>
              <a:rect b="b" l="l" r="r" t="t"/>
              <a:pathLst>
                <a:path extrusionOk="0" h="9026" w="6343">
                  <a:moveTo>
                    <a:pt x="3034" y="0"/>
                  </a:moveTo>
                  <a:lnTo>
                    <a:pt x="3034" y="0"/>
                  </a:lnTo>
                  <a:cubicBezTo>
                    <a:pt x="4716" y="688"/>
                    <a:pt x="5901" y="2339"/>
                    <a:pt x="5901" y="4267"/>
                  </a:cubicBezTo>
                  <a:cubicBezTo>
                    <a:pt x="5901" y="6811"/>
                    <a:pt x="3840" y="8872"/>
                    <a:pt x="1296" y="8872"/>
                  </a:cubicBezTo>
                  <a:cubicBezTo>
                    <a:pt x="847" y="8872"/>
                    <a:pt x="411" y="8807"/>
                    <a:pt x="1" y="8688"/>
                  </a:cubicBezTo>
                  <a:lnTo>
                    <a:pt x="1" y="8688"/>
                  </a:lnTo>
                  <a:cubicBezTo>
                    <a:pt x="538" y="8905"/>
                    <a:pt x="1123" y="9026"/>
                    <a:pt x="1738" y="9026"/>
                  </a:cubicBezTo>
                  <a:cubicBezTo>
                    <a:pt x="4280" y="9026"/>
                    <a:pt x="6343" y="6964"/>
                    <a:pt x="6343" y="4421"/>
                  </a:cubicBezTo>
                  <a:cubicBezTo>
                    <a:pt x="6343" y="2329"/>
                    <a:pt x="4944" y="561"/>
                    <a:pt x="3034" y="0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2" name="Google Shape;1952;p40"/>
            <p:cNvSpPr/>
            <p:nvPr/>
          </p:nvSpPr>
          <p:spPr>
            <a:xfrm>
              <a:off x="4237751" y="2851998"/>
              <a:ext cx="174140" cy="265755"/>
            </a:xfrm>
            <a:custGeom>
              <a:rect b="b" l="l" r="r" t="t"/>
              <a:pathLst>
                <a:path extrusionOk="0" h="7485" w="4905">
                  <a:moveTo>
                    <a:pt x="2556" y="0"/>
                  </a:moveTo>
                  <a:cubicBezTo>
                    <a:pt x="2168" y="419"/>
                    <a:pt x="1756" y="814"/>
                    <a:pt x="1326" y="1190"/>
                  </a:cubicBezTo>
                  <a:cubicBezTo>
                    <a:pt x="1252" y="1253"/>
                    <a:pt x="1175" y="1320"/>
                    <a:pt x="1081" y="1350"/>
                  </a:cubicBezTo>
                  <a:cubicBezTo>
                    <a:pt x="1054" y="1359"/>
                    <a:pt x="1020" y="1363"/>
                    <a:pt x="983" y="1363"/>
                  </a:cubicBezTo>
                  <a:cubicBezTo>
                    <a:pt x="820" y="1363"/>
                    <a:pt x="577" y="1291"/>
                    <a:pt x="379" y="1291"/>
                  </a:cubicBezTo>
                  <a:cubicBezTo>
                    <a:pt x="216" y="1291"/>
                    <a:pt x="83" y="1339"/>
                    <a:pt x="48" y="1514"/>
                  </a:cubicBezTo>
                  <a:cubicBezTo>
                    <a:pt x="0" y="1744"/>
                    <a:pt x="375" y="1872"/>
                    <a:pt x="367" y="2110"/>
                  </a:cubicBezTo>
                  <a:cubicBezTo>
                    <a:pt x="366" y="2170"/>
                    <a:pt x="336" y="2228"/>
                    <a:pt x="317" y="2290"/>
                  </a:cubicBezTo>
                  <a:cubicBezTo>
                    <a:pt x="225" y="2602"/>
                    <a:pt x="498" y="2900"/>
                    <a:pt x="769" y="3084"/>
                  </a:cubicBezTo>
                  <a:cubicBezTo>
                    <a:pt x="1038" y="3269"/>
                    <a:pt x="1359" y="3458"/>
                    <a:pt x="1424" y="3779"/>
                  </a:cubicBezTo>
                  <a:cubicBezTo>
                    <a:pt x="1455" y="3940"/>
                    <a:pt x="1416" y="4119"/>
                    <a:pt x="1483" y="4271"/>
                  </a:cubicBezTo>
                  <a:cubicBezTo>
                    <a:pt x="1624" y="4592"/>
                    <a:pt x="2107" y="4576"/>
                    <a:pt x="2340" y="4835"/>
                  </a:cubicBezTo>
                  <a:cubicBezTo>
                    <a:pt x="2499" y="5009"/>
                    <a:pt x="2510" y="5274"/>
                    <a:pt x="2467" y="5507"/>
                  </a:cubicBezTo>
                  <a:cubicBezTo>
                    <a:pt x="2424" y="5742"/>
                    <a:pt x="2339" y="5968"/>
                    <a:pt x="2339" y="6205"/>
                  </a:cubicBezTo>
                  <a:cubicBezTo>
                    <a:pt x="2340" y="6576"/>
                    <a:pt x="2556" y="6922"/>
                    <a:pt x="2840" y="7162"/>
                  </a:cubicBezTo>
                  <a:cubicBezTo>
                    <a:pt x="2988" y="7290"/>
                    <a:pt x="3153" y="7392"/>
                    <a:pt x="3326" y="7484"/>
                  </a:cubicBezTo>
                  <a:cubicBezTo>
                    <a:pt x="4293" y="6641"/>
                    <a:pt x="4905" y="5399"/>
                    <a:pt x="4905" y="4015"/>
                  </a:cubicBezTo>
                  <a:cubicBezTo>
                    <a:pt x="4905" y="2291"/>
                    <a:pt x="3956" y="789"/>
                    <a:pt x="255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3" name="Google Shape;1953;p40"/>
            <p:cNvSpPr/>
            <p:nvPr/>
          </p:nvSpPr>
          <p:spPr>
            <a:xfrm>
              <a:off x="4325871" y="2852034"/>
              <a:ext cx="86023" cy="265719"/>
            </a:xfrm>
            <a:custGeom>
              <a:rect b="b" l="l" r="r" t="t"/>
              <a:pathLst>
                <a:path extrusionOk="0" h="7484" w="2423">
                  <a:moveTo>
                    <a:pt x="74" y="0"/>
                  </a:moveTo>
                  <a:cubicBezTo>
                    <a:pt x="50" y="25"/>
                    <a:pt x="27" y="51"/>
                    <a:pt x="1" y="75"/>
                  </a:cubicBezTo>
                  <a:cubicBezTo>
                    <a:pt x="1199" y="907"/>
                    <a:pt x="1984" y="2291"/>
                    <a:pt x="1984" y="3860"/>
                  </a:cubicBezTo>
                  <a:cubicBezTo>
                    <a:pt x="1984" y="5205"/>
                    <a:pt x="1404" y="6419"/>
                    <a:pt x="483" y="7260"/>
                  </a:cubicBezTo>
                  <a:cubicBezTo>
                    <a:pt x="596" y="7345"/>
                    <a:pt x="719" y="7417"/>
                    <a:pt x="844" y="7483"/>
                  </a:cubicBezTo>
                  <a:cubicBezTo>
                    <a:pt x="1811" y="6640"/>
                    <a:pt x="2423" y="5398"/>
                    <a:pt x="2423" y="4014"/>
                  </a:cubicBezTo>
                  <a:cubicBezTo>
                    <a:pt x="2423" y="2290"/>
                    <a:pt x="1474" y="788"/>
                    <a:pt x="74" y="0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4" name="Google Shape;1954;p40"/>
            <p:cNvSpPr/>
            <p:nvPr/>
          </p:nvSpPr>
          <p:spPr>
            <a:xfrm>
              <a:off x="4087215" y="2877277"/>
              <a:ext cx="111371" cy="111876"/>
            </a:xfrm>
            <a:custGeom>
              <a:rect b="b" l="l" r="r" t="t"/>
              <a:pathLst>
                <a:path extrusionOk="0" h="3151" w="3137">
                  <a:moveTo>
                    <a:pt x="1331" y="0"/>
                  </a:moveTo>
                  <a:cubicBezTo>
                    <a:pt x="647" y="664"/>
                    <a:pt x="169" y="1537"/>
                    <a:pt x="1" y="2516"/>
                  </a:cubicBezTo>
                  <a:cubicBezTo>
                    <a:pt x="57" y="2507"/>
                    <a:pt x="112" y="2504"/>
                    <a:pt x="169" y="2501"/>
                  </a:cubicBezTo>
                  <a:cubicBezTo>
                    <a:pt x="174" y="2501"/>
                    <a:pt x="179" y="2501"/>
                    <a:pt x="183" y="2501"/>
                  </a:cubicBezTo>
                  <a:cubicBezTo>
                    <a:pt x="587" y="2501"/>
                    <a:pt x="964" y="2687"/>
                    <a:pt x="1342" y="2829"/>
                  </a:cubicBezTo>
                  <a:cubicBezTo>
                    <a:pt x="1749" y="2983"/>
                    <a:pt x="2174" y="3088"/>
                    <a:pt x="2606" y="3145"/>
                  </a:cubicBezTo>
                  <a:cubicBezTo>
                    <a:pt x="2631" y="3147"/>
                    <a:pt x="2656" y="3150"/>
                    <a:pt x="2682" y="3150"/>
                  </a:cubicBezTo>
                  <a:cubicBezTo>
                    <a:pt x="2707" y="3150"/>
                    <a:pt x="2732" y="3147"/>
                    <a:pt x="2757" y="3139"/>
                  </a:cubicBezTo>
                  <a:cubicBezTo>
                    <a:pt x="2878" y="3094"/>
                    <a:pt x="2952" y="2955"/>
                    <a:pt x="2964" y="2838"/>
                  </a:cubicBezTo>
                  <a:cubicBezTo>
                    <a:pt x="2996" y="2477"/>
                    <a:pt x="3043" y="2119"/>
                    <a:pt x="3095" y="1767"/>
                  </a:cubicBezTo>
                  <a:cubicBezTo>
                    <a:pt x="3137" y="1497"/>
                    <a:pt x="3129" y="1235"/>
                    <a:pt x="2886" y="1051"/>
                  </a:cubicBezTo>
                  <a:cubicBezTo>
                    <a:pt x="2565" y="802"/>
                    <a:pt x="2211" y="526"/>
                    <a:pt x="1867" y="305"/>
                  </a:cubicBezTo>
                  <a:cubicBezTo>
                    <a:pt x="1693" y="195"/>
                    <a:pt x="1513" y="91"/>
                    <a:pt x="13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5" name="Google Shape;1955;p40"/>
            <p:cNvSpPr/>
            <p:nvPr/>
          </p:nvSpPr>
          <p:spPr>
            <a:xfrm>
              <a:off x="4173879" y="2907065"/>
              <a:ext cx="24710" cy="82088"/>
            </a:xfrm>
            <a:custGeom>
              <a:rect b="b" l="l" r="r" t="t"/>
              <a:pathLst>
                <a:path extrusionOk="0" h="2312" w="696">
                  <a:moveTo>
                    <a:pt x="170" y="0"/>
                  </a:moveTo>
                  <a:cubicBezTo>
                    <a:pt x="347" y="206"/>
                    <a:pt x="350" y="468"/>
                    <a:pt x="309" y="740"/>
                  </a:cubicBezTo>
                  <a:cubicBezTo>
                    <a:pt x="247" y="1149"/>
                    <a:pt x="193" y="1563"/>
                    <a:pt x="156" y="1983"/>
                  </a:cubicBezTo>
                  <a:cubicBezTo>
                    <a:pt x="144" y="2087"/>
                    <a:pt x="91" y="2209"/>
                    <a:pt x="1" y="2281"/>
                  </a:cubicBezTo>
                  <a:cubicBezTo>
                    <a:pt x="55" y="2291"/>
                    <a:pt x="110" y="2298"/>
                    <a:pt x="165" y="2306"/>
                  </a:cubicBezTo>
                  <a:cubicBezTo>
                    <a:pt x="190" y="2308"/>
                    <a:pt x="216" y="2311"/>
                    <a:pt x="241" y="2311"/>
                  </a:cubicBezTo>
                  <a:cubicBezTo>
                    <a:pt x="267" y="2311"/>
                    <a:pt x="292" y="2308"/>
                    <a:pt x="316" y="2300"/>
                  </a:cubicBezTo>
                  <a:cubicBezTo>
                    <a:pt x="437" y="2255"/>
                    <a:pt x="511" y="2116"/>
                    <a:pt x="523" y="1999"/>
                  </a:cubicBezTo>
                  <a:cubicBezTo>
                    <a:pt x="555" y="1638"/>
                    <a:pt x="602" y="1280"/>
                    <a:pt x="654" y="928"/>
                  </a:cubicBezTo>
                  <a:cubicBezTo>
                    <a:pt x="696" y="658"/>
                    <a:pt x="688" y="396"/>
                    <a:pt x="445" y="213"/>
                  </a:cubicBezTo>
                  <a:cubicBezTo>
                    <a:pt x="355" y="144"/>
                    <a:pt x="264" y="72"/>
                    <a:pt x="170" y="0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6" name="Google Shape;1956;p40"/>
            <p:cNvSpPr/>
            <p:nvPr/>
          </p:nvSpPr>
          <p:spPr>
            <a:xfrm>
              <a:off x="4214460" y="2933160"/>
              <a:ext cx="9976" cy="10048"/>
            </a:xfrm>
            <a:custGeom>
              <a:rect b="b" l="l" r="r" t="t"/>
              <a:pathLst>
                <a:path extrusionOk="0" h="283" w="281">
                  <a:moveTo>
                    <a:pt x="140" y="1"/>
                  </a:moveTo>
                  <a:cubicBezTo>
                    <a:pt x="62" y="1"/>
                    <a:pt x="0" y="64"/>
                    <a:pt x="0" y="142"/>
                  </a:cubicBezTo>
                  <a:cubicBezTo>
                    <a:pt x="0" y="219"/>
                    <a:pt x="62" y="283"/>
                    <a:pt x="140" y="283"/>
                  </a:cubicBezTo>
                  <a:cubicBezTo>
                    <a:pt x="217" y="283"/>
                    <a:pt x="281" y="219"/>
                    <a:pt x="281" y="142"/>
                  </a:cubicBezTo>
                  <a:cubicBezTo>
                    <a:pt x="281" y="64"/>
                    <a:pt x="217" y="1"/>
                    <a:pt x="140" y="1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7" name="Google Shape;1957;p40"/>
            <p:cNvSpPr/>
            <p:nvPr/>
          </p:nvSpPr>
          <p:spPr>
            <a:xfrm>
              <a:off x="4279396" y="3050784"/>
              <a:ext cx="9976" cy="9977"/>
            </a:xfrm>
            <a:custGeom>
              <a:rect b="b" l="l" r="r" t="t"/>
              <a:pathLst>
                <a:path extrusionOk="0" h="281" w="281">
                  <a:moveTo>
                    <a:pt x="141" y="0"/>
                  </a:moveTo>
                  <a:cubicBezTo>
                    <a:pt x="63" y="0"/>
                    <a:pt x="0" y="62"/>
                    <a:pt x="0" y="140"/>
                  </a:cubicBezTo>
                  <a:cubicBezTo>
                    <a:pt x="0" y="218"/>
                    <a:pt x="63" y="281"/>
                    <a:pt x="141" y="281"/>
                  </a:cubicBezTo>
                  <a:cubicBezTo>
                    <a:pt x="217" y="281"/>
                    <a:pt x="281" y="218"/>
                    <a:pt x="281" y="140"/>
                  </a:cubicBezTo>
                  <a:cubicBezTo>
                    <a:pt x="281" y="62"/>
                    <a:pt x="217" y="0"/>
                    <a:pt x="141" y="0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8" name="Google Shape;1958;p40"/>
            <p:cNvSpPr/>
            <p:nvPr/>
          </p:nvSpPr>
          <p:spPr>
            <a:xfrm>
              <a:off x="4243112" y="2855229"/>
              <a:ext cx="10757" cy="9977"/>
            </a:xfrm>
            <a:custGeom>
              <a:rect b="b" l="l" r="r" t="t"/>
              <a:pathLst>
                <a:path extrusionOk="0" h="281" w="303">
                  <a:moveTo>
                    <a:pt x="151" y="1"/>
                  </a:moveTo>
                  <a:cubicBezTo>
                    <a:pt x="84" y="1"/>
                    <a:pt x="24" y="49"/>
                    <a:pt x="13" y="118"/>
                  </a:cubicBezTo>
                  <a:cubicBezTo>
                    <a:pt x="0" y="195"/>
                    <a:pt x="52" y="267"/>
                    <a:pt x="129" y="279"/>
                  </a:cubicBezTo>
                  <a:cubicBezTo>
                    <a:pt x="137" y="280"/>
                    <a:pt x="145" y="281"/>
                    <a:pt x="152" y="281"/>
                  </a:cubicBezTo>
                  <a:cubicBezTo>
                    <a:pt x="220" y="281"/>
                    <a:pt x="279" y="232"/>
                    <a:pt x="290" y="164"/>
                  </a:cubicBezTo>
                  <a:cubicBezTo>
                    <a:pt x="303" y="87"/>
                    <a:pt x="251" y="14"/>
                    <a:pt x="175" y="3"/>
                  </a:cubicBezTo>
                  <a:cubicBezTo>
                    <a:pt x="167" y="1"/>
                    <a:pt x="159" y="1"/>
                    <a:pt x="151" y="1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9" name="Google Shape;1959;p40"/>
            <p:cNvSpPr/>
            <p:nvPr/>
          </p:nvSpPr>
          <p:spPr>
            <a:xfrm>
              <a:off x="4217407" y="2878129"/>
              <a:ext cx="10047" cy="10012"/>
            </a:xfrm>
            <a:custGeom>
              <a:rect b="b" l="l" r="r" t="t"/>
              <a:pathLst>
                <a:path extrusionOk="0" h="282" w="283">
                  <a:moveTo>
                    <a:pt x="142" y="1"/>
                  </a:moveTo>
                  <a:cubicBezTo>
                    <a:pt x="64" y="1"/>
                    <a:pt x="1" y="64"/>
                    <a:pt x="1" y="140"/>
                  </a:cubicBezTo>
                  <a:cubicBezTo>
                    <a:pt x="1" y="218"/>
                    <a:pt x="64" y="281"/>
                    <a:pt x="142" y="281"/>
                  </a:cubicBezTo>
                  <a:cubicBezTo>
                    <a:pt x="219" y="281"/>
                    <a:pt x="283" y="218"/>
                    <a:pt x="283" y="140"/>
                  </a:cubicBezTo>
                  <a:cubicBezTo>
                    <a:pt x="283" y="64"/>
                    <a:pt x="219" y="1"/>
                    <a:pt x="142" y="1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0" name="Google Shape;1960;p40"/>
            <p:cNvSpPr/>
            <p:nvPr/>
          </p:nvSpPr>
          <p:spPr>
            <a:xfrm>
              <a:off x="4252307" y="3077909"/>
              <a:ext cx="10012" cy="9977"/>
            </a:xfrm>
            <a:custGeom>
              <a:rect b="b" l="l" r="r" t="t"/>
              <a:pathLst>
                <a:path extrusionOk="0" h="281" w="282">
                  <a:moveTo>
                    <a:pt x="142" y="0"/>
                  </a:moveTo>
                  <a:cubicBezTo>
                    <a:pt x="64" y="0"/>
                    <a:pt x="0" y="64"/>
                    <a:pt x="0" y="141"/>
                  </a:cubicBezTo>
                  <a:cubicBezTo>
                    <a:pt x="0" y="218"/>
                    <a:pt x="64" y="281"/>
                    <a:pt x="142" y="281"/>
                  </a:cubicBezTo>
                  <a:cubicBezTo>
                    <a:pt x="218" y="281"/>
                    <a:pt x="281" y="218"/>
                    <a:pt x="281" y="141"/>
                  </a:cubicBezTo>
                  <a:cubicBezTo>
                    <a:pt x="281" y="64"/>
                    <a:pt x="218" y="0"/>
                    <a:pt x="142" y="0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1" name="Google Shape;1961;p40"/>
            <p:cNvSpPr/>
            <p:nvPr/>
          </p:nvSpPr>
          <p:spPr>
            <a:xfrm>
              <a:off x="4275775" y="3101341"/>
              <a:ext cx="9976" cy="10012"/>
            </a:xfrm>
            <a:custGeom>
              <a:rect b="b" l="l" r="r" t="t"/>
              <a:pathLst>
                <a:path extrusionOk="0" h="282" w="281">
                  <a:moveTo>
                    <a:pt x="140" y="1"/>
                  </a:moveTo>
                  <a:cubicBezTo>
                    <a:pt x="62" y="1"/>
                    <a:pt x="0" y="63"/>
                    <a:pt x="0" y="140"/>
                  </a:cubicBezTo>
                  <a:cubicBezTo>
                    <a:pt x="0" y="218"/>
                    <a:pt x="62" y="282"/>
                    <a:pt x="140" y="282"/>
                  </a:cubicBezTo>
                  <a:cubicBezTo>
                    <a:pt x="217" y="282"/>
                    <a:pt x="281" y="218"/>
                    <a:pt x="281" y="140"/>
                  </a:cubicBezTo>
                  <a:cubicBezTo>
                    <a:pt x="281" y="63"/>
                    <a:pt x="217" y="1"/>
                    <a:pt x="140" y="1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2" name="Google Shape;1962;p40"/>
            <p:cNvSpPr/>
            <p:nvPr/>
          </p:nvSpPr>
          <p:spPr>
            <a:xfrm>
              <a:off x="4150802" y="2928260"/>
              <a:ext cx="20556" cy="9906"/>
            </a:xfrm>
            <a:custGeom>
              <a:rect b="b" l="l" r="r" t="t"/>
              <a:pathLst>
                <a:path extrusionOk="0" h="279" w="579">
                  <a:moveTo>
                    <a:pt x="138" y="0"/>
                  </a:moveTo>
                  <a:cubicBezTo>
                    <a:pt x="62" y="0"/>
                    <a:pt x="0" y="62"/>
                    <a:pt x="0" y="140"/>
                  </a:cubicBezTo>
                  <a:cubicBezTo>
                    <a:pt x="0" y="215"/>
                    <a:pt x="61" y="278"/>
                    <a:pt x="138" y="278"/>
                  </a:cubicBezTo>
                  <a:lnTo>
                    <a:pt x="440" y="278"/>
                  </a:lnTo>
                  <a:cubicBezTo>
                    <a:pt x="518" y="278"/>
                    <a:pt x="579" y="215"/>
                    <a:pt x="579" y="140"/>
                  </a:cubicBezTo>
                  <a:cubicBezTo>
                    <a:pt x="579" y="64"/>
                    <a:pt x="518" y="0"/>
                    <a:pt x="440" y="0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3" name="Google Shape;1963;p40"/>
            <p:cNvSpPr/>
            <p:nvPr/>
          </p:nvSpPr>
          <p:spPr>
            <a:xfrm>
              <a:off x="4335528" y="2989575"/>
              <a:ext cx="20591" cy="9906"/>
            </a:xfrm>
            <a:custGeom>
              <a:rect b="b" l="l" r="r" t="t"/>
              <a:pathLst>
                <a:path extrusionOk="0" h="279" w="580">
                  <a:moveTo>
                    <a:pt x="139" y="0"/>
                  </a:moveTo>
                  <a:cubicBezTo>
                    <a:pt x="64" y="0"/>
                    <a:pt x="1" y="62"/>
                    <a:pt x="1" y="140"/>
                  </a:cubicBezTo>
                  <a:cubicBezTo>
                    <a:pt x="1" y="215"/>
                    <a:pt x="61" y="278"/>
                    <a:pt x="139" y="278"/>
                  </a:cubicBezTo>
                  <a:lnTo>
                    <a:pt x="441" y="278"/>
                  </a:lnTo>
                  <a:cubicBezTo>
                    <a:pt x="519" y="278"/>
                    <a:pt x="579" y="215"/>
                    <a:pt x="579" y="140"/>
                  </a:cubicBezTo>
                  <a:cubicBezTo>
                    <a:pt x="579" y="64"/>
                    <a:pt x="519" y="0"/>
                    <a:pt x="441" y="0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4" name="Google Shape;1964;p40"/>
            <p:cNvSpPr/>
            <p:nvPr/>
          </p:nvSpPr>
          <p:spPr>
            <a:xfrm>
              <a:off x="4354629" y="3008712"/>
              <a:ext cx="20591" cy="9906"/>
            </a:xfrm>
            <a:custGeom>
              <a:rect b="b" l="l" r="r" t="t"/>
              <a:pathLst>
                <a:path extrusionOk="0" h="279" w="580">
                  <a:moveTo>
                    <a:pt x="139" y="1"/>
                  </a:moveTo>
                  <a:cubicBezTo>
                    <a:pt x="63" y="1"/>
                    <a:pt x="1" y="63"/>
                    <a:pt x="1" y="141"/>
                  </a:cubicBezTo>
                  <a:cubicBezTo>
                    <a:pt x="1" y="215"/>
                    <a:pt x="61" y="279"/>
                    <a:pt x="139" y="279"/>
                  </a:cubicBezTo>
                  <a:lnTo>
                    <a:pt x="441" y="279"/>
                  </a:lnTo>
                  <a:cubicBezTo>
                    <a:pt x="519" y="279"/>
                    <a:pt x="579" y="215"/>
                    <a:pt x="579" y="141"/>
                  </a:cubicBezTo>
                  <a:cubicBezTo>
                    <a:pt x="579" y="64"/>
                    <a:pt x="519" y="1"/>
                    <a:pt x="441" y="1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5" name="Google Shape;1965;p40"/>
            <p:cNvSpPr/>
            <p:nvPr/>
          </p:nvSpPr>
          <p:spPr>
            <a:xfrm>
              <a:off x="4349268" y="3054405"/>
              <a:ext cx="20591" cy="9906"/>
            </a:xfrm>
            <a:custGeom>
              <a:rect b="b" l="l" r="r" t="t"/>
              <a:pathLst>
                <a:path extrusionOk="0" h="279" w="580">
                  <a:moveTo>
                    <a:pt x="139" y="0"/>
                  </a:moveTo>
                  <a:cubicBezTo>
                    <a:pt x="63" y="0"/>
                    <a:pt x="1" y="62"/>
                    <a:pt x="1" y="139"/>
                  </a:cubicBezTo>
                  <a:cubicBezTo>
                    <a:pt x="1" y="215"/>
                    <a:pt x="61" y="278"/>
                    <a:pt x="139" y="278"/>
                  </a:cubicBezTo>
                  <a:lnTo>
                    <a:pt x="441" y="278"/>
                  </a:lnTo>
                  <a:cubicBezTo>
                    <a:pt x="519" y="278"/>
                    <a:pt x="579" y="216"/>
                    <a:pt x="579" y="139"/>
                  </a:cubicBezTo>
                  <a:cubicBezTo>
                    <a:pt x="579" y="64"/>
                    <a:pt x="519" y="0"/>
                    <a:pt x="441" y="0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6" name="Google Shape;1966;p40"/>
            <p:cNvSpPr/>
            <p:nvPr/>
          </p:nvSpPr>
          <p:spPr>
            <a:xfrm>
              <a:off x="4127192" y="2942959"/>
              <a:ext cx="20627" cy="9870"/>
            </a:xfrm>
            <a:custGeom>
              <a:rect b="b" l="l" r="r" t="t"/>
              <a:pathLst>
                <a:path extrusionOk="0" h="278" w="581">
                  <a:moveTo>
                    <a:pt x="140" y="1"/>
                  </a:moveTo>
                  <a:cubicBezTo>
                    <a:pt x="64" y="1"/>
                    <a:pt x="0" y="61"/>
                    <a:pt x="0" y="139"/>
                  </a:cubicBezTo>
                  <a:cubicBezTo>
                    <a:pt x="0" y="215"/>
                    <a:pt x="62" y="277"/>
                    <a:pt x="140" y="277"/>
                  </a:cubicBezTo>
                  <a:lnTo>
                    <a:pt x="442" y="277"/>
                  </a:lnTo>
                  <a:cubicBezTo>
                    <a:pt x="518" y="277"/>
                    <a:pt x="580" y="217"/>
                    <a:pt x="580" y="139"/>
                  </a:cubicBezTo>
                  <a:cubicBezTo>
                    <a:pt x="580" y="64"/>
                    <a:pt x="518" y="1"/>
                    <a:pt x="442" y="1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7" name="Google Shape;1967;p40"/>
            <p:cNvSpPr/>
            <p:nvPr/>
          </p:nvSpPr>
          <p:spPr>
            <a:xfrm>
              <a:off x="4352747" y="2866697"/>
              <a:ext cx="32875" cy="32878"/>
            </a:xfrm>
            <a:custGeom>
              <a:rect b="b" l="l" r="r" t="t"/>
              <a:pathLst>
                <a:path extrusionOk="0" h="926" w="926">
                  <a:moveTo>
                    <a:pt x="463" y="0"/>
                  </a:moveTo>
                  <a:cubicBezTo>
                    <a:pt x="208" y="0"/>
                    <a:pt x="1" y="208"/>
                    <a:pt x="1" y="462"/>
                  </a:cubicBezTo>
                  <a:cubicBezTo>
                    <a:pt x="1" y="719"/>
                    <a:pt x="208" y="926"/>
                    <a:pt x="463" y="926"/>
                  </a:cubicBezTo>
                  <a:cubicBezTo>
                    <a:pt x="719" y="926"/>
                    <a:pt x="926" y="719"/>
                    <a:pt x="926" y="462"/>
                  </a:cubicBezTo>
                  <a:cubicBezTo>
                    <a:pt x="926" y="208"/>
                    <a:pt x="719" y="0"/>
                    <a:pt x="4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8" name="Google Shape;1968;p40"/>
            <p:cNvSpPr/>
            <p:nvPr/>
          </p:nvSpPr>
          <p:spPr>
            <a:xfrm>
              <a:off x="4355410" y="2866945"/>
              <a:ext cx="30284" cy="32700"/>
            </a:xfrm>
            <a:custGeom>
              <a:rect b="b" l="l" r="r" t="t"/>
              <a:pathLst>
                <a:path extrusionOk="0" h="921" w="853">
                  <a:moveTo>
                    <a:pt x="458" y="1"/>
                  </a:moveTo>
                  <a:lnTo>
                    <a:pt x="458" y="1"/>
                  </a:lnTo>
                  <a:cubicBezTo>
                    <a:pt x="504" y="73"/>
                    <a:pt x="530" y="157"/>
                    <a:pt x="530" y="250"/>
                  </a:cubicBezTo>
                  <a:cubicBezTo>
                    <a:pt x="530" y="504"/>
                    <a:pt x="324" y="712"/>
                    <a:pt x="68" y="712"/>
                  </a:cubicBezTo>
                  <a:cubicBezTo>
                    <a:pt x="45" y="712"/>
                    <a:pt x="23" y="710"/>
                    <a:pt x="0" y="706"/>
                  </a:cubicBezTo>
                  <a:lnTo>
                    <a:pt x="0" y="706"/>
                  </a:lnTo>
                  <a:cubicBezTo>
                    <a:pt x="82" y="835"/>
                    <a:pt x="226" y="920"/>
                    <a:pt x="390" y="920"/>
                  </a:cubicBezTo>
                  <a:cubicBezTo>
                    <a:pt x="645" y="920"/>
                    <a:pt x="852" y="713"/>
                    <a:pt x="852" y="458"/>
                  </a:cubicBezTo>
                  <a:cubicBezTo>
                    <a:pt x="852" y="227"/>
                    <a:pt x="681" y="34"/>
                    <a:pt x="458" y="1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9" name="Google Shape;1969;p40"/>
            <p:cNvSpPr/>
            <p:nvPr/>
          </p:nvSpPr>
          <p:spPr>
            <a:xfrm>
              <a:off x="4252769" y="2982155"/>
              <a:ext cx="14485" cy="13279"/>
            </a:xfrm>
            <a:custGeom>
              <a:rect b="b" l="l" r="r" t="t"/>
              <a:pathLst>
                <a:path extrusionOk="0" h="374" w="408">
                  <a:moveTo>
                    <a:pt x="254" y="0"/>
                  </a:moveTo>
                  <a:cubicBezTo>
                    <a:pt x="220" y="0"/>
                    <a:pt x="187" y="12"/>
                    <a:pt x="160" y="37"/>
                  </a:cubicBezTo>
                  <a:lnTo>
                    <a:pt x="59" y="133"/>
                  </a:lnTo>
                  <a:cubicBezTo>
                    <a:pt x="3" y="185"/>
                    <a:pt x="0" y="273"/>
                    <a:pt x="52" y="329"/>
                  </a:cubicBezTo>
                  <a:cubicBezTo>
                    <a:pt x="80" y="359"/>
                    <a:pt x="116" y="373"/>
                    <a:pt x="153" y="373"/>
                  </a:cubicBezTo>
                  <a:cubicBezTo>
                    <a:pt x="186" y="373"/>
                    <a:pt x="219" y="360"/>
                    <a:pt x="248" y="336"/>
                  </a:cubicBezTo>
                  <a:lnTo>
                    <a:pt x="349" y="241"/>
                  </a:lnTo>
                  <a:cubicBezTo>
                    <a:pt x="405" y="188"/>
                    <a:pt x="408" y="100"/>
                    <a:pt x="356" y="44"/>
                  </a:cubicBezTo>
                  <a:cubicBezTo>
                    <a:pt x="329" y="15"/>
                    <a:pt x="291" y="0"/>
                    <a:pt x="25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0" name="Google Shape;1970;p40"/>
            <p:cNvSpPr/>
            <p:nvPr/>
          </p:nvSpPr>
          <p:spPr>
            <a:xfrm>
              <a:off x="4269988" y="2924994"/>
              <a:ext cx="58721" cy="54358"/>
            </a:xfrm>
            <a:custGeom>
              <a:rect b="b" l="l" r="r" t="t"/>
              <a:pathLst>
                <a:path extrusionOk="0" h="1531" w="1654">
                  <a:moveTo>
                    <a:pt x="1500" y="0"/>
                  </a:moveTo>
                  <a:cubicBezTo>
                    <a:pt x="1466" y="0"/>
                    <a:pt x="1432" y="13"/>
                    <a:pt x="1406" y="38"/>
                  </a:cubicBezTo>
                  <a:lnTo>
                    <a:pt x="1213" y="215"/>
                  </a:lnTo>
                  <a:cubicBezTo>
                    <a:pt x="1157" y="268"/>
                    <a:pt x="1154" y="356"/>
                    <a:pt x="1206" y="412"/>
                  </a:cubicBezTo>
                  <a:cubicBezTo>
                    <a:pt x="1234" y="442"/>
                    <a:pt x="1270" y="457"/>
                    <a:pt x="1307" y="457"/>
                  </a:cubicBezTo>
                  <a:cubicBezTo>
                    <a:pt x="1342" y="457"/>
                    <a:pt x="1373" y="445"/>
                    <a:pt x="1402" y="419"/>
                  </a:cubicBezTo>
                  <a:lnTo>
                    <a:pt x="1595" y="241"/>
                  </a:lnTo>
                  <a:cubicBezTo>
                    <a:pt x="1650" y="189"/>
                    <a:pt x="1654" y="100"/>
                    <a:pt x="1602" y="45"/>
                  </a:cubicBezTo>
                  <a:cubicBezTo>
                    <a:pt x="1575" y="15"/>
                    <a:pt x="1537" y="0"/>
                    <a:pt x="1500" y="0"/>
                  </a:cubicBezTo>
                  <a:close/>
                  <a:moveTo>
                    <a:pt x="922" y="538"/>
                  </a:moveTo>
                  <a:cubicBezTo>
                    <a:pt x="888" y="538"/>
                    <a:pt x="854" y="550"/>
                    <a:pt x="828" y="575"/>
                  </a:cubicBezTo>
                  <a:lnTo>
                    <a:pt x="635" y="753"/>
                  </a:lnTo>
                  <a:cubicBezTo>
                    <a:pt x="580" y="805"/>
                    <a:pt x="576" y="894"/>
                    <a:pt x="629" y="949"/>
                  </a:cubicBezTo>
                  <a:cubicBezTo>
                    <a:pt x="655" y="980"/>
                    <a:pt x="691" y="995"/>
                    <a:pt x="730" y="995"/>
                  </a:cubicBezTo>
                  <a:cubicBezTo>
                    <a:pt x="763" y="995"/>
                    <a:pt x="798" y="982"/>
                    <a:pt x="825" y="956"/>
                  </a:cubicBezTo>
                  <a:lnTo>
                    <a:pt x="1016" y="779"/>
                  </a:lnTo>
                  <a:cubicBezTo>
                    <a:pt x="1072" y="726"/>
                    <a:pt x="1077" y="638"/>
                    <a:pt x="1024" y="582"/>
                  </a:cubicBezTo>
                  <a:cubicBezTo>
                    <a:pt x="996" y="553"/>
                    <a:pt x="959" y="538"/>
                    <a:pt x="922" y="538"/>
                  </a:cubicBezTo>
                  <a:close/>
                  <a:moveTo>
                    <a:pt x="347" y="1074"/>
                  </a:moveTo>
                  <a:cubicBezTo>
                    <a:pt x="313" y="1074"/>
                    <a:pt x="279" y="1087"/>
                    <a:pt x="252" y="1111"/>
                  </a:cubicBezTo>
                  <a:lnTo>
                    <a:pt x="59" y="1290"/>
                  </a:lnTo>
                  <a:cubicBezTo>
                    <a:pt x="5" y="1342"/>
                    <a:pt x="0" y="1429"/>
                    <a:pt x="54" y="1485"/>
                  </a:cubicBezTo>
                  <a:cubicBezTo>
                    <a:pt x="80" y="1516"/>
                    <a:pt x="116" y="1530"/>
                    <a:pt x="154" y="1530"/>
                  </a:cubicBezTo>
                  <a:cubicBezTo>
                    <a:pt x="186" y="1530"/>
                    <a:pt x="221" y="1517"/>
                    <a:pt x="249" y="1493"/>
                  </a:cubicBezTo>
                  <a:lnTo>
                    <a:pt x="441" y="1314"/>
                  </a:lnTo>
                  <a:cubicBezTo>
                    <a:pt x="497" y="1262"/>
                    <a:pt x="501" y="1175"/>
                    <a:pt x="448" y="1119"/>
                  </a:cubicBezTo>
                  <a:cubicBezTo>
                    <a:pt x="421" y="1089"/>
                    <a:pt x="384" y="1074"/>
                    <a:pt x="347" y="107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1" name="Google Shape;1971;p40"/>
            <p:cNvSpPr/>
            <p:nvPr/>
          </p:nvSpPr>
          <p:spPr>
            <a:xfrm>
              <a:off x="4331409" y="2908875"/>
              <a:ext cx="14485" cy="13279"/>
            </a:xfrm>
            <a:custGeom>
              <a:rect b="b" l="l" r="r" t="t"/>
              <a:pathLst>
                <a:path extrusionOk="0" h="374" w="408">
                  <a:moveTo>
                    <a:pt x="254" y="1"/>
                  </a:moveTo>
                  <a:cubicBezTo>
                    <a:pt x="220" y="1"/>
                    <a:pt x="186" y="13"/>
                    <a:pt x="160" y="38"/>
                  </a:cubicBezTo>
                  <a:lnTo>
                    <a:pt x="59" y="133"/>
                  </a:lnTo>
                  <a:cubicBezTo>
                    <a:pt x="3" y="185"/>
                    <a:pt x="0" y="273"/>
                    <a:pt x="52" y="329"/>
                  </a:cubicBezTo>
                  <a:cubicBezTo>
                    <a:pt x="79" y="359"/>
                    <a:pt x="115" y="374"/>
                    <a:pt x="153" y="374"/>
                  </a:cubicBezTo>
                  <a:cubicBezTo>
                    <a:pt x="187" y="374"/>
                    <a:pt x="220" y="362"/>
                    <a:pt x="248" y="336"/>
                  </a:cubicBezTo>
                  <a:lnTo>
                    <a:pt x="348" y="241"/>
                  </a:lnTo>
                  <a:cubicBezTo>
                    <a:pt x="404" y="190"/>
                    <a:pt x="407" y="100"/>
                    <a:pt x="356" y="46"/>
                  </a:cubicBezTo>
                  <a:cubicBezTo>
                    <a:pt x="328" y="16"/>
                    <a:pt x="291" y="1"/>
                    <a:pt x="25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2" name="Google Shape;1972;p40"/>
            <p:cNvSpPr/>
            <p:nvPr/>
          </p:nvSpPr>
          <p:spPr>
            <a:xfrm>
              <a:off x="4133263" y="3021351"/>
              <a:ext cx="57408" cy="38665"/>
            </a:xfrm>
            <a:custGeom>
              <a:rect b="b" l="l" r="r" t="t"/>
              <a:pathLst>
                <a:path extrusionOk="0" h="1089" w="1617">
                  <a:moveTo>
                    <a:pt x="522" y="0"/>
                  </a:moveTo>
                  <a:cubicBezTo>
                    <a:pt x="468" y="0"/>
                    <a:pt x="414" y="16"/>
                    <a:pt x="369" y="46"/>
                  </a:cubicBezTo>
                  <a:lnTo>
                    <a:pt x="166" y="182"/>
                  </a:lnTo>
                  <a:cubicBezTo>
                    <a:pt x="1" y="293"/>
                    <a:pt x="5" y="536"/>
                    <a:pt x="173" y="642"/>
                  </a:cubicBezTo>
                  <a:lnTo>
                    <a:pt x="891" y="1088"/>
                  </a:lnTo>
                  <a:lnTo>
                    <a:pt x="1617" y="274"/>
                  </a:lnTo>
                  <a:lnTo>
                    <a:pt x="591" y="9"/>
                  </a:lnTo>
                  <a:cubicBezTo>
                    <a:pt x="568" y="3"/>
                    <a:pt x="545" y="0"/>
                    <a:pt x="52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3" name="Google Shape;1973;p40"/>
            <p:cNvSpPr/>
            <p:nvPr/>
          </p:nvSpPr>
          <p:spPr>
            <a:xfrm>
              <a:off x="4148494" y="3025647"/>
              <a:ext cx="42177" cy="34404"/>
            </a:xfrm>
            <a:custGeom>
              <a:rect b="b" l="l" r="r" t="t"/>
              <a:pathLst>
                <a:path extrusionOk="0" h="969" w="1188">
                  <a:moveTo>
                    <a:pt x="600" y="0"/>
                  </a:moveTo>
                  <a:lnTo>
                    <a:pt x="0" y="679"/>
                  </a:lnTo>
                  <a:lnTo>
                    <a:pt x="464" y="969"/>
                  </a:lnTo>
                  <a:lnTo>
                    <a:pt x="1188" y="153"/>
                  </a:lnTo>
                  <a:lnTo>
                    <a:pt x="600" y="0"/>
                  </a:ln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4" name="Google Shape;1974;p40"/>
            <p:cNvSpPr/>
            <p:nvPr/>
          </p:nvSpPr>
          <p:spPr>
            <a:xfrm>
              <a:off x="4190531" y="3059909"/>
              <a:ext cx="39088" cy="55849"/>
            </a:xfrm>
            <a:custGeom>
              <a:rect b="b" l="l" r="r" t="t"/>
              <a:pathLst>
                <a:path extrusionOk="0" h="1573" w="1101">
                  <a:moveTo>
                    <a:pt x="817" y="1"/>
                  </a:moveTo>
                  <a:lnTo>
                    <a:pt x="1" y="725"/>
                  </a:lnTo>
                  <a:lnTo>
                    <a:pt x="447" y="1443"/>
                  </a:lnTo>
                  <a:cubicBezTo>
                    <a:pt x="501" y="1529"/>
                    <a:pt x="590" y="1572"/>
                    <a:pt x="679" y="1572"/>
                  </a:cubicBezTo>
                  <a:cubicBezTo>
                    <a:pt x="766" y="1572"/>
                    <a:pt x="853" y="1531"/>
                    <a:pt x="907" y="1450"/>
                  </a:cubicBezTo>
                  <a:lnTo>
                    <a:pt x="1043" y="1247"/>
                  </a:lnTo>
                  <a:cubicBezTo>
                    <a:pt x="1086" y="1182"/>
                    <a:pt x="1100" y="1102"/>
                    <a:pt x="1080" y="1025"/>
                  </a:cubicBezTo>
                  <a:lnTo>
                    <a:pt x="8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5" name="Google Shape;1975;p40"/>
            <p:cNvSpPr/>
            <p:nvPr/>
          </p:nvSpPr>
          <p:spPr>
            <a:xfrm>
              <a:off x="4197134" y="3077838"/>
              <a:ext cx="32414" cy="37848"/>
            </a:xfrm>
            <a:custGeom>
              <a:rect b="b" l="l" r="r" t="t"/>
              <a:pathLst>
                <a:path extrusionOk="0" h="1066" w="913">
                  <a:moveTo>
                    <a:pt x="760" y="1"/>
                  </a:moveTo>
                  <a:cubicBezTo>
                    <a:pt x="750" y="40"/>
                    <a:pt x="733" y="80"/>
                    <a:pt x="710" y="115"/>
                  </a:cubicBezTo>
                  <a:lnTo>
                    <a:pt x="518" y="400"/>
                  </a:lnTo>
                  <a:cubicBezTo>
                    <a:pt x="443" y="514"/>
                    <a:pt x="320" y="570"/>
                    <a:pt x="197" y="570"/>
                  </a:cubicBezTo>
                  <a:cubicBezTo>
                    <a:pt x="129" y="570"/>
                    <a:pt x="60" y="553"/>
                    <a:pt x="0" y="518"/>
                  </a:cubicBezTo>
                  <a:lnTo>
                    <a:pt x="0" y="518"/>
                  </a:lnTo>
                  <a:lnTo>
                    <a:pt x="261" y="936"/>
                  </a:lnTo>
                  <a:cubicBezTo>
                    <a:pt x="315" y="1022"/>
                    <a:pt x="404" y="1065"/>
                    <a:pt x="494" y="1065"/>
                  </a:cubicBezTo>
                  <a:cubicBezTo>
                    <a:pt x="580" y="1065"/>
                    <a:pt x="667" y="1025"/>
                    <a:pt x="721" y="944"/>
                  </a:cubicBezTo>
                  <a:lnTo>
                    <a:pt x="857" y="741"/>
                  </a:lnTo>
                  <a:cubicBezTo>
                    <a:pt x="900" y="676"/>
                    <a:pt x="913" y="594"/>
                    <a:pt x="893" y="519"/>
                  </a:cubicBezTo>
                  <a:lnTo>
                    <a:pt x="760" y="1"/>
                  </a:ln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6" name="Google Shape;1976;p40"/>
            <p:cNvSpPr/>
            <p:nvPr/>
          </p:nvSpPr>
          <p:spPr>
            <a:xfrm>
              <a:off x="4099286" y="3095377"/>
              <a:ext cx="56555" cy="54252"/>
            </a:xfrm>
            <a:custGeom>
              <a:rect b="b" l="l" r="r" t="t"/>
              <a:pathLst>
                <a:path extrusionOk="0" h="1528" w="1593">
                  <a:moveTo>
                    <a:pt x="580" y="1"/>
                  </a:moveTo>
                  <a:cubicBezTo>
                    <a:pt x="501" y="1"/>
                    <a:pt x="423" y="26"/>
                    <a:pt x="356" y="74"/>
                  </a:cubicBezTo>
                  <a:lnTo>
                    <a:pt x="152" y="226"/>
                  </a:lnTo>
                  <a:cubicBezTo>
                    <a:pt x="1" y="340"/>
                    <a:pt x="19" y="572"/>
                    <a:pt x="186" y="660"/>
                  </a:cubicBezTo>
                  <a:lnTo>
                    <a:pt x="664" y="911"/>
                  </a:lnTo>
                  <a:lnTo>
                    <a:pt x="916" y="1391"/>
                  </a:lnTo>
                  <a:cubicBezTo>
                    <a:pt x="963" y="1481"/>
                    <a:pt x="1053" y="1527"/>
                    <a:pt x="1143" y="1527"/>
                  </a:cubicBezTo>
                  <a:cubicBezTo>
                    <a:pt x="1220" y="1527"/>
                    <a:pt x="1298" y="1493"/>
                    <a:pt x="1350" y="1424"/>
                  </a:cubicBezTo>
                  <a:lnTo>
                    <a:pt x="1503" y="1219"/>
                  </a:lnTo>
                  <a:cubicBezTo>
                    <a:pt x="1571" y="1122"/>
                    <a:pt x="1592" y="998"/>
                    <a:pt x="1556" y="883"/>
                  </a:cubicBezTo>
                  <a:lnTo>
                    <a:pt x="1350" y="225"/>
                  </a:lnTo>
                  <a:lnTo>
                    <a:pt x="691" y="18"/>
                  </a:lnTo>
                  <a:cubicBezTo>
                    <a:pt x="655" y="6"/>
                    <a:pt x="617" y="1"/>
                    <a:pt x="58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7" name="Google Shape;1977;p40"/>
            <p:cNvSpPr/>
            <p:nvPr/>
          </p:nvSpPr>
          <p:spPr>
            <a:xfrm>
              <a:off x="4126589" y="3111105"/>
              <a:ext cx="29254" cy="38487"/>
            </a:xfrm>
            <a:custGeom>
              <a:rect b="b" l="l" r="r" t="t"/>
              <a:pathLst>
                <a:path extrusionOk="0" h="1084" w="824">
                  <a:moveTo>
                    <a:pt x="649" y="1"/>
                  </a:moveTo>
                  <a:cubicBezTo>
                    <a:pt x="640" y="93"/>
                    <a:pt x="602" y="186"/>
                    <a:pt x="541" y="266"/>
                  </a:cubicBezTo>
                  <a:lnTo>
                    <a:pt x="337" y="532"/>
                  </a:lnTo>
                  <a:cubicBezTo>
                    <a:pt x="261" y="628"/>
                    <a:pt x="154" y="676"/>
                    <a:pt x="53" y="676"/>
                  </a:cubicBezTo>
                  <a:cubicBezTo>
                    <a:pt x="35" y="676"/>
                    <a:pt x="18" y="674"/>
                    <a:pt x="0" y="671"/>
                  </a:cubicBezTo>
                  <a:lnTo>
                    <a:pt x="0" y="671"/>
                  </a:lnTo>
                  <a:lnTo>
                    <a:pt x="144" y="945"/>
                  </a:lnTo>
                  <a:cubicBezTo>
                    <a:pt x="191" y="1036"/>
                    <a:pt x="281" y="1083"/>
                    <a:pt x="371" y="1083"/>
                  </a:cubicBezTo>
                  <a:cubicBezTo>
                    <a:pt x="448" y="1083"/>
                    <a:pt x="525" y="1049"/>
                    <a:pt x="577" y="979"/>
                  </a:cubicBezTo>
                  <a:lnTo>
                    <a:pt x="730" y="775"/>
                  </a:lnTo>
                  <a:cubicBezTo>
                    <a:pt x="802" y="679"/>
                    <a:pt x="823" y="555"/>
                    <a:pt x="787" y="441"/>
                  </a:cubicBezTo>
                  <a:lnTo>
                    <a:pt x="649" y="1"/>
                  </a:ln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8" name="Google Shape;1978;p40"/>
            <p:cNvSpPr/>
            <p:nvPr/>
          </p:nvSpPr>
          <p:spPr>
            <a:xfrm>
              <a:off x="4131524" y="2998380"/>
              <a:ext cx="130152" cy="118906"/>
            </a:xfrm>
            <a:custGeom>
              <a:rect b="b" l="l" r="r" t="t"/>
              <a:pathLst>
                <a:path extrusionOk="0" h="3349" w="3666">
                  <a:moveTo>
                    <a:pt x="2702" y="0"/>
                  </a:moveTo>
                  <a:cubicBezTo>
                    <a:pt x="2550" y="0"/>
                    <a:pt x="2393" y="57"/>
                    <a:pt x="2250" y="191"/>
                  </a:cubicBezTo>
                  <a:cubicBezTo>
                    <a:pt x="2224" y="216"/>
                    <a:pt x="2199" y="240"/>
                    <a:pt x="2174" y="267"/>
                  </a:cubicBezTo>
                  <a:lnTo>
                    <a:pt x="176" y="2522"/>
                  </a:lnTo>
                  <a:cubicBezTo>
                    <a:pt x="1" y="2720"/>
                    <a:pt x="11" y="3017"/>
                    <a:pt x="195" y="3203"/>
                  </a:cubicBezTo>
                  <a:cubicBezTo>
                    <a:pt x="291" y="3300"/>
                    <a:pt x="419" y="3348"/>
                    <a:pt x="546" y="3348"/>
                  </a:cubicBezTo>
                  <a:cubicBezTo>
                    <a:pt x="664" y="3348"/>
                    <a:pt x="782" y="3307"/>
                    <a:pt x="876" y="3223"/>
                  </a:cubicBezTo>
                  <a:lnTo>
                    <a:pt x="3131" y="1224"/>
                  </a:lnTo>
                  <a:cubicBezTo>
                    <a:pt x="3158" y="1199"/>
                    <a:pt x="3184" y="1174"/>
                    <a:pt x="3207" y="1148"/>
                  </a:cubicBezTo>
                  <a:cubicBezTo>
                    <a:pt x="3665" y="661"/>
                    <a:pt x="3219" y="0"/>
                    <a:pt x="27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9" name="Google Shape;1979;p40"/>
            <p:cNvSpPr/>
            <p:nvPr/>
          </p:nvSpPr>
          <p:spPr>
            <a:xfrm>
              <a:off x="4133973" y="3000262"/>
              <a:ext cx="124969" cy="116953"/>
            </a:xfrm>
            <a:custGeom>
              <a:rect b="b" l="l" r="r" t="t"/>
              <a:pathLst>
                <a:path extrusionOk="0" h="3294" w="3520">
                  <a:moveTo>
                    <a:pt x="2886" y="0"/>
                  </a:moveTo>
                  <a:cubicBezTo>
                    <a:pt x="3001" y="225"/>
                    <a:pt x="2995" y="509"/>
                    <a:pt x="2769" y="750"/>
                  </a:cubicBezTo>
                  <a:cubicBezTo>
                    <a:pt x="2745" y="776"/>
                    <a:pt x="2720" y="800"/>
                    <a:pt x="2693" y="826"/>
                  </a:cubicBezTo>
                  <a:lnTo>
                    <a:pt x="438" y="2825"/>
                  </a:lnTo>
                  <a:cubicBezTo>
                    <a:pt x="345" y="2908"/>
                    <a:pt x="225" y="2950"/>
                    <a:pt x="109" y="2950"/>
                  </a:cubicBezTo>
                  <a:cubicBezTo>
                    <a:pt x="73" y="2950"/>
                    <a:pt x="37" y="2944"/>
                    <a:pt x="1" y="2937"/>
                  </a:cubicBezTo>
                  <a:lnTo>
                    <a:pt x="1" y="2937"/>
                  </a:lnTo>
                  <a:cubicBezTo>
                    <a:pt x="24" y="3015"/>
                    <a:pt x="65" y="3087"/>
                    <a:pt x="126" y="3149"/>
                  </a:cubicBezTo>
                  <a:cubicBezTo>
                    <a:pt x="224" y="3245"/>
                    <a:pt x="349" y="3294"/>
                    <a:pt x="477" y="3294"/>
                  </a:cubicBezTo>
                  <a:cubicBezTo>
                    <a:pt x="594" y="3294"/>
                    <a:pt x="713" y="3252"/>
                    <a:pt x="807" y="3170"/>
                  </a:cubicBezTo>
                  <a:lnTo>
                    <a:pt x="3062" y="1171"/>
                  </a:lnTo>
                  <a:cubicBezTo>
                    <a:pt x="3089" y="1146"/>
                    <a:pt x="3115" y="1121"/>
                    <a:pt x="3138" y="1095"/>
                  </a:cubicBezTo>
                  <a:cubicBezTo>
                    <a:pt x="3519" y="689"/>
                    <a:pt x="3276" y="166"/>
                    <a:pt x="2886" y="0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80" name="Google Shape;1980;p40"/>
          <p:cNvGrpSpPr/>
          <p:nvPr/>
        </p:nvGrpSpPr>
        <p:grpSpPr>
          <a:xfrm>
            <a:off x="3437462" y="2859987"/>
            <a:ext cx="327024" cy="269048"/>
            <a:chOff x="3437462" y="2859987"/>
            <a:chExt cx="327024" cy="269048"/>
          </a:xfrm>
        </p:grpSpPr>
        <p:sp>
          <p:nvSpPr>
            <p:cNvPr id="1981" name="Google Shape;1981;p40"/>
            <p:cNvSpPr/>
            <p:nvPr/>
          </p:nvSpPr>
          <p:spPr>
            <a:xfrm>
              <a:off x="3461569" y="2903372"/>
              <a:ext cx="279760" cy="192153"/>
            </a:xfrm>
            <a:custGeom>
              <a:rect b="b" l="l" r="r" t="t"/>
              <a:pathLst>
                <a:path extrusionOk="0" h="5412" w="7880">
                  <a:moveTo>
                    <a:pt x="306" y="1"/>
                  </a:moveTo>
                  <a:cubicBezTo>
                    <a:pt x="137" y="1"/>
                    <a:pt x="1" y="137"/>
                    <a:pt x="1" y="306"/>
                  </a:cubicBezTo>
                  <a:lnTo>
                    <a:pt x="1" y="5105"/>
                  </a:lnTo>
                  <a:cubicBezTo>
                    <a:pt x="1" y="5275"/>
                    <a:pt x="137" y="5411"/>
                    <a:pt x="306" y="5411"/>
                  </a:cubicBezTo>
                  <a:lnTo>
                    <a:pt x="7571" y="5411"/>
                  </a:lnTo>
                  <a:cubicBezTo>
                    <a:pt x="7740" y="5411"/>
                    <a:pt x="7879" y="5275"/>
                    <a:pt x="7876" y="5105"/>
                  </a:cubicBezTo>
                  <a:lnTo>
                    <a:pt x="7876" y="306"/>
                  </a:lnTo>
                  <a:cubicBezTo>
                    <a:pt x="7876" y="137"/>
                    <a:pt x="7740" y="1"/>
                    <a:pt x="757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2" name="Google Shape;1982;p40"/>
            <p:cNvSpPr/>
            <p:nvPr/>
          </p:nvSpPr>
          <p:spPr>
            <a:xfrm>
              <a:off x="3717267" y="2903372"/>
              <a:ext cx="24071" cy="192153"/>
            </a:xfrm>
            <a:custGeom>
              <a:rect b="b" l="l" r="r" t="t"/>
              <a:pathLst>
                <a:path extrusionOk="0" h="5412" w="678">
                  <a:moveTo>
                    <a:pt x="1" y="1"/>
                  </a:moveTo>
                  <a:cubicBezTo>
                    <a:pt x="169" y="1"/>
                    <a:pt x="306" y="137"/>
                    <a:pt x="306" y="306"/>
                  </a:cubicBezTo>
                  <a:lnTo>
                    <a:pt x="306" y="5105"/>
                  </a:lnTo>
                  <a:cubicBezTo>
                    <a:pt x="306" y="5275"/>
                    <a:pt x="169" y="5411"/>
                    <a:pt x="1" y="5411"/>
                  </a:cubicBezTo>
                  <a:lnTo>
                    <a:pt x="371" y="5411"/>
                  </a:lnTo>
                  <a:cubicBezTo>
                    <a:pt x="541" y="5411"/>
                    <a:pt x="677" y="5275"/>
                    <a:pt x="677" y="5105"/>
                  </a:cubicBezTo>
                  <a:lnTo>
                    <a:pt x="677" y="306"/>
                  </a:lnTo>
                  <a:cubicBezTo>
                    <a:pt x="677" y="137"/>
                    <a:pt x="538" y="1"/>
                    <a:pt x="371" y="1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3" name="Google Shape;1983;p40"/>
            <p:cNvSpPr/>
            <p:nvPr/>
          </p:nvSpPr>
          <p:spPr>
            <a:xfrm>
              <a:off x="3482871" y="2921266"/>
              <a:ext cx="237086" cy="156364"/>
            </a:xfrm>
            <a:custGeom>
              <a:rect b="b" l="l" r="r" t="t"/>
              <a:pathLst>
                <a:path extrusionOk="0" h="4404" w="6678">
                  <a:moveTo>
                    <a:pt x="206" y="0"/>
                  </a:moveTo>
                  <a:cubicBezTo>
                    <a:pt x="93" y="0"/>
                    <a:pt x="1" y="92"/>
                    <a:pt x="1" y="205"/>
                  </a:cubicBezTo>
                  <a:lnTo>
                    <a:pt x="1" y="4198"/>
                  </a:lnTo>
                  <a:cubicBezTo>
                    <a:pt x="1" y="4312"/>
                    <a:pt x="93" y="4404"/>
                    <a:pt x="206" y="4404"/>
                  </a:cubicBezTo>
                  <a:lnTo>
                    <a:pt x="6473" y="4404"/>
                  </a:lnTo>
                  <a:cubicBezTo>
                    <a:pt x="6586" y="4404"/>
                    <a:pt x="6678" y="4312"/>
                    <a:pt x="6678" y="4198"/>
                  </a:cubicBezTo>
                  <a:lnTo>
                    <a:pt x="6678" y="205"/>
                  </a:lnTo>
                  <a:cubicBezTo>
                    <a:pt x="6678" y="92"/>
                    <a:pt x="6586" y="0"/>
                    <a:pt x="647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4" name="Google Shape;1984;p40"/>
            <p:cNvSpPr/>
            <p:nvPr/>
          </p:nvSpPr>
          <p:spPr>
            <a:xfrm>
              <a:off x="3699302" y="2921266"/>
              <a:ext cx="20662" cy="156364"/>
            </a:xfrm>
            <a:custGeom>
              <a:rect b="b" l="l" r="r" t="t"/>
              <a:pathLst>
                <a:path extrusionOk="0" h="4404" w="582">
                  <a:moveTo>
                    <a:pt x="380" y="0"/>
                  </a:moveTo>
                  <a:cubicBezTo>
                    <a:pt x="379" y="0"/>
                    <a:pt x="378" y="0"/>
                    <a:pt x="377" y="0"/>
                  </a:cubicBezTo>
                  <a:lnTo>
                    <a:pt x="0" y="0"/>
                  </a:lnTo>
                  <a:cubicBezTo>
                    <a:pt x="114" y="0"/>
                    <a:pt x="206" y="92"/>
                    <a:pt x="206" y="205"/>
                  </a:cubicBezTo>
                  <a:lnTo>
                    <a:pt x="206" y="4198"/>
                  </a:lnTo>
                  <a:cubicBezTo>
                    <a:pt x="206" y="4312"/>
                    <a:pt x="114" y="4404"/>
                    <a:pt x="0" y="4404"/>
                  </a:cubicBezTo>
                  <a:lnTo>
                    <a:pt x="377" y="4404"/>
                  </a:lnTo>
                  <a:cubicBezTo>
                    <a:pt x="490" y="4404"/>
                    <a:pt x="582" y="4312"/>
                    <a:pt x="582" y="4198"/>
                  </a:cubicBezTo>
                  <a:lnTo>
                    <a:pt x="582" y="205"/>
                  </a:lnTo>
                  <a:cubicBezTo>
                    <a:pt x="582" y="93"/>
                    <a:pt x="491" y="0"/>
                    <a:pt x="380" y="0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5" name="Google Shape;1985;p40"/>
            <p:cNvSpPr/>
            <p:nvPr/>
          </p:nvSpPr>
          <p:spPr>
            <a:xfrm>
              <a:off x="3538825" y="3014712"/>
              <a:ext cx="96744" cy="62915"/>
            </a:xfrm>
            <a:custGeom>
              <a:rect b="b" l="l" r="r" t="t"/>
              <a:pathLst>
                <a:path extrusionOk="0" h="1772" w="2725">
                  <a:moveTo>
                    <a:pt x="1362" y="0"/>
                  </a:moveTo>
                  <a:cubicBezTo>
                    <a:pt x="611" y="0"/>
                    <a:pt x="0" y="609"/>
                    <a:pt x="0" y="1362"/>
                  </a:cubicBezTo>
                  <a:lnTo>
                    <a:pt x="0" y="1772"/>
                  </a:lnTo>
                  <a:lnTo>
                    <a:pt x="2724" y="1772"/>
                  </a:lnTo>
                  <a:lnTo>
                    <a:pt x="2724" y="1362"/>
                  </a:lnTo>
                  <a:cubicBezTo>
                    <a:pt x="2724" y="609"/>
                    <a:pt x="2114" y="0"/>
                    <a:pt x="136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6" name="Google Shape;1986;p40"/>
            <p:cNvSpPr/>
            <p:nvPr/>
          </p:nvSpPr>
          <p:spPr>
            <a:xfrm>
              <a:off x="3580222" y="3014712"/>
              <a:ext cx="55348" cy="62915"/>
            </a:xfrm>
            <a:custGeom>
              <a:rect b="b" l="l" r="r" t="t"/>
              <a:pathLst>
                <a:path extrusionOk="0" h="1772" w="1559">
                  <a:moveTo>
                    <a:pt x="196" y="0"/>
                  </a:moveTo>
                  <a:cubicBezTo>
                    <a:pt x="130" y="0"/>
                    <a:pt x="65" y="5"/>
                    <a:pt x="0" y="15"/>
                  </a:cubicBezTo>
                  <a:cubicBezTo>
                    <a:pt x="296" y="58"/>
                    <a:pt x="563" y="196"/>
                    <a:pt x="767" y="399"/>
                  </a:cubicBezTo>
                  <a:cubicBezTo>
                    <a:pt x="1013" y="645"/>
                    <a:pt x="1166" y="986"/>
                    <a:pt x="1166" y="1362"/>
                  </a:cubicBezTo>
                  <a:lnTo>
                    <a:pt x="1166" y="1772"/>
                  </a:lnTo>
                  <a:lnTo>
                    <a:pt x="1558" y="1772"/>
                  </a:lnTo>
                  <a:lnTo>
                    <a:pt x="1558" y="1362"/>
                  </a:lnTo>
                  <a:cubicBezTo>
                    <a:pt x="1558" y="986"/>
                    <a:pt x="1405" y="645"/>
                    <a:pt x="1158" y="399"/>
                  </a:cubicBezTo>
                  <a:cubicBezTo>
                    <a:pt x="912" y="153"/>
                    <a:pt x="571" y="0"/>
                    <a:pt x="196" y="0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7" name="Google Shape;1987;p40"/>
            <p:cNvSpPr/>
            <p:nvPr/>
          </p:nvSpPr>
          <p:spPr>
            <a:xfrm>
              <a:off x="3576530" y="2990854"/>
              <a:ext cx="21337" cy="38949"/>
            </a:xfrm>
            <a:custGeom>
              <a:rect b="b" l="l" r="r" t="t"/>
              <a:pathLst>
                <a:path extrusionOk="0" h="1097" w="601">
                  <a:moveTo>
                    <a:pt x="0" y="0"/>
                  </a:moveTo>
                  <a:lnTo>
                    <a:pt x="0" y="796"/>
                  </a:lnTo>
                  <a:cubicBezTo>
                    <a:pt x="0" y="962"/>
                    <a:pt x="134" y="1097"/>
                    <a:pt x="300" y="1097"/>
                  </a:cubicBezTo>
                  <a:cubicBezTo>
                    <a:pt x="465" y="1097"/>
                    <a:pt x="600" y="962"/>
                    <a:pt x="600" y="796"/>
                  </a:cubicBezTo>
                  <a:lnTo>
                    <a:pt x="6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8" name="Google Shape;1988;p40"/>
            <p:cNvSpPr/>
            <p:nvPr/>
          </p:nvSpPr>
          <p:spPr>
            <a:xfrm>
              <a:off x="3581785" y="2990783"/>
              <a:ext cx="16083" cy="38913"/>
            </a:xfrm>
            <a:custGeom>
              <a:rect b="b" l="l" r="r" t="t"/>
              <a:pathLst>
                <a:path extrusionOk="0" h="1096" w="453">
                  <a:moveTo>
                    <a:pt x="152" y="1"/>
                  </a:moveTo>
                  <a:lnTo>
                    <a:pt x="152" y="797"/>
                  </a:lnTo>
                  <a:cubicBezTo>
                    <a:pt x="152" y="907"/>
                    <a:pt x="91" y="1005"/>
                    <a:pt x="1" y="1057"/>
                  </a:cubicBezTo>
                  <a:cubicBezTo>
                    <a:pt x="47" y="1082"/>
                    <a:pt x="98" y="1096"/>
                    <a:pt x="152" y="1096"/>
                  </a:cubicBezTo>
                  <a:cubicBezTo>
                    <a:pt x="317" y="1096"/>
                    <a:pt x="452" y="961"/>
                    <a:pt x="452" y="797"/>
                  </a:cubicBezTo>
                  <a:lnTo>
                    <a:pt x="452" y="1"/>
                  </a:ln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9" name="Google Shape;1989;p40"/>
            <p:cNvSpPr/>
            <p:nvPr/>
          </p:nvSpPr>
          <p:spPr>
            <a:xfrm>
              <a:off x="3543973" y="2909550"/>
              <a:ext cx="86378" cy="92455"/>
            </a:xfrm>
            <a:custGeom>
              <a:rect b="b" l="l" r="r" t="t"/>
              <a:pathLst>
                <a:path extrusionOk="0" h="2604" w="2433">
                  <a:moveTo>
                    <a:pt x="1217" y="1"/>
                  </a:moveTo>
                  <a:lnTo>
                    <a:pt x="1" y="645"/>
                  </a:lnTo>
                  <a:lnTo>
                    <a:pt x="1" y="1388"/>
                  </a:lnTo>
                  <a:cubicBezTo>
                    <a:pt x="1" y="2060"/>
                    <a:pt x="546" y="2604"/>
                    <a:pt x="1217" y="2604"/>
                  </a:cubicBezTo>
                  <a:cubicBezTo>
                    <a:pt x="1889" y="2604"/>
                    <a:pt x="2433" y="2059"/>
                    <a:pt x="2433" y="1388"/>
                  </a:cubicBezTo>
                  <a:lnTo>
                    <a:pt x="2433" y="645"/>
                  </a:lnTo>
                  <a:lnTo>
                    <a:pt x="121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0" name="Google Shape;1990;p40"/>
            <p:cNvSpPr/>
            <p:nvPr/>
          </p:nvSpPr>
          <p:spPr>
            <a:xfrm>
              <a:off x="3580577" y="2925385"/>
              <a:ext cx="49775" cy="76584"/>
            </a:xfrm>
            <a:custGeom>
              <a:rect b="b" l="l" r="r" t="t"/>
              <a:pathLst>
                <a:path extrusionOk="0" h="2157" w="1402">
                  <a:moveTo>
                    <a:pt x="1032" y="1"/>
                  </a:moveTo>
                  <a:lnTo>
                    <a:pt x="1032" y="941"/>
                  </a:lnTo>
                  <a:cubicBezTo>
                    <a:pt x="1032" y="1548"/>
                    <a:pt x="583" y="2053"/>
                    <a:pt x="0" y="2142"/>
                  </a:cubicBezTo>
                  <a:cubicBezTo>
                    <a:pt x="62" y="2151"/>
                    <a:pt x="122" y="2157"/>
                    <a:pt x="186" y="2157"/>
                  </a:cubicBezTo>
                  <a:cubicBezTo>
                    <a:pt x="858" y="2157"/>
                    <a:pt x="1402" y="1613"/>
                    <a:pt x="1402" y="942"/>
                  </a:cubicBezTo>
                  <a:lnTo>
                    <a:pt x="1402" y="199"/>
                  </a:lnTo>
                  <a:lnTo>
                    <a:pt x="1032" y="1"/>
                  </a:ln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1" name="Google Shape;1991;p40"/>
            <p:cNvSpPr/>
            <p:nvPr/>
          </p:nvSpPr>
          <p:spPr>
            <a:xfrm>
              <a:off x="3543973" y="2887218"/>
              <a:ext cx="86378" cy="50737"/>
            </a:xfrm>
            <a:custGeom>
              <a:rect b="b" l="l" r="r" t="t"/>
              <a:pathLst>
                <a:path extrusionOk="0" h="1429" w="2433">
                  <a:moveTo>
                    <a:pt x="1217" y="1"/>
                  </a:moveTo>
                  <a:cubicBezTo>
                    <a:pt x="546" y="1"/>
                    <a:pt x="1" y="543"/>
                    <a:pt x="1" y="1217"/>
                  </a:cubicBezTo>
                  <a:lnTo>
                    <a:pt x="1" y="1428"/>
                  </a:lnTo>
                  <a:cubicBezTo>
                    <a:pt x="1" y="1428"/>
                    <a:pt x="1" y="1428"/>
                    <a:pt x="2" y="1428"/>
                  </a:cubicBezTo>
                  <a:cubicBezTo>
                    <a:pt x="38" y="1428"/>
                    <a:pt x="799" y="1422"/>
                    <a:pt x="1217" y="843"/>
                  </a:cubicBezTo>
                  <a:cubicBezTo>
                    <a:pt x="1635" y="1422"/>
                    <a:pt x="2396" y="1428"/>
                    <a:pt x="2431" y="1428"/>
                  </a:cubicBezTo>
                  <a:cubicBezTo>
                    <a:pt x="2432" y="1428"/>
                    <a:pt x="2433" y="1428"/>
                    <a:pt x="2433" y="1428"/>
                  </a:cubicBezTo>
                  <a:lnTo>
                    <a:pt x="2433" y="1217"/>
                  </a:lnTo>
                  <a:cubicBezTo>
                    <a:pt x="2433" y="543"/>
                    <a:pt x="1889" y="1"/>
                    <a:pt x="12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2" name="Google Shape;1992;p40"/>
            <p:cNvSpPr/>
            <p:nvPr/>
          </p:nvSpPr>
          <p:spPr>
            <a:xfrm>
              <a:off x="3580577" y="2887147"/>
              <a:ext cx="49775" cy="50772"/>
            </a:xfrm>
            <a:custGeom>
              <a:rect b="b" l="l" r="r" t="t"/>
              <a:pathLst>
                <a:path extrusionOk="0" h="1430" w="1402">
                  <a:moveTo>
                    <a:pt x="186" y="0"/>
                  </a:moveTo>
                  <a:cubicBezTo>
                    <a:pt x="122" y="0"/>
                    <a:pt x="62" y="6"/>
                    <a:pt x="0" y="14"/>
                  </a:cubicBezTo>
                  <a:cubicBezTo>
                    <a:pt x="586" y="105"/>
                    <a:pt x="1032" y="609"/>
                    <a:pt x="1032" y="1216"/>
                  </a:cubicBezTo>
                  <a:lnTo>
                    <a:pt x="1032" y="1379"/>
                  </a:lnTo>
                  <a:cubicBezTo>
                    <a:pt x="1232" y="1428"/>
                    <a:pt x="1385" y="1429"/>
                    <a:pt x="1400" y="1429"/>
                  </a:cubicBezTo>
                  <a:cubicBezTo>
                    <a:pt x="1401" y="1429"/>
                    <a:pt x="1402" y="1429"/>
                    <a:pt x="1402" y="1429"/>
                  </a:cubicBezTo>
                  <a:lnTo>
                    <a:pt x="1402" y="1216"/>
                  </a:lnTo>
                  <a:cubicBezTo>
                    <a:pt x="1402" y="545"/>
                    <a:pt x="858" y="3"/>
                    <a:pt x="186" y="0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40"/>
            <p:cNvSpPr/>
            <p:nvPr/>
          </p:nvSpPr>
          <p:spPr>
            <a:xfrm>
              <a:off x="3527535" y="2937811"/>
              <a:ext cx="16580" cy="23291"/>
            </a:xfrm>
            <a:custGeom>
              <a:rect b="b" l="l" r="r" t="t"/>
              <a:pathLst>
                <a:path extrusionOk="0" h="656" w="467">
                  <a:moveTo>
                    <a:pt x="327" y="1"/>
                  </a:moveTo>
                  <a:cubicBezTo>
                    <a:pt x="146" y="1"/>
                    <a:pt x="0" y="146"/>
                    <a:pt x="0" y="327"/>
                  </a:cubicBezTo>
                  <a:cubicBezTo>
                    <a:pt x="0" y="509"/>
                    <a:pt x="147" y="655"/>
                    <a:pt x="327" y="655"/>
                  </a:cubicBezTo>
                  <a:lnTo>
                    <a:pt x="467" y="655"/>
                  </a:lnTo>
                  <a:lnTo>
                    <a:pt x="46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4" name="Google Shape;1994;p40"/>
            <p:cNvSpPr/>
            <p:nvPr/>
          </p:nvSpPr>
          <p:spPr>
            <a:xfrm>
              <a:off x="3630318" y="2937811"/>
              <a:ext cx="16580" cy="23291"/>
            </a:xfrm>
            <a:custGeom>
              <a:rect b="b" l="l" r="r" t="t"/>
              <a:pathLst>
                <a:path extrusionOk="0" h="656" w="467">
                  <a:moveTo>
                    <a:pt x="1" y="1"/>
                  </a:moveTo>
                  <a:lnTo>
                    <a:pt x="1" y="655"/>
                  </a:lnTo>
                  <a:lnTo>
                    <a:pt x="140" y="655"/>
                  </a:lnTo>
                  <a:cubicBezTo>
                    <a:pt x="320" y="655"/>
                    <a:pt x="467" y="509"/>
                    <a:pt x="467" y="327"/>
                  </a:cubicBezTo>
                  <a:cubicBezTo>
                    <a:pt x="467" y="146"/>
                    <a:pt x="322" y="1"/>
                    <a:pt x="1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5" name="Google Shape;1995;p40"/>
            <p:cNvSpPr/>
            <p:nvPr/>
          </p:nvSpPr>
          <p:spPr>
            <a:xfrm>
              <a:off x="3630318" y="2939125"/>
              <a:ext cx="16580" cy="21978"/>
            </a:xfrm>
            <a:custGeom>
              <a:rect b="b" l="l" r="r" t="t"/>
              <a:pathLst>
                <a:path extrusionOk="0" h="619" w="467">
                  <a:moveTo>
                    <a:pt x="291" y="1"/>
                  </a:moveTo>
                  <a:lnTo>
                    <a:pt x="291" y="1"/>
                  </a:lnTo>
                  <a:cubicBezTo>
                    <a:pt x="303" y="36"/>
                    <a:pt x="310" y="74"/>
                    <a:pt x="310" y="115"/>
                  </a:cubicBezTo>
                  <a:cubicBezTo>
                    <a:pt x="310" y="290"/>
                    <a:pt x="173" y="433"/>
                    <a:pt x="1" y="441"/>
                  </a:cubicBezTo>
                  <a:lnTo>
                    <a:pt x="1" y="618"/>
                  </a:lnTo>
                  <a:lnTo>
                    <a:pt x="140" y="618"/>
                  </a:lnTo>
                  <a:cubicBezTo>
                    <a:pt x="322" y="618"/>
                    <a:pt x="467" y="470"/>
                    <a:pt x="467" y="290"/>
                  </a:cubicBezTo>
                  <a:cubicBezTo>
                    <a:pt x="467" y="201"/>
                    <a:pt x="430" y="119"/>
                    <a:pt x="372" y="60"/>
                  </a:cubicBezTo>
                  <a:cubicBezTo>
                    <a:pt x="349" y="37"/>
                    <a:pt x="322" y="17"/>
                    <a:pt x="291" y="1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6" name="Google Shape;1996;p40"/>
            <p:cNvSpPr/>
            <p:nvPr/>
          </p:nvSpPr>
          <p:spPr>
            <a:xfrm>
              <a:off x="3563003" y="2944592"/>
              <a:ext cx="9586" cy="15019"/>
            </a:xfrm>
            <a:custGeom>
              <a:rect b="b" l="l" r="r" t="t"/>
              <a:pathLst>
                <a:path extrusionOk="0" h="423" w="270">
                  <a:moveTo>
                    <a:pt x="134" y="1"/>
                  </a:moveTo>
                  <a:cubicBezTo>
                    <a:pt x="61" y="1"/>
                    <a:pt x="0" y="63"/>
                    <a:pt x="0" y="136"/>
                  </a:cubicBezTo>
                  <a:lnTo>
                    <a:pt x="0" y="287"/>
                  </a:lnTo>
                  <a:cubicBezTo>
                    <a:pt x="0" y="361"/>
                    <a:pt x="61" y="423"/>
                    <a:pt x="134" y="423"/>
                  </a:cubicBezTo>
                  <a:cubicBezTo>
                    <a:pt x="210" y="423"/>
                    <a:pt x="269" y="364"/>
                    <a:pt x="269" y="287"/>
                  </a:cubicBezTo>
                  <a:lnTo>
                    <a:pt x="269" y="136"/>
                  </a:lnTo>
                  <a:cubicBezTo>
                    <a:pt x="269" y="63"/>
                    <a:pt x="209" y="1"/>
                    <a:pt x="1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7" name="Google Shape;1997;p40"/>
            <p:cNvSpPr/>
            <p:nvPr/>
          </p:nvSpPr>
          <p:spPr>
            <a:xfrm>
              <a:off x="3601809" y="2944592"/>
              <a:ext cx="9586" cy="15019"/>
            </a:xfrm>
            <a:custGeom>
              <a:rect b="b" l="l" r="r" t="t"/>
              <a:pathLst>
                <a:path extrusionOk="0" h="423" w="270">
                  <a:moveTo>
                    <a:pt x="135" y="1"/>
                  </a:moveTo>
                  <a:cubicBezTo>
                    <a:pt x="61" y="1"/>
                    <a:pt x="1" y="63"/>
                    <a:pt x="1" y="136"/>
                  </a:cubicBezTo>
                  <a:lnTo>
                    <a:pt x="1" y="287"/>
                  </a:lnTo>
                  <a:cubicBezTo>
                    <a:pt x="1" y="361"/>
                    <a:pt x="61" y="423"/>
                    <a:pt x="135" y="423"/>
                  </a:cubicBezTo>
                  <a:cubicBezTo>
                    <a:pt x="209" y="423"/>
                    <a:pt x="270" y="364"/>
                    <a:pt x="270" y="287"/>
                  </a:cubicBezTo>
                  <a:lnTo>
                    <a:pt x="270" y="136"/>
                  </a:lnTo>
                  <a:cubicBezTo>
                    <a:pt x="270" y="63"/>
                    <a:pt x="209" y="1"/>
                    <a:pt x="1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8" name="Google Shape;1998;p40"/>
            <p:cNvSpPr/>
            <p:nvPr/>
          </p:nvSpPr>
          <p:spPr>
            <a:xfrm>
              <a:off x="3636105" y="2972356"/>
              <a:ext cx="127951" cy="84786"/>
            </a:xfrm>
            <a:custGeom>
              <a:rect b="b" l="l" r="r" t="t"/>
              <a:pathLst>
                <a:path extrusionOk="0" h="2388" w="3604">
                  <a:moveTo>
                    <a:pt x="727" y="0"/>
                  </a:moveTo>
                  <a:cubicBezTo>
                    <a:pt x="633" y="0"/>
                    <a:pt x="557" y="75"/>
                    <a:pt x="557" y="169"/>
                  </a:cubicBezTo>
                  <a:lnTo>
                    <a:pt x="557" y="652"/>
                  </a:lnTo>
                  <a:cubicBezTo>
                    <a:pt x="557" y="750"/>
                    <a:pt x="507" y="838"/>
                    <a:pt x="425" y="888"/>
                  </a:cubicBezTo>
                  <a:lnTo>
                    <a:pt x="74" y="1097"/>
                  </a:lnTo>
                  <a:cubicBezTo>
                    <a:pt x="0" y="1140"/>
                    <a:pt x="0" y="1247"/>
                    <a:pt x="74" y="1290"/>
                  </a:cubicBezTo>
                  <a:lnTo>
                    <a:pt x="425" y="1498"/>
                  </a:lnTo>
                  <a:cubicBezTo>
                    <a:pt x="507" y="1547"/>
                    <a:pt x="557" y="1637"/>
                    <a:pt x="557" y="1734"/>
                  </a:cubicBezTo>
                  <a:lnTo>
                    <a:pt x="557" y="2218"/>
                  </a:lnTo>
                  <a:cubicBezTo>
                    <a:pt x="557" y="2311"/>
                    <a:pt x="633" y="2388"/>
                    <a:pt x="727" y="2388"/>
                  </a:cubicBezTo>
                  <a:lnTo>
                    <a:pt x="3434" y="2388"/>
                  </a:lnTo>
                  <a:cubicBezTo>
                    <a:pt x="3527" y="2388"/>
                    <a:pt x="3604" y="2311"/>
                    <a:pt x="3604" y="2218"/>
                  </a:cubicBezTo>
                  <a:lnTo>
                    <a:pt x="3604" y="169"/>
                  </a:lnTo>
                  <a:cubicBezTo>
                    <a:pt x="3604" y="75"/>
                    <a:pt x="3527" y="0"/>
                    <a:pt x="34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9" name="Google Shape;1999;p40"/>
            <p:cNvSpPr/>
            <p:nvPr/>
          </p:nvSpPr>
          <p:spPr>
            <a:xfrm>
              <a:off x="3745385" y="2972356"/>
              <a:ext cx="18674" cy="84750"/>
            </a:xfrm>
            <a:custGeom>
              <a:rect b="b" l="l" r="r" t="t"/>
              <a:pathLst>
                <a:path extrusionOk="0" h="2387" w="526">
                  <a:moveTo>
                    <a:pt x="0" y="0"/>
                  </a:moveTo>
                  <a:cubicBezTo>
                    <a:pt x="91" y="0"/>
                    <a:pt x="167" y="75"/>
                    <a:pt x="167" y="169"/>
                  </a:cubicBezTo>
                  <a:lnTo>
                    <a:pt x="167" y="2218"/>
                  </a:lnTo>
                  <a:cubicBezTo>
                    <a:pt x="167" y="2311"/>
                    <a:pt x="94" y="2386"/>
                    <a:pt x="0" y="2386"/>
                  </a:cubicBezTo>
                  <a:lnTo>
                    <a:pt x="357" y="2386"/>
                  </a:lnTo>
                  <a:cubicBezTo>
                    <a:pt x="449" y="2386"/>
                    <a:pt x="526" y="2311"/>
                    <a:pt x="526" y="2218"/>
                  </a:cubicBezTo>
                  <a:lnTo>
                    <a:pt x="526" y="169"/>
                  </a:lnTo>
                  <a:cubicBezTo>
                    <a:pt x="526" y="75"/>
                    <a:pt x="449" y="0"/>
                    <a:pt x="356" y="0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0" name="Google Shape;2000;p40"/>
            <p:cNvSpPr/>
            <p:nvPr/>
          </p:nvSpPr>
          <p:spPr>
            <a:xfrm>
              <a:off x="3675940" y="2988120"/>
              <a:ext cx="68058" cy="53186"/>
            </a:xfrm>
            <a:custGeom>
              <a:rect b="b" l="l" r="r" t="t"/>
              <a:pathLst>
                <a:path extrusionOk="0" h="1498" w="1917">
                  <a:moveTo>
                    <a:pt x="1388" y="0"/>
                  </a:moveTo>
                  <a:cubicBezTo>
                    <a:pt x="1184" y="0"/>
                    <a:pt x="1011" y="140"/>
                    <a:pt x="959" y="328"/>
                  </a:cubicBezTo>
                  <a:cubicBezTo>
                    <a:pt x="908" y="139"/>
                    <a:pt x="734" y="0"/>
                    <a:pt x="528" y="0"/>
                  </a:cubicBezTo>
                  <a:cubicBezTo>
                    <a:pt x="519" y="0"/>
                    <a:pt x="509" y="0"/>
                    <a:pt x="500" y="1"/>
                  </a:cubicBezTo>
                  <a:cubicBezTo>
                    <a:pt x="345" y="10"/>
                    <a:pt x="202" y="106"/>
                    <a:pt x="132" y="246"/>
                  </a:cubicBezTo>
                  <a:cubicBezTo>
                    <a:pt x="1" y="502"/>
                    <a:pt x="93" y="787"/>
                    <a:pt x="304" y="965"/>
                  </a:cubicBezTo>
                  <a:cubicBezTo>
                    <a:pt x="304" y="965"/>
                    <a:pt x="792" y="1375"/>
                    <a:pt x="925" y="1486"/>
                  </a:cubicBezTo>
                  <a:cubicBezTo>
                    <a:pt x="935" y="1494"/>
                    <a:pt x="947" y="1498"/>
                    <a:pt x="959" y="1498"/>
                  </a:cubicBezTo>
                  <a:cubicBezTo>
                    <a:pt x="971" y="1498"/>
                    <a:pt x="983" y="1494"/>
                    <a:pt x="992" y="1486"/>
                  </a:cubicBezTo>
                  <a:cubicBezTo>
                    <a:pt x="1125" y="1372"/>
                    <a:pt x="1612" y="965"/>
                    <a:pt x="1612" y="965"/>
                  </a:cubicBezTo>
                  <a:cubicBezTo>
                    <a:pt x="1827" y="785"/>
                    <a:pt x="1916" y="502"/>
                    <a:pt x="1787" y="246"/>
                  </a:cubicBezTo>
                  <a:cubicBezTo>
                    <a:pt x="1716" y="106"/>
                    <a:pt x="1575" y="10"/>
                    <a:pt x="1418" y="1"/>
                  </a:cubicBezTo>
                  <a:cubicBezTo>
                    <a:pt x="1408" y="0"/>
                    <a:pt x="1398" y="0"/>
                    <a:pt x="138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1" name="Google Shape;2001;p40"/>
            <p:cNvSpPr/>
            <p:nvPr/>
          </p:nvSpPr>
          <p:spPr>
            <a:xfrm>
              <a:off x="3698947" y="2988049"/>
              <a:ext cx="45053" cy="53258"/>
            </a:xfrm>
            <a:custGeom>
              <a:rect b="b" l="l" r="r" t="t"/>
              <a:pathLst>
                <a:path extrusionOk="0" h="1500" w="1269">
                  <a:moveTo>
                    <a:pt x="723" y="0"/>
                  </a:moveTo>
                  <a:cubicBezTo>
                    <a:pt x="733" y="15"/>
                    <a:pt x="741" y="32"/>
                    <a:pt x="750" y="48"/>
                  </a:cubicBezTo>
                  <a:cubicBezTo>
                    <a:pt x="881" y="305"/>
                    <a:pt x="790" y="589"/>
                    <a:pt x="577" y="767"/>
                  </a:cubicBezTo>
                  <a:cubicBezTo>
                    <a:pt x="577" y="767"/>
                    <a:pt x="173" y="1107"/>
                    <a:pt x="0" y="1252"/>
                  </a:cubicBezTo>
                  <a:cubicBezTo>
                    <a:pt x="114" y="1350"/>
                    <a:pt x="225" y="1443"/>
                    <a:pt x="279" y="1488"/>
                  </a:cubicBezTo>
                  <a:cubicBezTo>
                    <a:pt x="288" y="1496"/>
                    <a:pt x="300" y="1500"/>
                    <a:pt x="312" y="1500"/>
                  </a:cubicBezTo>
                  <a:cubicBezTo>
                    <a:pt x="323" y="1500"/>
                    <a:pt x="336" y="1496"/>
                    <a:pt x="346" y="1488"/>
                  </a:cubicBezTo>
                  <a:cubicBezTo>
                    <a:pt x="478" y="1377"/>
                    <a:pt x="966" y="967"/>
                    <a:pt x="966" y="967"/>
                  </a:cubicBezTo>
                  <a:cubicBezTo>
                    <a:pt x="1179" y="787"/>
                    <a:pt x="1268" y="504"/>
                    <a:pt x="1140" y="245"/>
                  </a:cubicBezTo>
                  <a:cubicBezTo>
                    <a:pt x="1071" y="107"/>
                    <a:pt x="929" y="10"/>
                    <a:pt x="772" y="0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2" name="Google Shape;2002;p40"/>
            <p:cNvSpPr/>
            <p:nvPr/>
          </p:nvSpPr>
          <p:spPr>
            <a:xfrm>
              <a:off x="3437462" y="2859987"/>
              <a:ext cx="84993" cy="85034"/>
            </a:xfrm>
            <a:custGeom>
              <a:rect b="b" l="l" r="r" t="t"/>
              <a:pathLst>
                <a:path extrusionOk="0" h="2395" w="2394">
                  <a:moveTo>
                    <a:pt x="1196" y="1"/>
                  </a:moveTo>
                  <a:cubicBezTo>
                    <a:pt x="536" y="1"/>
                    <a:pt x="0" y="536"/>
                    <a:pt x="0" y="1197"/>
                  </a:cubicBezTo>
                  <a:cubicBezTo>
                    <a:pt x="0" y="1857"/>
                    <a:pt x="536" y="2394"/>
                    <a:pt x="1196" y="2394"/>
                  </a:cubicBezTo>
                  <a:cubicBezTo>
                    <a:pt x="1858" y="2394"/>
                    <a:pt x="2393" y="1857"/>
                    <a:pt x="2393" y="1197"/>
                  </a:cubicBezTo>
                  <a:cubicBezTo>
                    <a:pt x="2393" y="536"/>
                    <a:pt x="1858" y="1"/>
                    <a:pt x="119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3" name="Google Shape;2003;p40"/>
            <p:cNvSpPr/>
            <p:nvPr/>
          </p:nvSpPr>
          <p:spPr>
            <a:xfrm>
              <a:off x="3450385" y="2863785"/>
              <a:ext cx="72035" cy="81235"/>
            </a:xfrm>
            <a:custGeom>
              <a:rect b="b" l="l" r="r" t="t"/>
              <a:pathLst>
                <a:path extrusionOk="0" h="2288" w="2029">
                  <a:moveTo>
                    <a:pt x="1320" y="0"/>
                  </a:moveTo>
                  <a:lnTo>
                    <a:pt x="1320" y="0"/>
                  </a:lnTo>
                  <a:cubicBezTo>
                    <a:pt x="1546" y="218"/>
                    <a:pt x="1686" y="521"/>
                    <a:pt x="1686" y="860"/>
                  </a:cubicBezTo>
                  <a:cubicBezTo>
                    <a:pt x="1686" y="1520"/>
                    <a:pt x="1150" y="2057"/>
                    <a:pt x="490" y="2057"/>
                  </a:cubicBezTo>
                  <a:cubicBezTo>
                    <a:pt x="316" y="2057"/>
                    <a:pt x="150" y="2018"/>
                    <a:pt x="0" y="1952"/>
                  </a:cubicBezTo>
                  <a:lnTo>
                    <a:pt x="0" y="1952"/>
                  </a:lnTo>
                  <a:cubicBezTo>
                    <a:pt x="216" y="2159"/>
                    <a:pt x="510" y="2287"/>
                    <a:pt x="831" y="2287"/>
                  </a:cubicBezTo>
                  <a:cubicBezTo>
                    <a:pt x="1493" y="2287"/>
                    <a:pt x="2028" y="1750"/>
                    <a:pt x="2028" y="1090"/>
                  </a:cubicBezTo>
                  <a:cubicBezTo>
                    <a:pt x="2028" y="605"/>
                    <a:pt x="1737" y="186"/>
                    <a:pt x="1320" y="0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4" name="Google Shape;2004;p40"/>
            <p:cNvSpPr/>
            <p:nvPr/>
          </p:nvSpPr>
          <p:spPr>
            <a:xfrm>
              <a:off x="3457735" y="2884768"/>
              <a:ext cx="9586" cy="16403"/>
            </a:xfrm>
            <a:custGeom>
              <a:rect b="b" l="l" r="r" t="t"/>
              <a:pathLst>
                <a:path extrusionOk="0" h="462" w="270">
                  <a:moveTo>
                    <a:pt x="134" y="1"/>
                  </a:moveTo>
                  <a:cubicBezTo>
                    <a:pt x="61" y="1"/>
                    <a:pt x="1" y="61"/>
                    <a:pt x="1" y="136"/>
                  </a:cubicBezTo>
                  <a:lnTo>
                    <a:pt x="1" y="326"/>
                  </a:lnTo>
                  <a:cubicBezTo>
                    <a:pt x="1" y="401"/>
                    <a:pt x="61" y="461"/>
                    <a:pt x="134" y="461"/>
                  </a:cubicBezTo>
                  <a:cubicBezTo>
                    <a:pt x="211" y="461"/>
                    <a:pt x="270" y="401"/>
                    <a:pt x="270" y="326"/>
                  </a:cubicBezTo>
                  <a:lnTo>
                    <a:pt x="270" y="136"/>
                  </a:lnTo>
                  <a:cubicBezTo>
                    <a:pt x="270" y="61"/>
                    <a:pt x="209" y="1"/>
                    <a:pt x="134" y="1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5" name="Google Shape;2005;p40"/>
            <p:cNvSpPr/>
            <p:nvPr/>
          </p:nvSpPr>
          <p:spPr>
            <a:xfrm>
              <a:off x="3492528" y="2884768"/>
              <a:ext cx="9586" cy="16403"/>
            </a:xfrm>
            <a:custGeom>
              <a:rect b="b" l="l" r="r" t="t"/>
              <a:pathLst>
                <a:path extrusionOk="0" h="462" w="270">
                  <a:moveTo>
                    <a:pt x="136" y="1"/>
                  </a:moveTo>
                  <a:cubicBezTo>
                    <a:pt x="61" y="1"/>
                    <a:pt x="1" y="61"/>
                    <a:pt x="1" y="136"/>
                  </a:cubicBezTo>
                  <a:lnTo>
                    <a:pt x="1" y="326"/>
                  </a:lnTo>
                  <a:cubicBezTo>
                    <a:pt x="1" y="401"/>
                    <a:pt x="61" y="461"/>
                    <a:pt x="136" y="461"/>
                  </a:cubicBezTo>
                  <a:cubicBezTo>
                    <a:pt x="209" y="461"/>
                    <a:pt x="270" y="401"/>
                    <a:pt x="270" y="326"/>
                  </a:cubicBezTo>
                  <a:lnTo>
                    <a:pt x="270" y="136"/>
                  </a:lnTo>
                  <a:cubicBezTo>
                    <a:pt x="270" y="61"/>
                    <a:pt x="209" y="1"/>
                    <a:pt x="136" y="1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6" name="Google Shape;2006;p40"/>
            <p:cNvSpPr/>
            <p:nvPr/>
          </p:nvSpPr>
          <p:spPr>
            <a:xfrm>
              <a:off x="3462954" y="2911787"/>
              <a:ext cx="33763" cy="15196"/>
            </a:xfrm>
            <a:custGeom>
              <a:rect b="b" l="l" r="r" t="t"/>
              <a:pathLst>
                <a:path extrusionOk="0" h="428" w="951">
                  <a:moveTo>
                    <a:pt x="800" y="0"/>
                  </a:moveTo>
                  <a:cubicBezTo>
                    <a:pt x="760" y="0"/>
                    <a:pt x="720" y="18"/>
                    <a:pt x="693" y="51"/>
                  </a:cubicBezTo>
                  <a:cubicBezTo>
                    <a:pt x="639" y="119"/>
                    <a:pt x="560" y="158"/>
                    <a:pt x="474" y="158"/>
                  </a:cubicBezTo>
                  <a:cubicBezTo>
                    <a:pt x="389" y="158"/>
                    <a:pt x="310" y="119"/>
                    <a:pt x="257" y="53"/>
                  </a:cubicBezTo>
                  <a:cubicBezTo>
                    <a:pt x="230" y="20"/>
                    <a:pt x="190" y="3"/>
                    <a:pt x="151" y="3"/>
                  </a:cubicBezTo>
                  <a:cubicBezTo>
                    <a:pt x="121" y="3"/>
                    <a:pt x="91" y="13"/>
                    <a:pt x="67" y="33"/>
                  </a:cubicBezTo>
                  <a:cubicBezTo>
                    <a:pt x="9" y="82"/>
                    <a:pt x="0" y="167"/>
                    <a:pt x="48" y="224"/>
                  </a:cubicBezTo>
                  <a:cubicBezTo>
                    <a:pt x="153" y="354"/>
                    <a:pt x="308" y="427"/>
                    <a:pt x="475" y="427"/>
                  </a:cubicBezTo>
                  <a:cubicBezTo>
                    <a:pt x="645" y="427"/>
                    <a:pt x="801" y="352"/>
                    <a:pt x="904" y="218"/>
                  </a:cubicBezTo>
                  <a:cubicBezTo>
                    <a:pt x="950" y="161"/>
                    <a:pt x="940" y="76"/>
                    <a:pt x="883" y="30"/>
                  </a:cubicBezTo>
                  <a:cubicBezTo>
                    <a:pt x="858" y="10"/>
                    <a:pt x="829" y="0"/>
                    <a:pt x="800" y="0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7" name="Google Shape;2007;p40"/>
            <p:cNvSpPr/>
            <p:nvPr/>
          </p:nvSpPr>
          <p:spPr>
            <a:xfrm>
              <a:off x="3575252" y="2965894"/>
              <a:ext cx="23929" cy="12888"/>
            </a:xfrm>
            <a:custGeom>
              <a:rect b="b" l="l" r="r" t="t"/>
              <a:pathLst>
                <a:path extrusionOk="0" h="363" w="674">
                  <a:moveTo>
                    <a:pt x="524" y="0"/>
                  </a:moveTo>
                  <a:cubicBezTo>
                    <a:pt x="484" y="0"/>
                    <a:pt x="444" y="18"/>
                    <a:pt x="418" y="51"/>
                  </a:cubicBezTo>
                  <a:cubicBezTo>
                    <a:pt x="398" y="76"/>
                    <a:pt x="367" y="90"/>
                    <a:pt x="336" y="90"/>
                  </a:cubicBezTo>
                  <a:cubicBezTo>
                    <a:pt x="306" y="90"/>
                    <a:pt x="277" y="76"/>
                    <a:pt x="257" y="53"/>
                  </a:cubicBezTo>
                  <a:cubicBezTo>
                    <a:pt x="230" y="20"/>
                    <a:pt x="190" y="3"/>
                    <a:pt x="151" y="3"/>
                  </a:cubicBezTo>
                  <a:cubicBezTo>
                    <a:pt x="121" y="3"/>
                    <a:pt x="91" y="13"/>
                    <a:pt x="67" y="33"/>
                  </a:cubicBezTo>
                  <a:cubicBezTo>
                    <a:pt x="9" y="82"/>
                    <a:pt x="0" y="167"/>
                    <a:pt x="46" y="224"/>
                  </a:cubicBezTo>
                  <a:cubicBezTo>
                    <a:pt x="118" y="312"/>
                    <a:pt x="223" y="362"/>
                    <a:pt x="336" y="362"/>
                  </a:cubicBezTo>
                  <a:cubicBezTo>
                    <a:pt x="449" y="362"/>
                    <a:pt x="556" y="312"/>
                    <a:pt x="628" y="218"/>
                  </a:cubicBezTo>
                  <a:cubicBezTo>
                    <a:pt x="674" y="161"/>
                    <a:pt x="664" y="76"/>
                    <a:pt x="606" y="30"/>
                  </a:cubicBezTo>
                  <a:cubicBezTo>
                    <a:pt x="582" y="10"/>
                    <a:pt x="553" y="0"/>
                    <a:pt x="5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8" name="Google Shape;2008;p40"/>
            <p:cNvSpPr/>
            <p:nvPr/>
          </p:nvSpPr>
          <p:spPr>
            <a:xfrm>
              <a:off x="3438314" y="3094205"/>
              <a:ext cx="326161" cy="34830"/>
            </a:xfrm>
            <a:custGeom>
              <a:rect b="b" l="l" r="r" t="t"/>
              <a:pathLst>
                <a:path extrusionOk="0" h="981" w="9187">
                  <a:moveTo>
                    <a:pt x="248" y="0"/>
                  </a:moveTo>
                  <a:cubicBezTo>
                    <a:pt x="112" y="0"/>
                    <a:pt x="1" y="111"/>
                    <a:pt x="1" y="248"/>
                  </a:cubicBezTo>
                  <a:lnTo>
                    <a:pt x="1" y="583"/>
                  </a:lnTo>
                  <a:cubicBezTo>
                    <a:pt x="1" y="802"/>
                    <a:pt x="178" y="980"/>
                    <a:pt x="398" y="980"/>
                  </a:cubicBezTo>
                  <a:lnTo>
                    <a:pt x="8789" y="980"/>
                  </a:lnTo>
                  <a:cubicBezTo>
                    <a:pt x="9009" y="980"/>
                    <a:pt x="9186" y="802"/>
                    <a:pt x="9185" y="583"/>
                  </a:cubicBezTo>
                  <a:lnTo>
                    <a:pt x="9185" y="248"/>
                  </a:lnTo>
                  <a:cubicBezTo>
                    <a:pt x="9185" y="111"/>
                    <a:pt x="9074" y="0"/>
                    <a:pt x="893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9" name="Google Shape;2009;p40"/>
            <p:cNvSpPr/>
            <p:nvPr/>
          </p:nvSpPr>
          <p:spPr>
            <a:xfrm>
              <a:off x="3737149" y="3094205"/>
              <a:ext cx="27337" cy="34830"/>
            </a:xfrm>
            <a:custGeom>
              <a:rect b="b" l="l" r="r" t="t"/>
              <a:pathLst>
                <a:path extrusionOk="0" h="981" w="770">
                  <a:moveTo>
                    <a:pt x="150" y="0"/>
                  </a:moveTo>
                  <a:cubicBezTo>
                    <a:pt x="287" y="0"/>
                    <a:pt x="399" y="111"/>
                    <a:pt x="399" y="248"/>
                  </a:cubicBezTo>
                  <a:lnTo>
                    <a:pt x="399" y="583"/>
                  </a:lnTo>
                  <a:cubicBezTo>
                    <a:pt x="399" y="802"/>
                    <a:pt x="221" y="980"/>
                    <a:pt x="1" y="980"/>
                  </a:cubicBezTo>
                  <a:lnTo>
                    <a:pt x="372" y="980"/>
                  </a:lnTo>
                  <a:cubicBezTo>
                    <a:pt x="592" y="980"/>
                    <a:pt x="769" y="802"/>
                    <a:pt x="769" y="583"/>
                  </a:cubicBezTo>
                  <a:lnTo>
                    <a:pt x="769" y="248"/>
                  </a:lnTo>
                  <a:cubicBezTo>
                    <a:pt x="769" y="111"/>
                    <a:pt x="658" y="0"/>
                    <a:pt x="522" y="0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0" name="Google Shape;2010;p40"/>
            <p:cNvSpPr/>
            <p:nvPr/>
          </p:nvSpPr>
          <p:spPr>
            <a:xfrm>
              <a:off x="3568506" y="3094205"/>
              <a:ext cx="65786" cy="16936"/>
            </a:xfrm>
            <a:custGeom>
              <a:rect b="b" l="l" r="r" t="t"/>
              <a:pathLst>
                <a:path extrusionOk="0" h="477" w="1853">
                  <a:moveTo>
                    <a:pt x="0" y="0"/>
                  </a:moveTo>
                  <a:lnTo>
                    <a:pt x="0" y="140"/>
                  </a:lnTo>
                  <a:cubicBezTo>
                    <a:pt x="0" y="326"/>
                    <a:pt x="152" y="477"/>
                    <a:pt x="337" y="477"/>
                  </a:cubicBezTo>
                  <a:lnTo>
                    <a:pt x="1516" y="477"/>
                  </a:lnTo>
                  <a:cubicBezTo>
                    <a:pt x="1701" y="477"/>
                    <a:pt x="1853" y="326"/>
                    <a:pt x="1853" y="140"/>
                  </a:cubicBezTo>
                  <a:lnTo>
                    <a:pt x="185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1" name="Google Shape;2011;p40"/>
            <p:cNvSpPr/>
            <p:nvPr/>
          </p:nvSpPr>
          <p:spPr>
            <a:xfrm>
              <a:off x="3609122" y="3094205"/>
              <a:ext cx="25171" cy="16936"/>
            </a:xfrm>
            <a:custGeom>
              <a:rect b="b" l="l" r="r" t="t"/>
              <a:pathLst>
                <a:path extrusionOk="0" h="477" w="709">
                  <a:moveTo>
                    <a:pt x="337" y="0"/>
                  </a:moveTo>
                  <a:lnTo>
                    <a:pt x="337" y="140"/>
                  </a:lnTo>
                  <a:cubicBezTo>
                    <a:pt x="337" y="326"/>
                    <a:pt x="186" y="477"/>
                    <a:pt x="1" y="477"/>
                  </a:cubicBezTo>
                  <a:lnTo>
                    <a:pt x="372" y="477"/>
                  </a:lnTo>
                  <a:cubicBezTo>
                    <a:pt x="557" y="477"/>
                    <a:pt x="709" y="326"/>
                    <a:pt x="709" y="140"/>
                  </a:cubicBezTo>
                  <a:lnTo>
                    <a:pt x="709" y="0"/>
                  </a:ln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12" name="Google Shape;2012;p40"/>
          <p:cNvGrpSpPr/>
          <p:nvPr/>
        </p:nvGrpSpPr>
        <p:grpSpPr>
          <a:xfrm>
            <a:off x="2794064" y="2831051"/>
            <a:ext cx="319142" cy="326999"/>
            <a:chOff x="2794064" y="2831051"/>
            <a:chExt cx="319142" cy="326999"/>
          </a:xfrm>
        </p:grpSpPr>
        <p:sp>
          <p:nvSpPr>
            <p:cNvPr id="2013" name="Google Shape;2013;p40"/>
            <p:cNvSpPr/>
            <p:nvPr/>
          </p:nvSpPr>
          <p:spPr>
            <a:xfrm>
              <a:off x="2974671" y="2916083"/>
              <a:ext cx="138531" cy="241967"/>
            </a:xfrm>
            <a:custGeom>
              <a:rect b="b" l="l" r="r" t="t"/>
              <a:pathLst>
                <a:path extrusionOk="0" h="6815" w="3902">
                  <a:moveTo>
                    <a:pt x="350" y="1"/>
                  </a:moveTo>
                  <a:cubicBezTo>
                    <a:pt x="156" y="1"/>
                    <a:pt x="1" y="156"/>
                    <a:pt x="1" y="351"/>
                  </a:cubicBezTo>
                  <a:lnTo>
                    <a:pt x="1" y="6464"/>
                  </a:lnTo>
                  <a:cubicBezTo>
                    <a:pt x="1" y="6658"/>
                    <a:pt x="156" y="6815"/>
                    <a:pt x="350" y="6815"/>
                  </a:cubicBezTo>
                  <a:lnTo>
                    <a:pt x="3551" y="6815"/>
                  </a:lnTo>
                  <a:cubicBezTo>
                    <a:pt x="3745" y="6815"/>
                    <a:pt x="3902" y="6658"/>
                    <a:pt x="3900" y="6464"/>
                  </a:cubicBezTo>
                  <a:lnTo>
                    <a:pt x="3900" y="351"/>
                  </a:lnTo>
                  <a:cubicBezTo>
                    <a:pt x="3900" y="156"/>
                    <a:pt x="3744" y="1"/>
                    <a:pt x="3549" y="1"/>
                  </a:cubicBezTo>
                  <a:lnTo>
                    <a:pt x="3139" y="1"/>
                  </a:lnTo>
                  <a:lnTo>
                    <a:pt x="1950" y="227"/>
                  </a:lnTo>
                  <a:lnTo>
                    <a:pt x="76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4" name="Google Shape;2014;p40"/>
            <p:cNvSpPr/>
            <p:nvPr/>
          </p:nvSpPr>
          <p:spPr>
            <a:xfrm>
              <a:off x="3001654" y="2916083"/>
              <a:ext cx="84496" cy="24569"/>
            </a:xfrm>
            <a:custGeom>
              <a:rect b="b" l="l" r="r" t="t"/>
              <a:pathLst>
                <a:path extrusionOk="0" h="692" w="2380">
                  <a:moveTo>
                    <a:pt x="0" y="1"/>
                  </a:moveTo>
                  <a:lnTo>
                    <a:pt x="159" y="515"/>
                  </a:lnTo>
                  <a:cubicBezTo>
                    <a:pt x="192" y="621"/>
                    <a:pt x="288" y="692"/>
                    <a:pt x="399" y="692"/>
                  </a:cubicBezTo>
                  <a:lnTo>
                    <a:pt x="1982" y="692"/>
                  </a:lnTo>
                  <a:cubicBezTo>
                    <a:pt x="2091" y="692"/>
                    <a:pt x="2188" y="620"/>
                    <a:pt x="2221" y="515"/>
                  </a:cubicBezTo>
                  <a:lnTo>
                    <a:pt x="237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5" name="Google Shape;2015;p40"/>
            <p:cNvSpPr/>
            <p:nvPr/>
          </p:nvSpPr>
          <p:spPr>
            <a:xfrm>
              <a:off x="2794064" y="2831051"/>
              <a:ext cx="138531" cy="241931"/>
            </a:xfrm>
            <a:custGeom>
              <a:rect b="b" l="l" r="r" t="t"/>
              <a:pathLst>
                <a:path extrusionOk="0" h="6814" w="3902">
                  <a:moveTo>
                    <a:pt x="350" y="0"/>
                  </a:moveTo>
                  <a:cubicBezTo>
                    <a:pt x="156" y="0"/>
                    <a:pt x="1" y="155"/>
                    <a:pt x="1" y="350"/>
                  </a:cubicBezTo>
                  <a:lnTo>
                    <a:pt x="1" y="6463"/>
                  </a:lnTo>
                  <a:cubicBezTo>
                    <a:pt x="1" y="6657"/>
                    <a:pt x="156" y="6814"/>
                    <a:pt x="350" y="6814"/>
                  </a:cubicBezTo>
                  <a:lnTo>
                    <a:pt x="3551" y="6814"/>
                  </a:lnTo>
                  <a:cubicBezTo>
                    <a:pt x="3745" y="6814"/>
                    <a:pt x="3902" y="6657"/>
                    <a:pt x="3902" y="6463"/>
                  </a:cubicBezTo>
                  <a:lnTo>
                    <a:pt x="3902" y="350"/>
                  </a:lnTo>
                  <a:cubicBezTo>
                    <a:pt x="3902" y="155"/>
                    <a:pt x="3745" y="0"/>
                    <a:pt x="3551" y="0"/>
                  </a:cubicBezTo>
                  <a:lnTo>
                    <a:pt x="3141" y="0"/>
                  </a:lnTo>
                  <a:lnTo>
                    <a:pt x="1925" y="345"/>
                  </a:lnTo>
                  <a:lnTo>
                    <a:pt x="76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6" name="Google Shape;2016;p40"/>
            <p:cNvSpPr/>
            <p:nvPr/>
          </p:nvSpPr>
          <p:spPr>
            <a:xfrm>
              <a:off x="2821047" y="2831051"/>
              <a:ext cx="84496" cy="24534"/>
            </a:xfrm>
            <a:custGeom>
              <a:rect b="b" l="l" r="r" t="t"/>
              <a:pathLst>
                <a:path extrusionOk="0" h="691" w="2380">
                  <a:moveTo>
                    <a:pt x="0" y="0"/>
                  </a:moveTo>
                  <a:lnTo>
                    <a:pt x="159" y="514"/>
                  </a:lnTo>
                  <a:cubicBezTo>
                    <a:pt x="192" y="620"/>
                    <a:pt x="288" y="691"/>
                    <a:pt x="399" y="691"/>
                  </a:cubicBezTo>
                  <a:lnTo>
                    <a:pt x="1982" y="691"/>
                  </a:lnTo>
                  <a:cubicBezTo>
                    <a:pt x="2091" y="691"/>
                    <a:pt x="2188" y="619"/>
                    <a:pt x="2221" y="514"/>
                  </a:cubicBezTo>
                  <a:lnTo>
                    <a:pt x="237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7" name="Google Shape;2017;p40"/>
            <p:cNvSpPr/>
            <p:nvPr/>
          </p:nvSpPr>
          <p:spPr>
            <a:xfrm>
              <a:off x="2906966" y="2831051"/>
              <a:ext cx="25633" cy="241931"/>
            </a:xfrm>
            <a:custGeom>
              <a:rect b="b" l="l" r="r" t="t"/>
              <a:pathLst>
                <a:path extrusionOk="0" h="6814" w="722">
                  <a:moveTo>
                    <a:pt x="1" y="0"/>
                  </a:moveTo>
                  <a:cubicBezTo>
                    <a:pt x="195" y="0"/>
                    <a:pt x="351" y="155"/>
                    <a:pt x="351" y="350"/>
                  </a:cubicBezTo>
                  <a:lnTo>
                    <a:pt x="351" y="6463"/>
                  </a:lnTo>
                  <a:cubicBezTo>
                    <a:pt x="351" y="6657"/>
                    <a:pt x="192" y="6814"/>
                    <a:pt x="1" y="6814"/>
                  </a:cubicBezTo>
                  <a:lnTo>
                    <a:pt x="371" y="6814"/>
                  </a:lnTo>
                  <a:cubicBezTo>
                    <a:pt x="565" y="6814"/>
                    <a:pt x="722" y="6656"/>
                    <a:pt x="722" y="6463"/>
                  </a:cubicBezTo>
                  <a:lnTo>
                    <a:pt x="722" y="350"/>
                  </a:lnTo>
                  <a:cubicBezTo>
                    <a:pt x="722" y="155"/>
                    <a:pt x="565" y="0"/>
                    <a:pt x="371" y="0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8" name="Google Shape;2018;p40"/>
            <p:cNvSpPr/>
            <p:nvPr/>
          </p:nvSpPr>
          <p:spPr>
            <a:xfrm>
              <a:off x="2875545" y="2831051"/>
              <a:ext cx="30035" cy="24605"/>
            </a:xfrm>
            <a:custGeom>
              <a:rect b="b" l="l" r="r" t="t"/>
              <a:pathLst>
                <a:path extrusionOk="0" h="693" w="846">
                  <a:moveTo>
                    <a:pt x="400" y="0"/>
                  </a:moveTo>
                  <a:lnTo>
                    <a:pt x="241" y="514"/>
                  </a:lnTo>
                  <a:cubicBezTo>
                    <a:pt x="207" y="620"/>
                    <a:pt x="110" y="692"/>
                    <a:pt x="1" y="692"/>
                  </a:cubicBezTo>
                  <a:lnTo>
                    <a:pt x="448" y="692"/>
                  </a:lnTo>
                  <a:cubicBezTo>
                    <a:pt x="558" y="692"/>
                    <a:pt x="654" y="620"/>
                    <a:pt x="687" y="514"/>
                  </a:cubicBezTo>
                  <a:lnTo>
                    <a:pt x="846" y="0"/>
                  </a:ln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9" name="Google Shape;2019;p40"/>
            <p:cNvSpPr/>
            <p:nvPr/>
          </p:nvSpPr>
          <p:spPr>
            <a:xfrm>
              <a:off x="3087573" y="2916083"/>
              <a:ext cx="25633" cy="241967"/>
            </a:xfrm>
            <a:custGeom>
              <a:rect b="b" l="l" r="r" t="t"/>
              <a:pathLst>
                <a:path extrusionOk="0" h="6815" w="722">
                  <a:moveTo>
                    <a:pt x="1" y="1"/>
                  </a:moveTo>
                  <a:cubicBezTo>
                    <a:pt x="195" y="1"/>
                    <a:pt x="351" y="156"/>
                    <a:pt x="351" y="351"/>
                  </a:cubicBezTo>
                  <a:lnTo>
                    <a:pt x="351" y="6464"/>
                  </a:lnTo>
                  <a:cubicBezTo>
                    <a:pt x="351" y="6658"/>
                    <a:pt x="192" y="6815"/>
                    <a:pt x="1" y="6815"/>
                  </a:cubicBezTo>
                  <a:lnTo>
                    <a:pt x="371" y="6815"/>
                  </a:lnTo>
                  <a:cubicBezTo>
                    <a:pt x="565" y="6815"/>
                    <a:pt x="722" y="6656"/>
                    <a:pt x="722" y="6464"/>
                  </a:cubicBezTo>
                  <a:lnTo>
                    <a:pt x="722" y="351"/>
                  </a:lnTo>
                  <a:cubicBezTo>
                    <a:pt x="722" y="159"/>
                    <a:pt x="565" y="1"/>
                    <a:pt x="371" y="1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0" name="Google Shape;2020;p40"/>
            <p:cNvSpPr/>
            <p:nvPr/>
          </p:nvSpPr>
          <p:spPr>
            <a:xfrm>
              <a:off x="3056152" y="2916083"/>
              <a:ext cx="30035" cy="24640"/>
            </a:xfrm>
            <a:custGeom>
              <a:rect b="b" l="l" r="r" t="t"/>
              <a:pathLst>
                <a:path extrusionOk="0" h="694" w="846">
                  <a:moveTo>
                    <a:pt x="399" y="1"/>
                  </a:moveTo>
                  <a:lnTo>
                    <a:pt x="241" y="515"/>
                  </a:lnTo>
                  <a:cubicBezTo>
                    <a:pt x="207" y="621"/>
                    <a:pt x="110" y="693"/>
                    <a:pt x="1" y="693"/>
                  </a:cubicBezTo>
                  <a:lnTo>
                    <a:pt x="448" y="693"/>
                  </a:lnTo>
                  <a:cubicBezTo>
                    <a:pt x="558" y="693"/>
                    <a:pt x="656" y="621"/>
                    <a:pt x="687" y="515"/>
                  </a:cubicBezTo>
                  <a:lnTo>
                    <a:pt x="846" y="1"/>
                  </a:ln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1" name="Google Shape;2021;p40"/>
            <p:cNvSpPr/>
            <p:nvPr/>
          </p:nvSpPr>
          <p:spPr>
            <a:xfrm>
              <a:off x="2848136" y="3055897"/>
              <a:ext cx="102460" cy="101899"/>
            </a:xfrm>
            <a:custGeom>
              <a:rect b="b" l="l" r="r" t="t"/>
              <a:pathLst>
                <a:path extrusionOk="0" h="2870" w="2886">
                  <a:moveTo>
                    <a:pt x="325" y="0"/>
                  </a:moveTo>
                  <a:cubicBezTo>
                    <a:pt x="145" y="0"/>
                    <a:pt x="0" y="146"/>
                    <a:pt x="0" y="325"/>
                  </a:cubicBezTo>
                  <a:lnTo>
                    <a:pt x="0" y="1275"/>
                  </a:lnTo>
                  <a:cubicBezTo>
                    <a:pt x="0" y="1812"/>
                    <a:pt x="436" y="2246"/>
                    <a:pt x="971" y="2246"/>
                  </a:cubicBezTo>
                  <a:lnTo>
                    <a:pt x="1595" y="2246"/>
                  </a:lnTo>
                  <a:lnTo>
                    <a:pt x="1540" y="2288"/>
                  </a:lnTo>
                  <a:cubicBezTo>
                    <a:pt x="1455" y="2353"/>
                    <a:pt x="1412" y="2448"/>
                    <a:pt x="1412" y="2547"/>
                  </a:cubicBezTo>
                  <a:cubicBezTo>
                    <a:pt x="1412" y="2615"/>
                    <a:pt x="1433" y="2684"/>
                    <a:pt x="1479" y="2743"/>
                  </a:cubicBezTo>
                  <a:cubicBezTo>
                    <a:pt x="1544" y="2826"/>
                    <a:pt x="1640" y="2870"/>
                    <a:pt x="1738" y="2870"/>
                  </a:cubicBezTo>
                  <a:cubicBezTo>
                    <a:pt x="1806" y="2870"/>
                    <a:pt x="1876" y="2848"/>
                    <a:pt x="1936" y="2802"/>
                  </a:cubicBezTo>
                  <a:lnTo>
                    <a:pt x="2757" y="2179"/>
                  </a:lnTo>
                  <a:cubicBezTo>
                    <a:pt x="2839" y="2117"/>
                    <a:pt x="2885" y="2022"/>
                    <a:pt x="2885" y="1921"/>
                  </a:cubicBezTo>
                  <a:cubicBezTo>
                    <a:pt x="2885" y="1821"/>
                    <a:pt x="2839" y="1726"/>
                    <a:pt x="2757" y="1664"/>
                  </a:cubicBezTo>
                  <a:lnTo>
                    <a:pt x="1940" y="1036"/>
                  </a:lnTo>
                  <a:cubicBezTo>
                    <a:pt x="1881" y="991"/>
                    <a:pt x="1811" y="969"/>
                    <a:pt x="1742" y="969"/>
                  </a:cubicBezTo>
                  <a:cubicBezTo>
                    <a:pt x="1645" y="969"/>
                    <a:pt x="1549" y="1013"/>
                    <a:pt x="1484" y="1097"/>
                  </a:cubicBezTo>
                  <a:cubicBezTo>
                    <a:pt x="1374" y="1239"/>
                    <a:pt x="1402" y="1442"/>
                    <a:pt x="1546" y="1553"/>
                  </a:cubicBezTo>
                  <a:lnTo>
                    <a:pt x="1603" y="1597"/>
                  </a:lnTo>
                  <a:lnTo>
                    <a:pt x="973" y="1597"/>
                  </a:lnTo>
                  <a:cubicBezTo>
                    <a:pt x="796" y="1597"/>
                    <a:pt x="652" y="1454"/>
                    <a:pt x="652" y="1275"/>
                  </a:cubicBezTo>
                  <a:lnTo>
                    <a:pt x="652" y="325"/>
                  </a:lnTo>
                  <a:cubicBezTo>
                    <a:pt x="652" y="146"/>
                    <a:pt x="505" y="0"/>
                    <a:pt x="325" y="0"/>
                  </a:cubicBezTo>
                  <a:close/>
                </a:path>
              </a:pathLst>
            </a:custGeom>
            <a:solidFill>
              <a:srgbClr val="8AC9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2" name="Google Shape;2022;p40"/>
            <p:cNvSpPr/>
            <p:nvPr/>
          </p:nvSpPr>
          <p:spPr>
            <a:xfrm>
              <a:off x="2849486" y="3110075"/>
              <a:ext cx="54106" cy="25493"/>
            </a:xfrm>
            <a:custGeom>
              <a:rect b="b" l="l" r="r" t="t"/>
              <a:pathLst>
                <a:path extrusionOk="0" h="718" w="1524">
                  <a:moveTo>
                    <a:pt x="1" y="1"/>
                  </a:moveTo>
                  <a:lnTo>
                    <a:pt x="1" y="1"/>
                  </a:lnTo>
                  <a:cubicBezTo>
                    <a:pt x="113" y="413"/>
                    <a:pt x="490" y="718"/>
                    <a:pt x="938" y="718"/>
                  </a:cubicBezTo>
                  <a:lnTo>
                    <a:pt x="1413" y="718"/>
                  </a:lnTo>
                  <a:cubicBezTo>
                    <a:pt x="1408" y="699"/>
                    <a:pt x="1407" y="679"/>
                    <a:pt x="1407" y="661"/>
                  </a:cubicBezTo>
                  <a:cubicBezTo>
                    <a:pt x="1407" y="617"/>
                    <a:pt x="1444" y="549"/>
                    <a:pt x="1486" y="490"/>
                  </a:cubicBezTo>
                  <a:cubicBezTo>
                    <a:pt x="1523" y="437"/>
                    <a:pt x="1486" y="362"/>
                    <a:pt x="1420" y="362"/>
                  </a:cubicBezTo>
                  <a:lnTo>
                    <a:pt x="752" y="362"/>
                  </a:lnTo>
                  <a:cubicBezTo>
                    <a:pt x="449" y="362"/>
                    <a:pt x="177" y="223"/>
                    <a:pt x="1" y="1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3" name="Google Shape;2023;p40"/>
            <p:cNvSpPr/>
            <p:nvPr/>
          </p:nvSpPr>
          <p:spPr>
            <a:xfrm>
              <a:off x="2898339" y="3113306"/>
              <a:ext cx="52260" cy="44523"/>
            </a:xfrm>
            <a:custGeom>
              <a:rect b="b" l="l" r="r" t="t"/>
              <a:pathLst>
                <a:path extrusionOk="0" h="1254" w="1472">
                  <a:moveTo>
                    <a:pt x="1284" y="1"/>
                  </a:moveTo>
                  <a:cubicBezTo>
                    <a:pt x="1271" y="81"/>
                    <a:pt x="1227" y="156"/>
                    <a:pt x="1161" y="206"/>
                  </a:cubicBezTo>
                  <a:lnTo>
                    <a:pt x="339" y="831"/>
                  </a:lnTo>
                  <a:cubicBezTo>
                    <a:pt x="280" y="875"/>
                    <a:pt x="210" y="897"/>
                    <a:pt x="141" y="897"/>
                  </a:cubicBezTo>
                  <a:cubicBezTo>
                    <a:pt x="95" y="897"/>
                    <a:pt x="49" y="887"/>
                    <a:pt x="6" y="867"/>
                  </a:cubicBezTo>
                  <a:cubicBezTo>
                    <a:pt x="2" y="887"/>
                    <a:pt x="1" y="909"/>
                    <a:pt x="1" y="929"/>
                  </a:cubicBezTo>
                  <a:cubicBezTo>
                    <a:pt x="1" y="996"/>
                    <a:pt x="22" y="1066"/>
                    <a:pt x="67" y="1125"/>
                  </a:cubicBezTo>
                  <a:cubicBezTo>
                    <a:pt x="131" y="1209"/>
                    <a:pt x="228" y="1254"/>
                    <a:pt x="326" y="1254"/>
                  </a:cubicBezTo>
                  <a:cubicBezTo>
                    <a:pt x="395" y="1254"/>
                    <a:pt x="464" y="1232"/>
                    <a:pt x="522" y="1188"/>
                  </a:cubicBezTo>
                  <a:lnTo>
                    <a:pt x="1343" y="563"/>
                  </a:lnTo>
                  <a:cubicBezTo>
                    <a:pt x="1424" y="501"/>
                    <a:pt x="1471" y="406"/>
                    <a:pt x="1471" y="304"/>
                  </a:cubicBezTo>
                  <a:cubicBezTo>
                    <a:pt x="1471" y="202"/>
                    <a:pt x="1425" y="106"/>
                    <a:pt x="1343" y="47"/>
                  </a:cubicBezTo>
                  <a:lnTo>
                    <a:pt x="1284" y="1"/>
                  </a:ln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4" name="Google Shape;2024;p40"/>
            <p:cNvSpPr/>
            <p:nvPr/>
          </p:nvSpPr>
          <p:spPr>
            <a:xfrm>
              <a:off x="2813520" y="2891940"/>
              <a:ext cx="99691" cy="94159"/>
            </a:xfrm>
            <a:custGeom>
              <a:rect b="b" l="l" r="r" t="t"/>
              <a:pathLst>
                <a:path extrusionOk="0" h="2652" w="2808">
                  <a:moveTo>
                    <a:pt x="181" y="0"/>
                  </a:moveTo>
                  <a:cubicBezTo>
                    <a:pt x="81" y="0"/>
                    <a:pt x="1" y="81"/>
                    <a:pt x="1" y="180"/>
                  </a:cubicBezTo>
                  <a:lnTo>
                    <a:pt x="1" y="1911"/>
                  </a:lnTo>
                  <a:cubicBezTo>
                    <a:pt x="1" y="2009"/>
                    <a:pt x="81" y="2091"/>
                    <a:pt x="181" y="2091"/>
                  </a:cubicBezTo>
                  <a:lnTo>
                    <a:pt x="638" y="2091"/>
                  </a:lnTo>
                  <a:cubicBezTo>
                    <a:pt x="716" y="2091"/>
                    <a:pt x="785" y="2132"/>
                    <a:pt x="824" y="2199"/>
                  </a:cubicBezTo>
                  <a:cubicBezTo>
                    <a:pt x="990" y="2480"/>
                    <a:pt x="1290" y="2604"/>
                    <a:pt x="1446" y="2650"/>
                  </a:cubicBezTo>
                  <a:cubicBezTo>
                    <a:pt x="1449" y="2651"/>
                    <a:pt x="1452" y="2652"/>
                    <a:pt x="1456" y="2652"/>
                  </a:cubicBezTo>
                  <a:cubicBezTo>
                    <a:pt x="1477" y="2652"/>
                    <a:pt x="1491" y="2625"/>
                    <a:pt x="1477" y="2605"/>
                  </a:cubicBezTo>
                  <a:cubicBezTo>
                    <a:pt x="1421" y="2524"/>
                    <a:pt x="1397" y="2418"/>
                    <a:pt x="1388" y="2324"/>
                  </a:cubicBezTo>
                  <a:cubicBezTo>
                    <a:pt x="1375" y="2199"/>
                    <a:pt x="1474" y="2088"/>
                    <a:pt x="1600" y="2088"/>
                  </a:cubicBezTo>
                  <a:lnTo>
                    <a:pt x="2627" y="2088"/>
                  </a:lnTo>
                  <a:cubicBezTo>
                    <a:pt x="2726" y="2088"/>
                    <a:pt x="2807" y="2008"/>
                    <a:pt x="2807" y="1908"/>
                  </a:cubicBezTo>
                  <a:lnTo>
                    <a:pt x="2807" y="179"/>
                  </a:lnTo>
                  <a:cubicBezTo>
                    <a:pt x="2807" y="81"/>
                    <a:pt x="2725" y="0"/>
                    <a:pt x="262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5" name="Google Shape;2025;p40"/>
            <p:cNvSpPr/>
            <p:nvPr/>
          </p:nvSpPr>
          <p:spPr>
            <a:xfrm>
              <a:off x="2849557" y="2966214"/>
              <a:ext cx="20733" cy="19954"/>
            </a:xfrm>
            <a:custGeom>
              <a:rect b="b" l="l" r="r" t="t"/>
              <a:pathLst>
                <a:path extrusionOk="0" h="562" w="584">
                  <a:moveTo>
                    <a:pt x="225" y="1"/>
                  </a:moveTo>
                  <a:cubicBezTo>
                    <a:pt x="100" y="1"/>
                    <a:pt x="0" y="110"/>
                    <a:pt x="13" y="237"/>
                  </a:cubicBezTo>
                  <a:cubicBezTo>
                    <a:pt x="16" y="277"/>
                    <a:pt x="23" y="320"/>
                    <a:pt x="35" y="362"/>
                  </a:cubicBezTo>
                  <a:cubicBezTo>
                    <a:pt x="179" y="471"/>
                    <a:pt x="331" y="532"/>
                    <a:pt x="428" y="560"/>
                  </a:cubicBezTo>
                  <a:cubicBezTo>
                    <a:pt x="431" y="561"/>
                    <a:pt x="434" y="562"/>
                    <a:pt x="436" y="562"/>
                  </a:cubicBezTo>
                  <a:cubicBezTo>
                    <a:pt x="459" y="562"/>
                    <a:pt x="475" y="536"/>
                    <a:pt x="461" y="514"/>
                  </a:cubicBezTo>
                  <a:cubicBezTo>
                    <a:pt x="403" y="432"/>
                    <a:pt x="379" y="327"/>
                    <a:pt x="370" y="234"/>
                  </a:cubicBezTo>
                  <a:cubicBezTo>
                    <a:pt x="359" y="109"/>
                    <a:pt x="457" y="1"/>
                    <a:pt x="583" y="1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6" name="Google Shape;2026;p40"/>
            <p:cNvSpPr/>
            <p:nvPr/>
          </p:nvSpPr>
          <p:spPr>
            <a:xfrm>
              <a:off x="2894043" y="2891940"/>
              <a:ext cx="19171" cy="74276"/>
            </a:xfrm>
            <a:custGeom>
              <a:rect b="b" l="l" r="r" t="t"/>
              <a:pathLst>
                <a:path extrusionOk="0" h="2092" w="540">
                  <a:moveTo>
                    <a:pt x="1" y="0"/>
                  </a:moveTo>
                  <a:cubicBezTo>
                    <a:pt x="100" y="0"/>
                    <a:pt x="181" y="81"/>
                    <a:pt x="181" y="180"/>
                  </a:cubicBezTo>
                  <a:lnTo>
                    <a:pt x="181" y="1911"/>
                  </a:lnTo>
                  <a:cubicBezTo>
                    <a:pt x="181" y="2009"/>
                    <a:pt x="100" y="2091"/>
                    <a:pt x="1" y="2091"/>
                  </a:cubicBezTo>
                  <a:lnTo>
                    <a:pt x="359" y="2091"/>
                  </a:lnTo>
                  <a:cubicBezTo>
                    <a:pt x="457" y="2091"/>
                    <a:pt x="539" y="2009"/>
                    <a:pt x="539" y="1911"/>
                  </a:cubicBezTo>
                  <a:lnTo>
                    <a:pt x="539" y="180"/>
                  </a:lnTo>
                  <a:cubicBezTo>
                    <a:pt x="539" y="81"/>
                    <a:pt x="457" y="0"/>
                    <a:pt x="359" y="0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7" name="Google Shape;2027;p40"/>
            <p:cNvSpPr/>
            <p:nvPr/>
          </p:nvSpPr>
          <p:spPr>
            <a:xfrm>
              <a:off x="2824739" y="2906177"/>
              <a:ext cx="77218" cy="9870"/>
            </a:xfrm>
            <a:custGeom>
              <a:rect b="b" l="l" r="r" t="t"/>
              <a:pathLst>
                <a:path extrusionOk="0" h="278" w="2175">
                  <a:moveTo>
                    <a:pt x="138" y="1"/>
                  </a:moveTo>
                  <a:cubicBezTo>
                    <a:pt x="62" y="1"/>
                    <a:pt x="0" y="61"/>
                    <a:pt x="0" y="139"/>
                  </a:cubicBezTo>
                  <a:cubicBezTo>
                    <a:pt x="0" y="215"/>
                    <a:pt x="60" y="277"/>
                    <a:pt x="138" y="277"/>
                  </a:cubicBezTo>
                  <a:lnTo>
                    <a:pt x="2036" y="277"/>
                  </a:lnTo>
                  <a:cubicBezTo>
                    <a:pt x="2113" y="277"/>
                    <a:pt x="2174" y="215"/>
                    <a:pt x="2174" y="139"/>
                  </a:cubicBezTo>
                  <a:cubicBezTo>
                    <a:pt x="2174" y="64"/>
                    <a:pt x="2113" y="1"/>
                    <a:pt x="2036" y="1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8" name="Google Shape;2028;p40"/>
            <p:cNvSpPr/>
            <p:nvPr/>
          </p:nvSpPr>
          <p:spPr>
            <a:xfrm>
              <a:off x="2824633" y="2924177"/>
              <a:ext cx="44378" cy="9906"/>
            </a:xfrm>
            <a:custGeom>
              <a:rect b="b" l="l" r="r" t="t"/>
              <a:pathLst>
                <a:path extrusionOk="0" h="279" w="1250">
                  <a:moveTo>
                    <a:pt x="140" y="0"/>
                  </a:moveTo>
                  <a:cubicBezTo>
                    <a:pt x="63" y="0"/>
                    <a:pt x="0" y="62"/>
                    <a:pt x="0" y="140"/>
                  </a:cubicBezTo>
                  <a:cubicBezTo>
                    <a:pt x="0" y="215"/>
                    <a:pt x="62" y="278"/>
                    <a:pt x="140" y="278"/>
                  </a:cubicBezTo>
                  <a:lnTo>
                    <a:pt x="1111" y="278"/>
                  </a:lnTo>
                  <a:cubicBezTo>
                    <a:pt x="1187" y="278"/>
                    <a:pt x="1249" y="215"/>
                    <a:pt x="1249" y="140"/>
                  </a:cubicBezTo>
                  <a:cubicBezTo>
                    <a:pt x="1249" y="64"/>
                    <a:pt x="1187" y="0"/>
                    <a:pt x="1111" y="0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9" name="Google Shape;2029;p40"/>
            <p:cNvSpPr/>
            <p:nvPr/>
          </p:nvSpPr>
          <p:spPr>
            <a:xfrm>
              <a:off x="2881439" y="2924177"/>
              <a:ext cx="19597" cy="9906"/>
            </a:xfrm>
            <a:custGeom>
              <a:rect b="b" l="l" r="r" t="t"/>
              <a:pathLst>
                <a:path extrusionOk="0" h="279" w="552">
                  <a:moveTo>
                    <a:pt x="139" y="0"/>
                  </a:moveTo>
                  <a:cubicBezTo>
                    <a:pt x="62" y="0"/>
                    <a:pt x="0" y="62"/>
                    <a:pt x="0" y="140"/>
                  </a:cubicBezTo>
                  <a:cubicBezTo>
                    <a:pt x="0" y="215"/>
                    <a:pt x="61" y="278"/>
                    <a:pt x="139" y="278"/>
                  </a:cubicBezTo>
                  <a:lnTo>
                    <a:pt x="413" y="278"/>
                  </a:lnTo>
                  <a:cubicBezTo>
                    <a:pt x="488" y="278"/>
                    <a:pt x="552" y="215"/>
                    <a:pt x="552" y="140"/>
                  </a:cubicBezTo>
                  <a:cubicBezTo>
                    <a:pt x="552" y="64"/>
                    <a:pt x="491" y="0"/>
                    <a:pt x="413" y="0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0" name="Google Shape;2030;p40"/>
            <p:cNvSpPr/>
            <p:nvPr/>
          </p:nvSpPr>
          <p:spPr>
            <a:xfrm>
              <a:off x="2824633" y="2942142"/>
              <a:ext cx="75549" cy="9870"/>
            </a:xfrm>
            <a:custGeom>
              <a:rect b="b" l="l" r="r" t="t"/>
              <a:pathLst>
                <a:path extrusionOk="0" h="278" w="2128">
                  <a:moveTo>
                    <a:pt x="140" y="1"/>
                  </a:moveTo>
                  <a:cubicBezTo>
                    <a:pt x="63" y="1"/>
                    <a:pt x="0" y="61"/>
                    <a:pt x="0" y="139"/>
                  </a:cubicBezTo>
                  <a:cubicBezTo>
                    <a:pt x="0" y="214"/>
                    <a:pt x="62" y="277"/>
                    <a:pt x="140" y="277"/>
                  </a:cubicBezTo>
                  <a:lnTo>
                    <a:pt x="1986" y="277"/>
                  </a:lnTo>
                  <a:cubicBezTo>
                    <a:pt x="2064" y="277"/>
                    <a:pt x="2127" y="217"/>
                    <a:pt x="2124" y="139"/>
                  </a:cubicBezTo>
                  <a:cubicBezTo>
                    <a:pt x="2124" y="63"/>
                    <a:pt x="2064" y="1"/>
                    <a:pt x="1986" y="1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1" name="Google Shape;2031;p40"/>
            <p:cNvSpPr/>
            <p:nvPr/>
          </p:nvSpPr>
          <p:spPr>
            <a:xfrm>
              <a:off x="2813449" y="3011623"/>
              <a:ext cx="99762" cy="24925"/>
            </a:xfrm>
            <a:custGeom>
              <a:rect b="b" l="l" r="r" t="t"/>
              <a:pathLst>
                <a:path extrusionOk="0" h="702" w="2810">
                  <a:moveTo>
                    <a:pt x="351" y="1"/>
                  </a:moveTo>
                  <a:cubicBezTo>
                    <a:pt x="157" y="1"/>
                    <a:pt x="0" y="156"/>
                    <a:pt x="0" y="351"/>
                  </a:cubicBezTo>
                  <a:cubicBezTo>
                    <a:pt x="0" y="545"/>
                    <a:pt x="157" y="702"/>
                    <a:pt x="351" y="702"/>
                  </a:cubicBezTo>
                  <a:lnTo>
                    <a:pt x="2458" y="702"/>
                  </a:lnTo>
                  <a:cubicBezTo>
                    <a:pt x="2652" y="702"/>
                    <a:pt x="2809" y="545"/>
                    <a:pt x="2809" y="351"/>
                  </a:cubicBezTo>
                  <a:cubicBezTo>
                    <a:pt x="2809" y="156"/>
                    <a:pt x="2652" y="1"/>
                    <a:pt x="24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2" name="Google Shape;2032;p40"/>
            <p:cNvSpPr/>
            <p:nvPr/>
          </p:nvSpPr>
          <p:spPr>
            <a:xfrm>
              <a:off x="2887368" y="3011623"/>
              <a:ext cx="25846" cy="24925"/>
            </a:xfrm>
            <a:custGeom>
              <a:rect b="b" l="l" r="r" t="t"/>
              <a:pathLst>
                <a:path extrusionOk="0" h="702" w="728">
                  <a:moveTo>
                    <a:pt x="0" y="1"/>
                  </a:moveTo>
                  <a:cubicBezTo>
                    <a:pt x="195" y="1"/>
                    <a:pt x="351" y="156"/>
                    <a:pt x="351" y="351"/>
                  </a:cubicBezTo>
                  <a:cubicBezTo>
                    <a:pt x="351" y="449"/>
                    <a:pt x="311" y="536"/>
                    <a:pt x="248" y="600"/>
                  </a:cubicBezTo>
                  <a:cubicBezTo>
                    <a:pt x="186" y="663"/>
                    <a:pt x="97" y="702"/>
                    <a:pt x="0" y="702"/>
                  </a:cubicBezTo>
                  <a:lnTo>
                    <a:pt x="376" y="702"/>
                  </a:lnTo>
                  <a:cubicBezTo>
                    <a:pt x="474" y="702"/>
                    <a:pt x="562" y="663"/>
                    <a:pt x="625" y="600"/>
                  </a:cubicBezTo>
                  <a:cubicBezTo>
                    <a:pt x="687" y="536"/>
                    <a:pt x="727" y="449"/>
                    <a:pt x="727" y="351"/>
                  </a:cubicBezTo>
                  <a:cubicBezTo>
                    <a:pt x="727" y="159"/>
                    <a:pt x="570" y="1"/>
                    <a:pt x="376" y="1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3" name="Google Shape;2033;p40"/>
            <p:cNvSpPr/>
            <p:nvPr/>
          </p:nvSpPr>
          <p:spPr>
            <a:xfrm>
              <a:off x="2996187" y="2995292"/>
              <a:ext cx="95679" cy="108113"/>
            </a:xfrm>
            <a:custGeom>
              <a:rect b="b" l="l" r="r" t="t"/>
              <a:pathLst>
                <a:path extrusionOk="0" h="3045" w="2695">
                  <a:moveTo>
                    <a:pt x="1347" y="0"/>
                  </a:moveTo>
                  <a:cubicBezTo>
                    <a:pt x="1331" y="0"/>
                    <a:pt x="1315" y="6"/>
                    <a:pt x="1303" y="16"/>
                  </a:cubicBezTo>
                  <a:lnTo>
                    <a:pt x="0" y="1091"/>
                  </a:lnTo>
                  <a:lnTo>
                    <a:pt x="0" y="2965"/>
                  </a:lnTo>
                  <a:cubicBezTo>
                    <a:pt x="0" y="3008"/>
                    <a:pt x="36" y="3044"/>
                    <a:pt x="80" y="3044"/>
                  </a:cubicBezTo>
                  <a:lnTo>
                    <a:pt x="2615" y="3044"/>
                  </a:lnTo>
                  <a:cubicBezTo>
                    <a:pt x="2658" y="3044"/>
                    <a:pt x="2694" y="3008"/>
                    <a:pt x="2694" y="2965"/>
                  </a:cubicBezTo>
                  <a:lnTo>
                    <a:pt x="2693" y="1091"/>
                  </a:lnTo>
                  <a:lnTo>
                    <a:pt x="1391" y="16"/>
                  </a:lnTo>
                  <a:cubicBezTo>
                    <a:pt x="1378" y="6"/>
                    <a:pt x="1362" y="0"/>
                    <a:pt x="13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4" name="Google Shape;2034;p40"/>
            <p:cNvSpPr/>
            <p:nvPr/>
          </p:nvSpPr>
          <p:spPr>
            <a:xfrm>
              <a:off x="2996045" y="3034026"/>
              <a:ext cx="95715" cy="69377"/>
            </a:xfrm>
            <a:custGeom>
              <a:rect b="b" l="l" r="r" t="t"/>
              <a:pathLst>
                <a:path extrusionOk="0" h="1954" w="2696">
                  <a:moveTo>
                    <a:pt x="0" y="0"/>
                  </a:moveTo>
                  <a:lnTo>
                    <a:pt x="0" y="1874"/>
                  </a:lnTo>
                  <a:cubicBezTo>
                    <a:pt x="0" y="1917"/>
                    <a:pt x="36" y="1953"/>
                    <a:pt x="79" y="1953"/>
                  </a:cubicBezTo>
                  <a:lnTo>
                    <a:pt x="2616" y="1953"/>
                  </a:lnTo>
                  <a:cubicBezTo>
                    <a:pt x="2659" y="1953"/>
                    <a:pt x="2695" y="1917"/>
                    <a:pt x="2695" y="1874"/>
                  </a:cubicBezTo>
                  <a:lnTo>
                    <a:pt x="2695" y="0"/>
                  </a:lnTo>
                  <a:lnTo>
                    <a:pt x="1397" y="856"/>
                  </a:lnTo>
                  <a:cubicBezTo>
                    <a:pt x="1384" y="867"/>
                    <a:pt x="1366" y="873"/>
                    <a:pt x="1349" y="873"/>
                  </a:cubicBezTo>
                  <a:cubicBezTo>
                    <a:pt x="1331" y="873"/>
                    <a:pt x="1313" y="867"/>
                    <a:pt x="1298" y="85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5" name="Google Shape;2035;p40"/>
            <p:cNvSpPr/>
            <p:nvPr/>
          </p:nvSpPr>
          <p:spPr>
            <a:xfrm>
              <a:off x="3034034" y="2995292"/>
              <a:ext cx="57763" cy="108113"/>
            </a:xfrm>
            <a:custGeom>
              <a:rect b="b" l="l" r="r" t="t"/>
              <a:pathLst>
                <a:path extrusionOk="0" h="3045" w="1627">
                  <a:moveTo>
                    <a:pt x="279" y="0"/>
                  </a:moveTo>
                  <a:cubicBezTo>
                    <a:pt x="263" y="0"/>
                    <a:pt x="248" y="6"/>
                    <a:pt x="235" y="16"/>
                  </a:cubicBezTo>
                  <a:lnTo>
                    <a:pt x="1" y="209"/>
                  </a:lnTo>
                  <a:lnTo>
                    <a:pt x="1152" y="1159"/>
                  </a:lnTo>
                  <a:cubicBezTo>
                    <a:pt x="1218" y="1212"/>
                    <a:pt x="1257" y="1293"/>
                    <a:pt x="1257" y="1378"/>
                  </a:cubicBezTo>
                  <a:lnTo>
                    <a:pt x="1257" y="3044"/>
                  </a:lnTo>
                  <a:lnTo>
                    <a:pt x="1548" y="3044"/>
                  </a:lnTo>
                  <a:cubicBezTo>
                    <a:pt x="1591" y="3044"/>
                    <a:pt x="1627" y="3008"/>
                    <a:pt x="1627" y="2965"/>
                  </a:cubicBezTo>
                  <a:lnTo>
                    <a:pt x="1627" y="1091"/>
                  </a:lnTo>
                  <a:lnTo>
                    <a:pt x="323" y="16"/>
                  </a:lnTo>
                  <a:cubicBezTo>
                    <a:pt x="310" y="6"/>
                    <a:pt x="294" y="0"/>
                    <a:pt x="279" y="0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6" name="Google Shape;2036;p40"/>
            <p:cNvSpPr/>
            <p:nvPr/>
          </p:nvSpPr>
          <p:spPr>
            <a:xfrm>
              <a:off x="3075821" y="3034026"/>
              <a:ext cx="15976" cy="69377"/>
            </a:xfrm>
            <a:custGeom>
              <a:rect b="b" l="l" r="r" t="t"/>
              <a:pathLst>
                <a:path extrusionOk="0" h="1954" w="450">
                  <a:moveTo>
                    <a:pt x="450" y="0"/>
                  </a:moveTo>
                  <a:lnTo>
                    <a:pt x="80" y="245"/>
                  </a:lnTo>
                  <a:lnTo>
                    <a:pt x="80" y="1874"/>
                  </a:lnTo>
                  <a:cubicBezTo>
                    <a:pt x="80" y="1917"/>
                    <a:pt x="44" y="1953"/>
                    <a:pt x="1" y="1953"/>
                  </a:cubicBezTo>
                  <a:lnTo>
                    <a:pt x="371" y="1953"/>
                  </a:lnTo>
                  <a:cubicBezTo>
                    <a:pt x="414" y="1953"/>
                    <a:pt x="450" y="1917"/>
                    <a:pt x="450" y="1874"/>
                  </a:cubicBezTo>
                  <a:lnTo>
                    <a:pt x="450" y="0"/>
                  </a:ln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37" name="Google Shape;2037;p40"/>
          <p:cNvGrpSpPr/>
          <p:nvPr/>
        </p:nvGrpSpPr>
        <p:grpSpPr>
          <a:xfrm>
            <a:off x="2163412" y="2831051"/>
            <a:ext cx="285663" cy="327001"/>
            <a:chOff x="2163412" y="2831051"/>
            <a:chExt cx="285663" cy="327001"/>
          </a:xfrm>
        </p:grpSpPr>
        <p:sp>
          <p:nvSpPr>
            <p:cNvPr id="2038" name="Google Shape;2038;p40"/>
            <p:cNvSpPr/>
            <p:nvPr/>
          </p:nvSpPr>
          <p:spPr>
            <a:xfrm>
              <a:off x="2163412" y="2831051"/>
              <a:ext cx="179643" cy="326895"/>
            </a:xfrm>
            <a:custGeom>
              <a:rect b="b" l="l" r="r" t="t"/>
              <a:pathLst>
                <a:path extrusionOk="0" h="9207" w="5060">
                  <a:moveTo>
                    <a:pt x="425" y="0"/>
                  </a:moveTo>
                  <a:cubicBezTo>
                    <a:pt x="190" y="0"/>
                    <a:pt x="0" y="190"/>
                    <a:pt x="0" y="425"/>
                  </a:cubicBezTo>
                  <a:lnTo>
                    <a:pt x="0" y="8782"/>
                  </a:lnTo>
                  <a:cubicBezTo>
                    <a:pt x="0" y="9017"/>
                    <a:pt x="190" y="9207"/>
                    <a:pt x="425" y="9207"/>
                  </a:cubicBezTo>
                  <a:lnTo>
                    <a:pt x="4635" y="9207"/>
                  </a:lnTo>
                  <a:cubicBezTo>
                    <a:pt x="4870" y="9207"/>
                    <a:pt x="5060" y="9017"/>
                    <a:pt x="5060" y="8782"/>
                  </a:cubicBezTo>
                  <a:lnTo>
                    <a:pt x="5060" y="3209"/>
                  </a:lnTo>
                  <a:lnTo>
                    <a:pt x="4880" y="1766"/>
                  </a:lnTo>
                  <a:lnTo>
                    <a:pt x="5060" y="425"/>
                  </a:lnTo>
                  <a:cubicBezTo>
                    <a:pt x="5060" y="190"/>
                    <a:pt x="4870" y="0"/>
                    <a:pt x="46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9" name="Google Shape;2039;p40"/>
            <p:cNvSpPr/>
            <p:nvPr/>
          </p:nvSpPr>
          <p:spPr>
            <a:xfrm>
              <a:off x="2314871" y="2831086"/>
              <a:ext cx="28260" cy="326966"/>
            </a:xfrm>
            <a:custGeom>
              <a:rect b="b" l="l" r="r" t="t"/>
              <a:pathLst>
                <a:path extrusionOk="0" h="9209" w="796">
                  <a:moveTo>
                    <a:pt x="373" y="0"/>
                  </a:moveTo>
                  <a:cubicBezTo>
                    <a:pt x="373" y="0"/>
                    <a:pt x="372" y="0"/>
                    <a:pt x="371" y="0"/>
                  </a:cubicBezTo>
                  <a:lnTo>
                    <a:pt x="1" y="0"/>
                  </a:lnTo>
                  <a:cubicBezTo>
                    <a:pt x="234" y="0"/>
                    <a:pt x="425" y="189"/>
                    <a:pt x="425" y="425"/>
                  </a:cubicBezTo>
                  <a:lnTo>
                    <a:pt x="425" y="8784"/>
                  </a:lnTo>
                  <a:cubicBezTo>
                    <a:pt x="425" y="9017"/>
                    <a:pt x="234" y="9209"/>
                    <a:pt x="1" y="9209"/>
                  </a:cubicBezTo>
                  <a:lnTo>
                    <a:pt x="371" y="9209"/>
                  </a:lnTo>
                  <a:cubicBezTo>
                    <a:pt x="605" y="9209"/>
                    <a:pt x="795" y="9019"/>
                    <a:pt x="795" y="8784"/>
                  </a:cubicBezTo>
                  <a:lnTo>
                    <a:pt x="795" y="3504"/>
                  </a:lnTo>
                  <a:lnTo>
                    <a:pt x="597" y="2054"/>
                  </a:lnTo>
                  <a:lnTo>
                    <a:pt x="795" y="424"/>
                  </a:lnTo>
                  <a:cubicBezTo>
                    <a:pt x="795" y="190"/>
                    <a:pt x="607" y="0"/>
                    <a:pt x="373" y="0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0" name="Google Shape;2040;p40"/>
            <p:cNvSpPr/>
            <p:nvPr/>
          </p:nvSpPr>
          <p:spPr>
            <a:xfrm>
              <a:off x="2341747" y="2921870"/>
              <a:ext cx="107324" cy="155121"/>
            </a:xfrm>
            <a:custGeom>
              <a:rect b="b" l="l" r="r" t="t"/>
              <a:pathLst>
                <a:path extrusionOk="0" h="4369" w="3023">
                  <a:moveTo>
                    <a:pt x="1" y="1"/>
                  </a:moveTo>
                  <a:lnTo>
                    <a:pt x="1" y="4368"/>
                  </a:lnTo>
                  <a:lnTo>
                    <a:pt x="2922" y="4368"/>
                  </a:lnTo>
                  <a:cubicBezTo>
                    <a:pt x="2978" y="4368"/>
                    <a:pt x="3023" y="4323"/>
                    <a:pt x="3023" y="4267"/>
                  </a:cubicBezTo>
                  <a:lnTo>
                    <a:pt x="3023" y="101"/>
                  </a:lnTo>
                  <a:cubicBezTo>
                    <a:pt x="3023" y="47"/>
                    <a:pt x="2978" y="1"/>
                    <a:pt x="29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1" name="Google Shape;2041;p40"/>
            <p:cNvSpPr/>
            <p:nvPr/>
          </p:nvSpPr>
          <p:spPr>
            <a:xfrm>
              <a:off x="2432353" y="2921870"/>
              <a:ext cx="16722" cy="155121"/>
            </a:xfrm>
            <a:custGeom>
              <a:rect b="b" l="l" r="r" t="t"/>
              <a:pathLst>
                <a:path extrusionOk="0" h="4369" w="471">
                  <a:moveTo>
                    <a:pt x="0" y="1"/>
                  </a:moveTo>
                  <a:cubicBezTo>
                    <a:pt x="55" y="1"/>
                    <a:pt x="101" y="47"/>
                    <a:pt x="101" y="101"/>
                  </a:cubicBezTo>
                  <a:lnTo>
                    <a:pt x="101" y="4267"/>
                  </a:lnTo>
                  <a:cubicBezTo>
                    <a:pt x="101" y="4323"/>
                    <a:pt x="55" y="4368"/>
                    <a:pt x="0" y="4368"/>
                  </a:cubicBezTo>
                  <a:lnTo>
                    <a:pt x="370" y="4368"/>
                  </a:lnTo>
                  <a:cubicBezTo>
                    <a:pt x="426" y="4368"/>
                    <a:pt x="471" y="4323"/>
                    <a:pt x="471" y="4267"/>
                  </a:cubicBezTo>
                  <a:lnTo>
                    <a:pt x="471" y="101"/>
                  </a:lnTo>
                  <a:cubicBezTo>
                    <a:pt x="471" y="47"/>
                    <a:pt x="426" y="1"/>
                    <a:pt x="370" y="1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2" name="Google Shape;2042;p40"/>
            <p:cNvSpPr/>
            <p:nvPr/>
          </p:nvSpPr>
          <p:spPr>
            <a:xfrm>
              <a:off x="2341818" y="2870425"/>
              <a:ext cx="24497" cy="248180"/>
            </a:xfrm>
            <a:custGeom>
              <a:rect b="b" l="l" r="r" t="t"/>
              <a:pathLst>
                <a:path extrusionOk="0" h="6990" w="690">
                  <a:moveTo>
                    <a:pt x="0" y="0"/>
                  </a:moveTo>
                  <a:lnTo>
                    <a:pt x="0" y="6990"/>
                  </a:lnTo>
                  <a:lnTo>
                    <a:pt x="583" y="6744"/>
                  </a:lnTo>
                  <a:cubicBezTo>
                    <a:pt x="648" y="6716"/>
                    <a:pt x="690" y="6655"/>
                    <a:pt x="690" y="6584"/>
                  </a:cubicBezTo>
                  <a:lnTo>
                    <a:pt x="690" y="405"/>
                  </a:lnTo>
                  <a:cubicBezTo>
                    <a:pt x="690" y="334"/>
                    <a:pt x="648" y="272"/>
                    <a:pt x="583" y="24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3" name="Google Shape;2043;p40"/>
            <p:cNvSpPr/>
            <p:nvPr/>
          </p:nvSpPr>
          <p:spPr>
            <a:xfrm>
              <a:off x="2352753" y="2875076"/>
              <a:ext cx="13526" cy="238949"/>
            </a:xfrm>
            <a:custGeom>
              <a:rect b="b" l="l" r="r" t="t"/>
              <a:pathLst>
                <a:path extrusionOk="0" h="6730" w="381">
                  <a:moveTo>
                    <a:pt x="0" y="0"/>
                  </a:moveTo>
                  <a:cubicBezTo>
                    <a:pt x="6" y="16"/>
                    <a:pt x="7" y="34"/>
                    <a:pt x="7" y="51"/>
                  </a:cubicBezTo>
                  <a:lnTo>
                    <a:pt x="7" y="6679"/>
                  </a:lnTo>
                  <a:cubicBezTo>
                    <a:pt x="7" y="6698"/>
                    <a:pt x="6" y="6714"/>
                    <a:pt x="0" y="6729"/>
                  </a:cubicBezTo>
                  <a:lnTo>
                    <a:pt x="274" y="6614"/>
                  </a:lnTo>
                  <a:cubicBezTo>
                    <a:pt x="338" y="6588"/>
                    <a:pt x="380" y="6525"/>
                    <a:pt x="380" y="6454"/>
                  </a:cubicBezTo>
                  <a:lnTo>
                    <a:pt x="380" y="275"/>
                  </a:lnTo>
                  <a:cubicBezTo>
                    <a:pt x="380" y="206"/>
                    <a:pt x="338" y="143"/>
                    <a:pt x="274" y="11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4" name="Google Shape;2044;p40"/>
            <p:cNvSpPr/>
            <p:nvPr/>
          </p:nvSpPr>
          <p:spPr>
            <a:xfrm>
              <a:off x="2163412" y="2831051"/>
              <a:ext cx="179714" cy="327001"/>
            </a:xfrm>
            <a:custGeom>
              <a:rect b="b" l="l" r="r" t="t"/>
              <a:pathLst>
                <a:path extrusionOk="0" h="9210" w="5062">
                  <a:moveTo>
                    <a:pt x="425" y="0"/>
                  </a:moveTo>
                  <a:cubicBezTo>
                    <a:pt x="190" y="0"/>
                    <a:pt x="0" y="190"/>
                    <a:pt x="0" y="425"/>
                  </a:cubicBezTo>
                  <a:lnTo>
                    <a:pt x="0" y="3231"/>
                  </a:lnTo>
                  <a:lnTo>
                    <a:pt x="557" y="3946"/>
                  </a:lnTo>
                  <a:cubicBezTo>
                    <a:pt x="633" y="4044"/>
                    <a:pt x="675" y="4162"/>
                    <a:pt x="675" y="4284"/>
                  </a:cubicBezTo>
                  <a:lnTo>
                    <a:pt x="675" y="9210"/>
                  </a:lnTo>
                  <a:lnTo>
                    <a:pt x="4388" y="9210"/>
                  </a:lnTo>
                  <a:lnTo>
                    <a:pt x="4388" y="4284"/>
                  </a:lnTo>
                  <a:cubicBezTo>
                    <a:pt x="4388" y="4162"/>
                    <a:pt x="4428" y="4041"/>
                    <a:pt x="4504" y="3946"/>
                  </a:cubicBezTo>
                  <a:lnTo>
                    <a:pt x="5061" y="3231"/>
                  </a:lnTo>
                  <a:lnTo>
                    <a:pt x="5061" y="425"/>
                  </a:lnTo>
                  <a:cubicBezTo>
                    <a:pt x="5061" y="190"/>
                    <a:pt x="4871" y="0"/>
                    <a:pt x="46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5" name="Google Shape;2045;p40"/>
            <p:cNvSpPr/>
            <p:nvPr/>
          </p:nvSpPr>
          <p:spPr>
            <a:xfrm>
              <a:off x="2305782" y="2831051"/>
              <a:ext cx="37349" cy="326895"/>
            </a:xfrm>
            <a:custGeom>
              <a:rect b="b" l="l" r="r" t="t"/>
              <a:pathLst>
                <a:path extrusionOk="0" h="9207" w="1052">
                  <a:moveTo>
                    <a:pt x="251" y="0"/>
                  </a:moveTo>
                  <a:cubicBezTo>
                    <a:pt x="486" y="0"/>
                    <a:pt x="676" y="189"/>
                    <a:pt x="676" y="425"/>
                  </a:cubicBezTo>
                  <a:lnTo>
                    <a:pt x="676" y="3051"/>
                  </a:lnTo>
                  <a:cubicBezTo>
                    <a:pt x="676" y="3120"/>
                    <a:pt x="653" y="3189"/>
                    <a:pt x="610" y="3245"/>
                  </a:cubicBezTo>
                  <a:lnTo>
                    <a:pt x="119" y="3874"/>
                  </a:lnTo>
                  <a:cubicBezTo>
                    <a:pt x="43" y="3972"/>
                    <a:pt x="1" y="4090"/>
                    <a:pt x="1" y="4212"/>
                  </a:cubicBezTo>
                  <a:lnTo>
                    <a:pt x="1" y="9207"/>
                  </a:lnTo>
                  <a:lnTo>
                    <a:pt x="378" y="9207"/>
                  </a:lnTo>
                  <a:lnTo>
                    <a:pt x="378" y="4283"/>
                  </a:lnTo>
                  <a:cubicBezTo>
                    <a:pt x="378" y="4160"/>
                    <a:pt x="418" y="4041"/>
                    <a:pt x="494" y="3944"/>
                  </a:cubicBezTo>
                  <a:lnTo>
                    <a:pt x="1051" y="3228"/>
                  </a:lnTo>
                  <a:lnTo>
                    <a:pt x="1051" y="425"/>
                  </a:lnTo>
                  <a:cubicBezTo>
                    <a:pt x="1051" y="190"/>
                    <a:pt x="861" y="0"/>
                    <a:pt x="627" y="0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6" name="Google Shape;2046;p40"/>
            <p:cNvSpPr/>
            <p:nvPr/>
          </p:nvSpPr>
          <p:spPr>
            <a:xfrm>
              <a:off x="2187981" y="2879407"/>
              <a:ext cx="130578" cy="61850"/>
            </a:xfrm>
            <a:custGeom>
              <a:rect b="b" l="l" r="r" t="t"/>
              <a:pathLst>
                <a:path extrusionOk="0" h="1742" w="3678">
                  <a:moveTo>
                    <a:pt x="200" y="1"/>
                  </a:moveTo>
                  <a:cubicBezTo>
                    <a:pt x="88" y="1"/>
                    <a:pt x="0" y="90"/>
                    <a:pt x="0" y="201"/>
                  </a:cubicBezTo>
                  <a:lnTo>
                    <a:pt x="0" y="1542"/>
                  </a:lnTo>
                  <a:cubicBezTo>
                    <a:pt x="0" y="1653"/>
                    <a:pt x="91" y="1742"/>
                    <a:pt x="200" y="1742"/>
                  </a:cubicBezTo>
                  <a:lnTo>
                    <a:pt x="3477" y="1742"/>
                  </a:lnTo>
                  <a:cubicBezTo>
                    <a:pt x="3588" y="1742"/>
                    <a:pt x="3677" y="1653"/>
                    <a:pt x="3677" y="1542"/>
                  </a:cubicBezTo>
                  <a:lnTo>
                    <a:pt x="3677" y="201"/>
                  </a:lnTo>
                  <a:cubicBezTo>
                    <a:pt x="3677" y="90"/>
                    <a:pt x="3588" y="1"/>
                    <a:pt x="34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7" name="Google Shape;2047;p40"/>
            <p:cNvSpPr/>
            <p:nvPr/>
          </p:nvSpPr>
          <p:spPr>
            <a:xfrm>
              <a:off x="2298291" y="2879478"/>
              <a:ext cx="20272" cy="61850"/>
            </a:xfrm>
            <a:custGeom>
              <a:rect b="b" l="l" r="r" t="t"/>
              <a:pathLst>
                <a:path extrusionOk="0" h="1742" w="571">
                  <a:moveTo>
                    <a:pt x="0" y="0"/>
                  </a:moveTo>
                  <a:cubicBezTo>
                    <a:pt x="110" y="0"/>
                    <a:pt x="200" y="91"/>
                    <a:pt x="200" y="200"/>
                  </a:cubicBezTo>
                  <a:lnTo>
                    <a:pt x="200" y="1543"/>
                  </a:lnTo>
                  <a:cubicBezTo>
                    <a:pt x="200" y="1652"/>
                    <a:pt x="110" y="1741"/>
                    <a:pt x="0" y="1741"/>
                  </a:cubicBezTo>
                  <a:lnTo>
                    <a:pt x="370" y="1741"/>
                  </a:lnTo>
                  <a:cubicBezTo>
                    <a:pt x="481" y="1741"/>
                    <a:pt x="570" y="1652"/>
                    <a:pt x="570" y="1543"/>
                  </a:cubicBezTo>
                  <a:lnTo>
                    <a:pt x="570" y="200"/>
                  </a:lnTo>
                  <a:cubicBezTo>
                    <a:pt x="570" y="89"/>
                    <a:pt x="481" y="0"/>
                    <a:pt x="370" y="0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8" name="Google Shape;2048;p40"/>
            <p:cNvSpPr/>
            <p:nvPr/>
          </p:nvSpPr>
          <p:spPr>
            <a:xfrm>
              <a:off x="2209603" y="2979705"/>
              <a:ext cx="34650" cy="22013"/>
            </a:xfrm>
            <a:custGeom>
              <a:rect b="b" l="l" r="r" t="t"/>
              <a:pathLst>
                <a:path extrusionOk="0" h="620" w="976">
                  <a:moveTo>
                    <a:pt x="308" y="1"/>
                  </a:moveTo>
                  <a:cubicBezTo>
                    <a:pt x="138" y="1"/>
                    <a:pt x="0" y="139"/>
                    <a:pt x="0" y="310"/>
                  </a:cubicBezTo>
                  <a:cubicBezTo>
                    <a:pt x="0" y="480"/>
                    <a:pt x="138" y="619"/>
                    <a:pt x="308" y="619"/>
                  </a:cubicBezTo>
                  <a:lnTo>
                    <a:pt x="665" y="619"/>
                  </a:lnTo>
                  <a:cubicBezTo>
                    <a:pt x="838" y="619"/>
                    <a:pt x="976" y="480"/>
                    <a:pt x="974" y="310"/>
                  </a:cubicBezTo>
                  <a:cubicBezTo>
                    <a:pt x="974" y="139"/>
                    <a:pt x="836" y="1"/>
                    <a:pt x="6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9" name="Google Shape;2049;p40"/>
            <p:cNvSpPr/>
            <p:nvPr/>
          </p:nvSpPr>
          <p:spPr>
            <a:xfrm>
              <a:off x="2262326" y="2979705"/>
              <a:ext cx="34650" cy="22013"/>
            </a:xfrm>
            <a:custGeom>
              <a:rect b="b" l="l" r="r" t="t"/>
              <a:pathLst>
                <a:path extrusionOk="0" h="620" w="976">
                  <a:moveTo>
                    <a:pt x="310" y="1"/>
                  </a:moveTo>
                  <a:cubicBezTo>
                    <a:pt x="138" y="1"/>
                    <a:pt x="0" y="139"/>
                    <a:pt x="0" y="310"/>
                  </a:cubicBezTo>
                  <a:cubicBezTo>
                    <a:pt x="0" y="480"/>
                    <a:pt x="138" y="619"/>
                    <a:pt x="310" y="619"/>
                  </a:cubicBezTo>
                  <a:lnTo>
                    <a:pt x="666" y="619"/>
                  </a:lnTo>
                  <a:cubicBezTo>
                    <a:pt x="836" y="619"/>
                    <a:pt x="976" y="480"/>
                    <a:pt x="976" y="310"/>
                  </a:cubicBezTo>
                  <a:cubicBezTo>
                    <a:pt x="976" y="139"/>
                    <a:pt x="836" y="1"/>
                    <a:pt x="66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0" name="Google Shape;2050;p40"/>
            <p:cNvSpPr/>
            <p:nvPr/>
          </p:nvSpPr>
          <p:spPr>
            <a:xfrm>
              <a:off x="2220467" y="2979705"/>
              <a:ext cx="23787" cy="22013"/>
            </a:xfrm>
            <a:custGeom>
              <a:rect b="b" l="l" r="r" t="t"/>
              <a:pathLst>
                <a:path extrusionOk="0" h="620" w="670">
                  <a:moveTo>
                    <a:pt x="1" y="1"/>
                  </a:moveTo>
                  <a:cubicBezTo>
                    <a:pt x="172" y="2"/>
                    <a:pt x="309" y="139"/>
                    <a:pt x="309" y="310"/>
                  </a:cubicBezTo>
                  <a:cubicBezTo>
                    <a:pt x="309" y="396"/>
                    <a:pt x="274" y="473"/>
                    <a:pt x="219" y="529"/>
                  </a:cubicBezTo>
                  <a:cubicBezTo>
                    <a:pt x="165" y="583"/>
                    <a:pt x="87" y="619"/>
                    <a:pt x="4" y="619"/>
                  </a:cubicBezTo>
                  <a:lnTo>
                    <a:pt x="360" y="619"/>
                  </a:lnTo>
                  <a:cubicBezTo>
                    <a:pt x="447" y="619"/>
                    <a:pt x="524" y="585"/>
                    <a:pt x="581" y="529"/>
                  </a:cubicBezTo>
                  <a:cubicBezTo>
                    <a:pt x="637" y="473"/>
                    <a:pt x="670" y="396"/>
                    <a:pt x="670" y="310"/>
                  </a:cubicBezTo>
                  <a:cubicBezTo>
                    <a:pt x="670" y="139"/>
                    <a:pt x="532" y="1"/>
                    <a:pt x="359" y="1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1" name="Google Shape;2051;p40"/>
            <p:cNvSpPr/>
            <p:nvPr/>
          </p:nvSpPr>
          <p:spPr>
            <a:xfrm>
              <a:off x="2273261" y="2979705"/>
              <a:ext cx="23716" cy="22013"/>
            </a:xfrm>
            <a:custGeom>
              <a:rect b="b" l="l" r="r" t="t"/>
              <a:pathLst>
                <a:path extrusionOk="0" h="620" w="668">
                  <a:moveTo>
                    <a:pt x="0" y="1"/>
                  </a:moveTo>
                  <a:cubicBezTo>
                    <a:pt x="171" y="2"/>
                    <a:pt x="308" y="139"/>
                    <a:pt x="308" y="310"/>
                  </a:cubicBezTo>
                  <a:cubicBezTo>
                    <a:pt x="308" y="396"/>
                    <a:pt x="274" y="473"/>
                    <a:pt x="217" y="529"/>
                  </a:cubicBezTo>
                  <a:cubicBezTo>
                    <a:pt x="161" y="583"/>
                    <a:pt x="85" y="619"/>
                    <a:pt x="0" y="619"/>
                  </a:cubicBezTo>
                  <a:lnTo>
                    <a:pt x="358" y="619"/>
                  </a:lnTo>
                  <a:cubicBezTo>
                    <a:pt x="445" y="619"/>
                    <a:pt x="521" y="585"/>
                    <a:pt x="577" y="529"/>
                  </a:cubicBezTo>
                  <a:cubicBezTo>
                    <a:pt x="633" y="473"/>
                    <a:pt x="668" y="396"/>
                    <a:pt x="668" y="310"/>
                  </a:cubicBezTo>
                  <a:cubicBezTo>
                    <a:pt x="668" y="139"/>
                    <a:pt x="528" y="1"/>
                    <a:pt x="358" y="1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2" name="Google Shape;2052;p40"/>
            <p:cNvSpPr/>
            <p:nvPr/>
          </p:nvSpPr>
          <p:spPr>
            <a:xfrm>
              <a:off x="2207543" y="3024831"/>
              <a:ext cx="16651" cy="9870"/>
            </a:xfrm>
            <a:custGeom>
              <a:rect b="b" l="l" r="r" t="t"/>
              <a:pathLst>
                <a:path extrusionOk="0" h="278" w="469">
                  <a:moveTo>
                    <a:pt x="139" y="0"/>
                  </a:moveTo>
                  <a:cubicBezTo>
                    <a:pt x="62" y="0"/>
                    <a:pt x="1" y="64"/>
                    <a:pt x="1" y="140"/>
                  </a:cubicBezTo>
                  <a:cubicBezTo>
                    <a:pt x="1" y="215"/>
                    <a:pt x="61" y="278"/>
                    <a:pt x="139" y="278"/>
                  </a:cubicBezTo>
                  <a:lnTo>
                    <a:pt x="329" y="278"/>
                  </a:lnTo>
                  <a:cubicBezTo>
                    <a:pt x="405" y="278"/>
                    <a:pt x="468" y="215"/>
                    <a:pt x="468" y="140"/>
                  </a:cubicBezTo>
                  <a:cubicBezTo>
                    <a:pt x="468" y="64"/>
                    <a:pt x="406" y="0"/>
                    <a:pt x="329" y="0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3" name="Google Shape;2053;p40"/>
            <p:cNvSpPr/>
            <p:nvPr/>
          </p:nvSpPr>
          <p:spPr>
            <a:xfrm>
              <a:off x="2244929" y="3024831"/>
              <a:ext cx="16651" cy="9870"/>
            </a:xfrm>
            <a:custGeom>
              <a:rect b="b" l="l" r="r" t="t"/>
              <a:pathLst>
                <a:path extrusionOk="0" h="278" w="469">
                  <a:moveTo>
                    <a:pt x="139" y="0"/>
                  </a:moveTo>
                  <a:cubicBezTo>
                    <a:pt x="64" y="0"/>
                    <a:pt x="1" y="64"/>
                    <a:pt x="1" y="140"/>
                  </a:cubicBezTo>
                  <a:cubicBezTo>
                    <a:pt x="1" y="215"/>
                    <a:pt x="63" y="278"/>
                    <a:pt x="139" y="278"/>
                  </a:cubicBezTo>
                  <a:lnTo>
                    <a:pt x="330" y="278"/>
                  </a:lnTo>
                  <a:cubicBezTo>
                    <a:pt x="408" y="278"/>
                    <a:pt x="469" y="215"/>
                    <a:pt x="469" y="140"/>
                  </a:cubicBezTo>
                  <a:cubicBezTo>
                    <a:pt x="469" y="64"/>
                    <a:pt x="408" y="0"/>
                    <a:pt x="330" y="0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4" name="Google Shape;2054;p40"/>
            <p:cNvSpPr/>
            <p:nvPr/>
          </p:nvSpPr>
          <p:spPr>
            <a:xfrm>
              <a:off x="2282456" y="3024831"/>
              <a:ext cx="16615" cy="9870"/>
            </a:xfrm>
            <a:custGeom>
              <a:rect b="b" l="l" r="r" t="t"/>
              <a:pathLst>
                <a:path extrusionOk="0" h="278" w="468">
                  <a:moveTo>
                    <a:pt x="138" y="0"/>
                  </a:moveTo>
                  <a:cubicBezTo>
                    <a:pt x="63" y="0"/>
                    <a:pt x="0" y="64"/>
                    <a:pt x="0" y="140"/>
                  </a:cubicBezTo>
                  <a:cubicBezTo>
                    <a:pt x="0" y="215"/>
                    <a:pt x="61" y="278"/>
                    <a:pt x="138" y="278"/>
                  </a:cubicBezTo>
                  <a:lnTo>
                    <a:pt x="330" y="278"/>
                  </a:lnTo>
                  <a:cubicBezTo>
                    <a:pt x="405" y="278"/>
                    <a:pt x="468" y="215"/>
                    <a:pt x="468" y="140"/>
                  </a:cubicBezTo>
                  <a:cubicBezTo>
                    <a:pt x="468" y="64"/>
                    <a:pt x="406" y="0"/>
                    <a:pt x="330" y="0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5" name="Google Shape;2055;p40"/>
            <p:cNvSpPr/>
            <p:nvPr/>
          </p:nvSpPr>
          <p:spPr>
            <a:xfrm>
              <a:off x="2207543" y="3048441"/>
              <a:ext cx="16651" cy="9835"/>
            </a:xfrm>
            <a:custGeom>
              <a:rect b="b" l="l" r="r" t="t"/>
              <a:pathLst>
                <a:path extrusionOk="0" h="277" w="469">
                  <a:moveTo>
                    <a:pt x="139" y="0"/>
                  </a:moveTo>
                  <a:cubicBezTo>
                    <a:pt x="62" y="0"/>
                    <a:pt x="1" y="61"/>
                    <a:pt x="1" y="138"/>
                  </a:cubicBezTo>
                  <a:cubicBezTo>
                    <a:pt x="1" y="213"/>
                    <a:pt x="61" y="276"/>
                    <a:pt x="139" y="276"/>
                  </a:cubicBezTo>
                  <a:lnTo>
                    <a:pt x="329" y="276"/>
                  </a:lnTo>
                  <a:cubicBezTo>
                    <a:pt x="405" y="276"/>
                    <a:pt x="468" y="216"/>
                    <a:pt x="468" y="138"/>
                  </a:cubicBezTo>
                  <a:cubicBezTo>
                    <a:pt x="468" y="62"/>
                    <a:pt x="406" y="0"/>
                    <a:pt x="329" y="0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6" name="Google Shape;2056;p40"/>
            <p:cNvSpPr/>
            <p:nvPr/>
          </p:nvSpPr>
          <p:spPr>
            <a:xfrm>
              <a:off x="2244929" y="3048441"/>
              <a:ext cx="16651" cy="9835"/>
            </a:xfrm>
            <a:custGeom>
              <a:rect b="b" l="l" r="r" t="t"/>
              <a:pathLst>
                <a:path extrusionOk="0" h="277" w="469">
                  <a:moveTo>
                    <a:pt x="139" y="0"/>
                  </a:moveTo>
                  <a:cubicBezTo>
                    <a:pt x="64" y="0"/>
                    <a:pt x="1" y="61"/>
                    <a:pt x="1" y="138"/>
                  </a:cubicBezTo>
                  <a:cubicBezTo>
                    <a:pt x="1" y="213"/>
                    <a:pt x="63" y="276"/>
                    <a:pt x="139" y="276"/>
                  </a:cubicBezTo>
                  <a:lnTo>
                    <a:pt x="330" y="276"/>
                  </a:lnTo>
                  <a:cubicBezTo>
                    <a:pt x="408" y="276"/>
                    <a:pt x="469" y="216"/>
                    <a:pt x="469" y="138"/>
                  </a:cubicBezTo>
                  <a:cubicBezTo>
                    <a:pt x="469" y="62"/>
                    <a:pt x="408" y="0"/>
                    <a:pt x="330" y="0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7" name="Google Shape;2057;p40"/>
            <p:cNvSpPr/>
            <p:nvPr/>
          </p:nvSpPr>
          <p:spPr>
            <a:xfrm>
              <a:off x="2282456" y="3048441"/>
              <a:ext cx="16615" cy="9835"/>
            </a:xfrm>
            <a:custGeom>
              <a:rect b="b" l="l" r="r" t="t"/>
              <a:pathLst>
                <a:path extrusionOk="0" h="277" w="468">
                  <a:moveTo>
                    <a:pt x="138" y="0"/>
                  </a:moveTo>
                  <a:cubicBezTo>
                    <a:pt x="63" y="0"/>
                    <a:pt x="0" y="61"/>
                    <a:pt x="0" y="138"/>
                  </a:cubicBezTo>
                  <a:cubicBezTo>
                    <a:pt x="0" y="213"/>
                    <a:pt x="61" y="276"/>
                    <a:pt x="138" y="276"/>
                  </a:cubicBezTo>
                  <a:lnTo>
                    <a:pt x="330" y="276"/>
                  </a:lnTo>
                  <a:cubicBezTo>
                    <a:pt x="405" y="276"/>
                    <a:pt x="468" y="216"/>
                    <a:pt x="468" y="138"/>
                  </a:cubicBezTo>
                  <a:cubicBezTo>
                    <a:pt x="468" y="62"/>
                    <a:pt x="406" y="0"/>
                    <a:pt x="330" y="0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8" name="Google Shape;2058;p40"/>
            <p:cNvSpPr/>
            <p:nvPr/>
          </p:nvSpPr>
          <p:spPr>
            <a:xfrm>
              <a:off x="2207543" y="3072015"/>
              <a:ext cx="16651" cy="9906"/>
            </a:xfrm>
            <a:custGeom>
              <a:rect b="b" l="l" r="r" t="t"/>
              <a:pathLst>
                <a:path extrusionOk="0" h="279" w="469">
                  <a:moveTo>
                    <a:pt x="139" y="1"/>
                  </a:moveTo>
                  <a:cubicBezTo>
                    <a:pt x="62" y="1"/>
                    <a:pt x="1" y="64"/>
                    <a:pt x="1" y="139"/>
                  </a:cubicBezTo>
                  <a:cubicBezTo>
                    <a:pt x="1" y="215"/>
                    <a:pt x="61" y="279"/>
                    <a:pt x="139" y="279"/>
                  </a:cubicBezTo>
                  <a:lnTo>
                    <a:pt x="329" y="279"/>
                  </a:lnTo>
                  <a:cubicBezTo>
                    <a:pt x="405" y="279"/>
                    <a:pt x="468" y="215"/>
                    <a:pt x="468" y="139"/>
                  </a:cubicBezTo>
                  <a:cubicBezTo>
                    <a:pt x="468" y="64"/>
                    <a:pt x="406" y="1"/>
                    <a:pt x="329" y="1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9" name="Google Shape;2059;p40"/>
            <p:cNvSpPr/>
            <p:nvPr/>
          </p:nvSpPr>
          <p:spPr>
            <a:xfrm>
              <a:off x="2244929" y="3072015"/>
              <a:ext cx="16651" cy="9906"/>
            </a:xfrm>
            <a:custGeom>
              <a:rect b="b" l="l" r="r" t="t"/>
              <a:pathLst>
                <a:path extrusionOk="0" h="279" w="469">
                  <a:moveTo>
                    <a:pt x="139" y="1"/>
                  </a:moveTo>
                  <a:cubicBezTo>
                    <a:pt x="64" y="1"/>
                    <a:pt x="1" y="64"/>
                    <a:pt x="1" y="139"/>
                  </a:cubicBezTo>
                  <a:cubicBezTo>
                    <a:pt x="1" y="215"/>
                    <a:pt x="63" y="279"/>
                    <a:pt x="139" y="279"/>
                  </a:cubicBezTo>
                  <a:lnTo>
                    <a:pt x="330" y="279"/>
                  </a:lnTo>
                  <a:cubicBezTo>
                    <a:pt x="408" y="279"/>
                    <a:pt x="469" y="215"/>
                    <a:pt x="469" y="139"/>
                  </a:cubicBezTo>
                  <a:cubicBezTo>
                    <a:pt x="469" y="64"/>
                    <a:pt x="408" y="1"/>
                    <a:pt x="330" y="1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0" name="Google Shape;2060;p40"/>
            <p:cNvSpPr/>
            <p:nvPr/>
          </p:nvSpPr>
          <p:spPr>
            <a:xfrm>
              <a:off x="2282456" y="3072015"/>
              <a:ext cx="16615" cy="9906"/>
            </a:xfrm>
            <a:custGeom>
              <a:rect b="b" l="l" r="r" t="t"/>
              <a:pathLst>
                <a:path extrusionOk="0" h="279" w="468">
                  <a:moveTo>
                    <a:pt x="138" y="1"/>
                  </a:moveTo>
                  <a:cubicBezTo>
                    <a:pt x="63" y="1"/>
                    <a:pt x="0" y="64"/>
                    <a:pt x="0" y="139"/>
                  </a:cubicBezTo>
                  <a:cubicBezTo>
                    <a:pt x="0" y="215"/>
                    <a:pt x="61" y="279"/>
                    <a:pt x="138" y="279"/>
                  </a:cubicBezTo>
                  <a:lnTo>
                    <a:pt x="330" y="279"/>
                  </a:lnTo>
                  <a:cubicBezTo>
                    <a:pt x="405" y="279"/>
                    <a:pt x="468" y="215"/>
                    <a:pt x="468" y="139"/>
                  </a:cubicBezTo>
                  <a:cubicBezTo>
                    <a:pt x="468" y="64"/>
                    <a:pt x="406" y="1"/>
                    <a:pt x="330" y="1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1" name="Google Shape;2061;p40"/>
            <p:cNvSpPr/>
            <p:nvPr/>
          </p:nvSpPr>
          <p:spPr>
            <a:xfrm>
              <a:off x="2207543" y="3095696"/>
              <a:ext cx="16651" cy="9835"/>
            </a:xfrm>
            <a:custGeom>
              <a:rect b="b" l="l" r="r" t="t"/>
              <a:pathLst>
                <a:path extrusionOk="0" h="277" w="469">
                  <a:moveTo>
                    <a:pt x="139" y="0"/>
                  </a:moveTo>
                  <a:cubicBezTo>
                    <a:pt x="62" y="0"/>
                    <a:pt x="1" y="61"/>
                    <a:pt x="1" y="138"/>
                  </a:cubicBezTo>
                  <a:cubicBezTo>
                    <a:pt x="1" y="213"/>
                    <a:pt x="61" y="276"/>
                    <a:pt x="139" y="276"/>
                  </a:cubicBezTo>
                  <a:lnTo>
                    <a:pt x="329" y="276"/>
                  </a:lnTo>
                  <a:cubicBezTo>
                    <a:pt x="405" y="276"/>
                    <a:pt x="468" y="213"/>
                    <a:pt x="468" y="138"/>
                  </a:cubicBezTo>
                  <a:cubicBezTo>
                    <a:pt x="468" y="62"/>
                    <a:pt x="406" y="0"/>
                    <a:pt x="329" y="0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2" name="Google Shape;2062;p40"/>
            <p:cNvSpPr/>
            <p:nvPr/>
          </p:nvSpPr>
          <p:spPr>
            <a:xfrm>
              <a:off x="2244929" y="3095696"/>
              <a:ext cx="16651" cy="9835"/>
            </a:xfrm>
            <a:custGeom>
              <a:rect b="b" l="l" r="r" t="t"/>
              <a:pathLst>
                <a:path extrusionOk="0" h="277" w="469">
                  <a:moveTo>
                    <a:pt x="139" y="0"/>
                  </a:moveTo>
                  <a:cubicBezTo>
                    <a:pt x="64" y="0"/>
                    <a:pt x="1" y="61"/>
                    <a:pt x="1" y="138"/>
                  </a:cubicBezTo>
                  <a:cubicBezTo>
                    <a:pt x="1" y="213"/>
                    <a:pt x="63" y="276"/>
                    <a:pt x="139" y="276"/>
                  </a:cubicBezTo>
                  <a:lnTo>
                    <a:pt x="330" y="276"/>
                  </a:lnTo>
                  <a:cubicBezTo>
                    <a:pt x="408" y="276"/>
                    <a:pt x="469" y="213"/>
                    <a:pt x="469" y="138"/>
                  </a:cubicBezTo>
                  <a:cubicBezTo>
                    <a:pt x="469" y="62"/>
                    <a:pt x="408" y="0"/>
                    <a:pt x="330" y="0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3" name="Google Shape;2063;p40"/>
            <p:cNvSpPr/>
            <p:nvPr/>
          </p:nvSpPr>
          <p:spPr>
            <a:xfrm>
              <a:off x="2282456" y="3095696"/>
              <a:ext cx="16615" cy="9835"/>
            </a:xfrm>
            <a:custGeom>
              <a:rect b="b" l="l" r="r" t="t"/>
              <a:pathLst>
                <a:path extrusionOk="0" h="277" w="468">
                  <a:moveTo>
                    <a:pt x="138" y="0"/>
                  </a:moveTo>
                  <a:cubicBezTo>
                    <a:pt x="63" y="0"/>
                    <a:pt x="0" y="61"/>
                    <a:pt x="0" y="138"/>
                  </a:cubicBezTo>
                  <a:cubicBezTo>
                    <a:pt x="0" y="213"/>
                    <a:pt x="61" y="276"/>
                    <a:pt x="138" y="276"/>
                  </a:cubicBezTo>
                  <a:lnTo>
                    <a:pt x="330" y="276"/>
                  </a:lnTo>
                  <a:cubicBezTo>
                    <a:pt x="405" y="276"/>
                    <a:pt x="468" y="213"/>
                    <a:pt x="468" y="138"/>
                  </a:cubicBezTo>
                  <a:cubicBezTo>
                    <a:pt x="468" y="62"/>
                    <a:pt x="406" y="0"/>
                    <a:pt x="330" y="0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4" name="Google Shape;2064;p40"/>
            <p:cNvSpPr/>
            <p:nvPr/>
          </p:nvSpPr>
          <p:spPr>
            <a:xfrm>
              <a:off x="2183117" y="2850330"/>
              <a:ext cx="140341" cy="9906"/>
            </a:xfrm>
            <a:custGeom>
              <a:rect b="b" l="l" r="r" t="t"/>
              <a:pathLst>
                <a:path extrusionOk="0" h="279" w="3953">
                  <a:moveTo>
                    <a:pt x="139" y="1"/>
                  </a:moveTo>
                  <a:cubicBezTo>
                    <a:pt x="64" y="1"/>
                    <a:pt x="1" y="64"/>
                    <a:pt x="1" y="141"/>
                  </a:cubicBezTo>
                  <a:cubicBezTo>
                    <a:pt x="1" y="215"/>
                    <a:pt x="63" y="279"/>
                    <a:pt x="139" y="279"/>
                  </a:cubicBezTo>
                  <a:lnTo>
                    <a:pt x="3814" y="279"/>
                  </a:lnTo>
                  <a:cubicBezTo>
                    <a:pt x="3890" y="279"/>
                    <a:pt x="3952" y="215"/>
                    <a:pt x="3952" y="141"/>
                  </a:cubicBezTo>
                  <a:cubicBezTo>
                    <a:pt x="3952" y="64"/>
                    <a:pt x="3892" y="1"/>
                    <a:pt x="3814" y="1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5" name="Google Shape;2065;p40"/>
            <p:cNvSpPr/>
            <p:nvPr/>
          </p:nvSpPr>
          <p:spPr>
            <a:xfrm>
              <a:off x="2209603" y="3128537"/>
              <a:ext cx="87443" cy="29505"/>
            </a:xfrm>
            <a:custGeom>
              <a:rect b="b" l="l" r="r" t="t"/>
              <a:pathLst>
                <a:path extrusionOk="0" h="831" w="2463">
                  <a:moveTo>
                    <a:pt x="328" y="0"/>
                  </a:moveTo>
                  <a:cubicBezTo>
                    <a:pt x="147" y="0"/>
                    <a:pt x="0" y="149"/>
                    <a:pt x="0" y="330"/>
                  </a:cubicBezTo>
                  <a:lnTo>
                    <a:pt x="0" y="831"/>
                  </a:lnTo>
                  <a:lnTo>
                    <a:pt x="2461" y="831"/>
                  </a:lnTo>
                  <a:lnTo>
                    <a:pt x="2462" y="330"/>
                  </a:lnTo>
                  <a:cubicBezTo>
                    <a:pt x="2462" y="149"/>
                    <a:pt x="2314" y="0"/>
                    <a:pt x="21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6" name="Google Shape;2066;p40"/>
            <p:cNvSpPr/>
            <p:nvPr/>
          </p:nvSpPr>
          <p:spPr>
            <a:xfrm>
              <a:off x="2272089" y="3128537"/>
              <a:ext cx="24887" cy="29505"/>
            </a:xfrm>
            <a:custGeom>
              <a:rect b="b" l="l" r="r" t="t"/>
              <a:pathLst>
                <a:path extrusionOk="0" h="831" w="701">
                  <a:moveTo>
                    <a:pt x="0" y="0"/>
                  </a:moveTo>
                  <a:cubicBezTo>
                    <a:pt x="183" y="0"/>
                    <a:pt x="330" y="149"/>
                    <a:pt x="330" y="330"/>
                  </a:cubicBezTo>
                  <a:lnTo>
                    <a:pt x="330" y="831"/>
                  </a:lnTo>
                  <a:lnTo>
                    <a:pt x="701" y="831"/>
                  </a:lnTo>
                  <a:lnTo>
                    <a:pt x="701" y="330"/>
                  </a:lnTo>
                  <a:cubicBezTo>
                    <a:pt x="701" y="150"/>
                    <a:pt x="554" y="3"/>
                    <a:pt x="371" y="0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67" name="Google Shape;2067;p40"/>
          <p:cNvGrpSpPr/>
          <p:nvPr/>
        </p:nvGrpSpPr>
        <p:grpSpPr>
          <a:xfrm>
            <a:off x="1508121" y="2831086"/>
            <a:ext cx="301603" cy="326966"/>
            <a:chOff x="1508121" y="2831086"/>
            <a:chExt cx="301603" cy="326966"/>
          </a:xfrm>
        </p:grpSpPr>
        <p:sp>
          <p:nvSpPr>
            <p:cNvPr id="2068" name="Google Shape;2068;p40"/>
            <p:cNvSpPr/>
            <p:nvPr/>
          </p:nvSpPr>
          <p:spPr>
            <a:xfrm>
              <a:off x="1508121" y="2831086"/>
              <a:ext cx="256080" cy="326966"/>
            </a:xfrm>
            <a:custGeom>
              <a:rect b="b" l="l" r="r" t="t"/>
              <a:pathLst>
                <a:path extrusionOk="0" h="9209" w="7213">
                  <a:moveTo>
                    <a:pt x="436" y="0"/>
                  </a:moveTo>
                  <a:cubicBezTo>
                    <a:pt x="196" y="0"/>
                    <a:pt x="0" y="196"/>
                    <a:pt x="0" y="438"/>
                  </a:cubicBezTo>
                  <a:lnTo>
                    <a:pt x="0" y="8771"/>
                  </a:lnTo>
                  <a:cubicBezTo>
                    <a:pt x="0" y="9012"/>
                    <a:pt x="196" y="9209"/>
                    <a:pt x="436" y="9209"/>
                  </a:cubicBezTo>
                  <a:lnTo>
                    <a:pt x="6774" y="9209"/>
                  </a:lnTo>
                  <a:cubicBezTo>
                    <a:pt x="7017" y="9209"/>
                    <a:pt x="7213" y="9012"/>
                    <a:pt x="7211" y="8771"/>
                  </a:cubicBezTo>
                  <a:lnTo>
                    <a:pt x="7211" y="438"/>
                  </a:lnTo>
                  <a:cubicBezTo>
                    <a:pt x="7211" y="196"/>
                    <a:pt x="7015" y="0"/>
                    <a:pt x="677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9" name="Google Shape;2069;p40"/>
            <p:cNvSpPr/>
            <p:nvPr/>
          </p:nvSpPr>
          <p:spPr>
            <a:xfrm>
              <a:off x="1735522" y="2831086"/>
              <a:ext cx="28686" cy="326966"/>
            </a:xfrm>
            <a:custGeom>
              <a:rect b="b" l="l" r="r" t="t"/>
              <a:pathLst>
                <a:path extrusionOk="0" h="9209" w="808">
                  <a:moveTo>
                    <a:pt x="373" y="0"/>
                  </a:moveTo>
                  <a:cubicBezTo>
                    <a:pt x="372" y="0"/>
                    <a:pt x="371" y="0"/>
                    <a:pt x="370" y="0"/>
                  </a:cubicBezTo>
                  <a:lnTo>
                    <a:pt x="0" y="0"/>
                  </a:lnTo>
                  <a:cubicBezTo>
                    <a:pt x="241" y="0"/>
                    <a:pt x="438" y="195"/>
                    <a:pt x="438" y="438"/>
                  </a:cubicBezTo>
                  <a:lnTo>
                    <a:pt x="438" y="8771"/>
                  </a:lnTo>
                  <a:cubicBezTo>
                    <a:pt x="438" y="9012"/>
                    <a:pt x="241" y="9209"/>
                    <a:pt x="0" y="9209"/>
                  </a:cubicBezTo>
                  <a:lnTo>
                    <a:pt x="370" y="9209"/>
                  </a:lnTo>
                  <a:cubicBezTo>
                    <a:pt x="612" y="9209"/>
                    <a:pt x="808" y="9015"/>
                    <a:pt x="808" y="8771"/>
                  </a:cubicBezTo>
                  <a:lnTo>
                    <a:pt x="808" y="438"/>
                  </a:lnTo>
                  <a:cubicBezTo>
                    <a:pt x="808" y="196"/>
                    <a:pt x="613" y="0"/>
                    <a:pt x="373" y="0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0" name="Google Shape;2070;p40"/>
            <p:cNvSpPr/>
            <p:nvPr/>
          </p:nvSpPr>
          <p:spPr>
            <a:xfrm>
              <a:off x="1530701" y="2853667"/>
              <a:ext cx="210814" cy="266181"/>
            </a:xfrm>
            <a:custGeom>
              <a:rect b="b" l="l" r="r" t="t"/>
              <a:pathLst>
                <a:path extrusionOk="0" h="7497" w="5938">
                  <a:moveTo>
                    <a:pt x="222" y="0"/>
                  </a:moveTo>
                  <a:cubicBezTo>
                    <a:pt x="100" y="0"/>
                    <a:pt x="0" y="100"/>
                    <a:pt x="0" y="222"/>
                  </a:cubicBezTo>
                  <a:lnTo>
                    <a:pt x="0" y="7275"/>
                  </a:lnTo>
                  <a:cubicBezTo>
                    <a:pt x="0" y="7397"/>
                    <a:pt x="100" y="7496"/>
                    <a:pt x="222" y="7496"/>
                  </a:cubicBezTo>
                  <a:lnTo>
                    <a:pt x="5718" y="7496"/>
                  </a:lnTo>
                  <a:cubicBezTo>
                    <a:pt x="5840" y="7496"/>
                    <a:pt x="5938" y="7397"/>
                    <a:pt x="5938" y="7275"/>
                  </a:cubicBezTo>
                  <a:lnTo>
                    <a:pt x="5938" y="222"/>
                  </a:lnTo>
                  <a:cubicBezTo>
                    <a:pt x="5938" y="100"/>
                    <a:pt x="5840" y="0"/>
                    <a:pt x="571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1" name="Google Shape;2071;p40"/>
            <p:cNvSpPr/>
            <p:nvPr/>
          </p:nvSpPr>
          <p:spPr>
            <a:xfrm>
              <a:off x="1721001" y="2853667"/>
              <a:ext cx="20520" cy="266181"/>
            </a:xfrm>
            <a:custGeom>
              <a:rect b="b" l="l" r="r" t="t"/>
              <a:pathLst>
                <a:path extrusionOk="0" h="7497" w="578">
                  <a:moveTo>
                    <a:pt x="1" y="0"/>
                  </a:moveTo>
                  <a:cubicBezTo>
                    <a:pt x="123" y="0"/>
                    <a:pt x="222" y="100"/>
                    <a:pt x="222" y="222"/>
                  </a:cubicBezTo>
                  <a:lnTo>
                    <a:pt x="222" y="7275"/>
                  </a:lnTo>
                  <a:cubicBezTo>
                    <a:pt x="222" y="7397"/>
                    <a:pt x="123" y="7496"/>
                    <a:pt x="1" y="7496"/>
                  </a:cubicBezTo>
                  <a:lnTo>
                    <a:pt x="358" y="7496"/>
                  </a:lnTo>
                  <a:cubicBezTo>
                    <a:pt x="480" y="7496"/>
                    <a:pt x="578" y="7397"/>
                    <a:pt x="578" y="7275"/>
                  </a:cubicBezTo>
                  <a:lnTo>
                    <a:pt x="578" y="222"/>
                  </a:lnTo>
                  <a:cubicBezTo>
                    <a:pt x="578" y="100"/>
                    <a:pt x="480" y="0"/>
                    <a:pt x="358" y="0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2" name="Google Shape;2072;p40"/>
            <p:cNvSpPr/>
            <p:nvPr/>
          </p:nvSpPr>
          <p:spPr>
            <a:xfrm>
              <a:off x="1621875" y="3134005"/>
              <a:ext cx="28473" cy="9835"/>
            </a:xfrm>
            <a:custGeom>
              <a:rect b="b" l="l" r="r" t="t"/>
              <a:pathLst>
                <a:path extrusionOk="0" h="277" w="802">
                  <a:moveTo>
                    <a:pt x="139" y="0"/>
                  </a:moveTo>
                  <a:cubicBezTo>
                    <a:pt x="64" y="0"/>
                    <a:pt x="1" y="61"/>
                    <a:pt x="1" y="139"/>
                  </a:cubicBezTo>
                  <a:cubicBezTo>
                    <a:pt x="1" y="213"/>
                    <a:pt x="61" y="277"/>
                    <a:pt x="139" y="277"/>
                  </a:cubicBezTo>
                  <a:lnTo>
                    <a:pt x="661" y="277"/>
                  </a:lnTo>
                  <a:cubicBezTo>
                    <a:pt x="739" y="277"/>
                    <a:pt x="801" y="216"/>
                    <a:pt x="800" y="139"/>
                  </a:cubicBezTo>
                  <a:cubicBezTo>
                    <a:pt x="800" y="62"/>
                    <a:pt x="739" y="0"/>
                    <a:pt x="661" y="0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3" name="Google Shape;2073;p40"/>
            <p:cNvSpPr/>
            <p:nvPr/>
          </p:nvSpPr>
          <p:spPr>
            <a:xfrm>
              <a:off x="1784162" y="2920485"/>
              <a:ext cx="25562" cy="219989"/>
            </a:xfrm>
            <a:custGeom>
              <a:rect b="b" l="l" r="r" t="t"/>
              <a:pathLst>
                <a:path extrusionOk="0" h="6196" w="720">
                  <a:moveTo>
                    <a:pt x="360" y="1"/>
                  </a:moveTo>
                  <a:lnTo>
                    <a:pt x="0" y="148"/>
                  </a:lnTo>
                  <a:lnTo>
                    <a:pt x="0" y="6022"/>
                  </a:lnTo>
                  <a:lnTo>
                    <a:pt x="360" y="6196"/>
                  </a:lnTo>
                  <a:lnTo>
                    <a:pt x="720" y="6022"/>
                  </a:lnTo>
                  <a:lnTo>
                    <a:pt x="720" y="148"/>
                  </a:lnTo>
                  <a:lnTo>
                    <a:pt x="36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4" name="Google Shape;2074;p40"/>
            <p:cNvSpPr/>
            <p:nvPr/>
          </p:nvSpPr>
          <p:spPr>
            <a:xfrm>
              <a:off x="1796943" y="2925704"/>
              <a:ext cx="12781" cy="208592"/>
            </a:xfrm>
            <a:custGeom>
              <a:rect b="b" l="l" r="r" t="t"/>
              <a:pathLst>
                <a:path extrusionOk="0" h="5875" w="360">
                  <a:moveTo>
                    <a:pt x="0" y="1"/>
                  </a:moveTo>
                  <a:lnTo>
                    <a:pt x="0" y="5875"/>
                  </a:lnTo>
                  <a:lnTo>
                    <a:pt x="360" y="5875"/>
                  </a:lnTo>
                  <a:lnTo>
                    <a:pt x="360" y="1"/>
                  </a:ln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5" name="Google Shape;2075;p40"/>
            <p:cNvSpPr/>
            <p:nvPr/>
          </p:nvSpPr>
          <p:spPr>
            <a:xfrm>
              <a:off x="1549909" y="2877845"/>
              <a:ext cx="59715" cy="54997"/>
            </a:xfrm>
            <a:custGeom>
              <a:rect b="b" l="l" r="r" t="t"/>
              <a:pathLst>
                <a:path extrusionOk="0" h="1549" w="1682">
                  <a:moveTo>
                    <a:pt x="152" y="1"/>
                  </a:moveTo>
                  <a:cubicBezTo>
                    <a:pt x="143" y="1"/>
                    <a:pt x="134" y="1"/>
                    <a:pt x="126" y="3"/>
                  </a:cubicBezTo>
                  <a:cubicBezTo>
                    <a:pt x="49" y="17"/>
                    <a:pt x="0" y="91"/>
                    <a:pt x="15" y="167"/>
                  </a:cubicBezTo>
                  <a:cubicBezTo>
                    <a:pt x="15" y="167"/>
                    <a:pt x="15" y="167"/>
                    <a:pt x="15" y="167"/>
                  </a:cubicBezTo>
                  <a:lnTo>
                    <a:pt x="15" y="167"/>
                  </a:lnTo>
                  <a:cubicBezTo>
                    <a:pt x="12" y="167"/>
                    <a:pt x="264" y="1431"/>
                    <a:pt x="265" y="1438"/>
                  </a:cubicBezTo>
                  <a:cubicBezTo>
                    <a:pt x="288" y="1504"/>
                    <a:pt x="351" y="1549"/>
                    <a:pt x="423" y="1549"/>
                  </a:cubicBezTo>
                  <a:lnTo>
                    <a:pt x="425" y="1549"/>
                  </a:lnTo>
                  <a:cubicBezTo>
                    <a:pt x="497" y="1549"/>
                    <a:pt x="560" y="1501"/>
                    <a:pt x="583" y="1435"/>
                  </a:cubicBezTo>
                  <a:cubicBezTo>
                    <a:pt x="583" y="1433"/>
                    <a:pt x="583" y="1433"/>
                    <a:pt x="586" y="1432"/>
                  </a:cubicBezTo>
                  <a:lnTo>
                    <a:pt x="839" y="612"/>
                  </a:lnTo>
                  <a:lnTo>
                    <a:pt x="1093" y="1432"/>
                  </a:lnTo>
                  <a:cubicBezTo>
                    <a:pt x="1093" y="1433"/>
                    <a:pt x="1094" y="1435"/>
                    <a:pt x="1094" y="1438"/>
                  </a:cubicBezTo>
                  <a:cubicBezTo>
                    <a:pt x="1118" y="1504"/>
                    <a:pt x="1180" y="1549"/>
                    <a:pt x="1252" y="1549"/>
                  </a:cubicBezTo>
                  <a:lnTo>
                    <a:pt x="1255" y="1549"/>
                  </a:lnTo>
                  <a:cubicBezTo>
                    <a:pt x="1327" y="1549"/>
                    <a:pt x="1389" y="1501"/>
                    <a:pt x="1413" y="1435"/>
                  </a:cubicBezTo>
                  <a:cubicBezTo>
                    <a:pt x="1415" y="1429"/>
                    <a:pt x="1667" y="169"/>
                    <a:pt x="1667" y="169"/>
                  </a:cubicBezTo>
                  <a:cubicBezTo>
                    <a:pt x="1681" y="94"/>
                    <a:pt x="1632" y="20"/>
                    <a:pt x="1557" y="4"/>
                  </a:cubicBezTo>
                  <a:cubicBezTo>
                    <a:pt x="1548" y="3"/>
                    <a:pt x="1539" y="2"/>
                    <a:pt x="1531" y="2"/>
                  </a:cubicBezTo>
                  <a:cubicBezTo>
                    <a:pt x="1465" y="2"/>
                    <a:pt x="1406" y="48"/>
                    <a:pt x="1393" y="115"/>
                  </a:cubicBezTo>
                  <a:lnTo>
                    <a:pt x="1231" y="931"/>
                  </a:lnTo>
                  <a:lnTo>
                    <a:pt x="975" y="98"/>
                  </a:lnTo>
                  <a:cubicBezTo>
                    <a:pt x="955" y="39"/>
                    <a:pt x="901" y="1"/>
                    <a:pt x="842" y="1"/>
                  </a:cubicBezTo>
                  <a:cubicBezTo>
                    <a:pt x="828" y="1"/>
                    <a:pt x="813" y="3"/>
                    <a:pt x="799" y="7"/>
                  </a:cubicBezTo>
                  <a:cubicBezTo>
                    <a:pt x="749" y="23"/>
                    <a:pt x="713" y="65"/>
                    <a:pt x="704" y="112"/>
                  </a:cubicBezTo>
                  <a:lnTo>
                    <a:pt x="451" y="933"/>
                  </a:lnTo>
                  <a:lnTo>
                    <a:pt x="288" y="112"/>
                  </a:lnTo>
                  <a:cubicBezTo>
                    <a:pt x="275" y="46"/>
                    <a:pt x="217" y="1"/>
                    <a:pt x="152" y="1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6" name="Google Shape;2076;p40"/>
            <p:cNvSpPr/>
            <p:nvPr/>
          </p:nvSpPr>
          <p:spPr>
            <a:xfrm>
              <a:off x="1611863" y="2923006"/>
              <a:ext cx="110129" cy="9835"/>
            </a:xfrm>
            <a:custGeom>
              <a:rect b="b" l="l" r="r" t="t"/>
              <a:pathLst>
                <a:path extrusionOk="0" h="277" w="3102">
                  <a:moveTo>
                    <a:pt x="139" y="0"/>
                  </a:moveTo>
                  <a:cubicBezTo>
                    <a:pt x="61" y="0"/>
                    <a:pt x="1" y="62"/>
                    <a:pt x="1" y="138"/>
                  </a:cubicBezTo>
                  <a:cubicBezTo>
                    <a:pt x="1" y="213"/>
                    <a:pt x="64" y="277"/>
                    <a:pt x="139" y="277"/>
                  </a:cubicBezTo>
                  <a:lnTo>
                    <a:pt x="2964" y="277"/>
                  </a:lnTo>
                  <a:cubicBezTo>
                    <a:pt x="3040" y="277"/>
                    <a:pt x="3102" y="213"/>
                    <a:pt x="3102" y="138"/>
                  </a:cubicBezTo>
                  <a:cubicBezTo>
                    <a:pt x="3102" y="62"/>
                    <a:pt x="3039" y="0"/>
                    <a:pt x="2964" y="0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7" name="Google Shape;2077;p40"/>
            <p:cNvSpPr/>
            <p:nvPr/>
          </p:nvSpPr>
          <p:spPr>
            <a:xfrm>
              <a:off x="1611863" y="2946261"/>
              <a:ext cx="110129" cy="9835"/>
            </a:xfrm>
            <a:custGeom>
              <a:rect b="b" l="l" r="r" t="t"/>
              <a:pathLst>
                <a:path extrusionOk="0" h="277" w="3102">
                  <a:moveTo>
                    <a:pt x="139" y="0"/>
                  </a:moveTo>
                  <a:cubicBezTo>
                    <a:pt x="61" y="0"/>
                    <a:pt x="1" y="62"/>
                    <a:pt x="1" y="138"/>
                  </a:cubicBezTo>
                  <a:cubicBezTo>
                    <a:pt x="1" y="216"/>
                    <a:pt x="64" y="276"/>
                    <a:pt x="139" y="276"/>
                  </a:cubicBezTo>
                  <a:lnTo>
                    <a:pt x="2964" y="276"/>
                  </a:lnTo>
                  <a:cubicBezTo>
                    <a:pt x="3040" y="276"/>
                    <a:pt x="3102" y="213"/>
                    <a:pt x="3102" y="138"/>
                  </a:cubicBezTo>
                  <a:cubicBezTo>
                    <a:pt x="3102" y="60"/>
                    <a:pt x="3040" y="0"/>
                    <a:pt x="2964" y="0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8" name="Google Shape;2078;p40"/>
            <p:cNvSpPr/>
            <p:nvPr/>
          </p:nvSpPr>
          <p:spPr>
            <a:xfrm>
              <a:off x="1550264" y="2946261"/>
              <a:ext cx="48567" cy="9835"/>
            </a:xfrm>
            <a:custGeom>
              <a:rect b="b" l="l" r="r" t="t"/>
              <a:pathLst>
                <a:path extrusionOk="0" h="277" w="1368">
                  <a:moveTo>
                    <a:pt x="139" y="0"/>
                  </a:moveTo>
                  <a:cubicBezTo>
                    <a:pt x="61" y="0"/>
                    <a:pt x="0" y="62"/>
                    <a:pt x="0" y="138"/>
                  </a:cubicBezTo>
                  <a:cubicBezTo>
                    <a:pt x="0" y="216"/>
                    <a:pt x="61" y="276"/>
                    <a:pt x="139" y="276"/>
                  </a:cubicBezTo>
                  <a:lnTo>
                    <a:pt x="1228" y="276"/>
                  </a:lnTo>
                  <a:cubicBezTo>
                    <a:pt x="1306" y="276"/>
                    <a:pt x="1367" y="213"/>
                    <a:pt x="1367" y="138"/>
                  </a:cubicBezTo>
                  <a:cubicBezTo>
                    <a:pt x="1367" y="60"/>
                    <a:pt x="1304" y="0"/>
                    <a:pt x="1228" y="0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9" name="Google Shape;2079;p40"/>
            <p:cNvSpPr/>
            <p:nvPr/>
          </p:nvSpPr>
          <p:spPr>
            <a:xfrm>
              <a:off x="1678396" y="2969480"/>
              <a:ext cx="43597" cy="9870"/>
            </a:xfrm>
            <a:custGeom>
              <a:rect b="b" l="l" r="r" t="t"/>
              <a:pathLst>
                <a:path extrusionOk="0" h="278" w="1228">
                  <a:moveTo>
                    <a:pt x="140" y="1"/>
                  </a:moveTo>
                  <a:cubicBezTo>
                    <a:pt x="62" y="1"/>
                    <a:pt x="0" y="63"/>
                    <a:pt x="0" y="139"/>
                  </a:cubicBezTo>
                  <a:cubicBezTo>
                    <a:pt x="0" y="214"/>
                    <a:pt x="64" y="277"/>
                    <a:pt x="140" y="277"/>
                  </a:cubicBezTo>
                  <a:lnTo>
                    <a:pt x="1090" y="277"/>
                  </a:lnTo>
                  <a:cubicBezTo>
                    <a:pt x="1166" y="277"/>
                    <a:pt x="1228" y="214"/>
                    <a:pt x="1228" y="139"/>
                  </a:cubicBezTo>
                  <a:cubicBezTo>
                    <a:pt x="1228" y="63"/>
                    <a:pt x="1166" y="1"/>
                    <a:pt x="1090" y="1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0" name="Google Shape;2080;p40"/>
            <p:cNvSpPr/>
            <p:nvPr/>
          </p:nvSpPr>
          <p:spPr>
            <a:xfrm>
              <a:off x="1550264" y="2969551"/>
              <a:ext cx="114815" cy="9835"/>
            </a:xfrm>
            <a:custGeom>
              <a:rect b="b" l="l" r="r" t="t"/>
              <a:pathLst>
                <a:path extrusionOk="0" h="277" w="3234">
                  <a:moveTo>
                    <a:pt x="139" y="0"/>
                  </a:moveTo>
                  <a:cubicBezTo>
                    <a:pt x="61" y="0"/>
                    <a:pt x="0" y="64"/>
                    <a:pt x="0" y="138"/>
                  </a:cubicBezTo>
                  <a:cubicBezTo>
                    <a:pt x="0" y="215"/>
                    <a:pt x="61" y="277"/>
                    <a:pt x="139" y="277"/>
                  </a:cubicBezTo>
                  <a:lnTo>
                    <a:pt x="3096" y="277"/>
                  </a:lnTo>
                  <a:cubicBezTo>
                    <a:pt x="3173" y="277"/>
                    <a:pt x="3234" y="215"/>
                    <a:pt x="3234" y="138"/>
                  </a:cubicBezTo>
                  <a:cubicBezTo>
                    <a:pt x="3234" y="64"/>
                    <a:pt x="3171" y="0"/>
                    <a:pt x="3096" y="0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1" name="Google Shape;2081;p40"/>
            <p:cNvSpPr/>
            <p:nvPr/>
          </p:nvSpPr>
          <p:spPr>
            <a:xfrm>
              <a:off x="1550264" y="2992771"/>
              <a:ext cx="171726" cy="9870"/>
            </a:xfrm>
            <a:custGeom>
              <a:rect b="b" l="l" r="r" t="t"/>
              <a:pathLst>
                <a:path extrusionOk="0" h="278" w="4837">
                  <a:moveTo>
                    <a:pt x="139" y="1"/>
                  </a:moveTo>
                  <a:cubicBezTo>
                    <a:pt x="61" y="1"/>
                    <a:pt x="0" y="64"/>
                    <a:pt x="0" y="139"/>
                  </a:cubicBezTo>
                  <a:cubicBezTo>
                    <a:pt x="0" y="217"/>
                    <a:pt x="62" y="277"/>
                    <a:pt x="139" y="277"/>
                  </a:cubicBezTo>
                  <a:lnTo>
                    <a:pt x="4699" y="277"/>
                  </a:lnTo>
                  <a:cubicBezTo>
                    <a:pt x="4775" y="277"/>
                    <a:pt x="4837" y="215"/>
                    <a:pt x="4837" y="139"/>
                  </a:cubicBezTo>
                  <a:cubicBezTo>
                    <a:pt x="4837" y="61"/>
                    <a:pt x="4775" y="1"/>
                    <a:pt x="4699" y="1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2" name="Google Shape;2082;p40"/>
            <p:cNvSpPr/>
            <p:nvPr/>
          </p:nvSpPr>
          <p:spPr>
            <a:xfrm>
              <a:off x="1659402" y="3016026"/>
              <a:ext cx="62591" cy="9870"/>
            </a:xfrm>
            <a:custGeom>
              <a:rect b="b" l="l" r="r" t="t"/>
              <a:pathLst>
                <a:path extrusionOk="0" h="278" w="1763">
                  <a:moveTo>
                    <a:pt x="138" y="1"/>
                  </a:moveTo>
                  <a:cubicBezTo>
                    <a:pt x="61" y="1"/>
                    <a:pt x="0" y="64"/>
                    <a:pt x="0" y="139"/>
                  </a:cubicBezTo>
                  <a:cubicBezTo>
                    <a:pt x="0" y="214"/>
                    <a:pt x="63" y="277"/>
                    <a:pt x="138" y="277"/>
                  </a:cubicBezTo>
                  <a:lnTo>
                    <a:pt x="1625" y="277"/>
                  </a:lnTo>
                  <a:cubicBezTo>
                    <a:pt x="1701" y="277"/>
                    <a:pt x="1763" y="214"/>
                    <a:pt x="1763" y="139"/>
                  </a:cubicBezTo>
                  <a:cubicBezTo>
                    <a:pt x="1763" y="64"/>
                    <a:pt x="1701" y="1"/>
                    <a:pt x="1625" y="1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3" name="Google Shape;2083;p40"/>
            <p:cNvSpPr/>
            <p:nvPr/>
          </p:nvSpPr>
          <p:spPr>
            <a:xfrm>
              <a:off x="1550299" y="3016026"/>
              <a:ext cx="96283" cy="9870"/>
            </a:xfrm>
            <a:custGeom>
              <a:rect b="b" l="l" r="r" t="t"/>
              <a:pathLst>
                <a:path extrusionOk="0" h="278" w="2712">
                  <a:moveTo>
                    <a:pt x="139" y="1"/>
                  </a:moveTo>
                  <a:cubicBezTo>
                    <a:pt x="61" y="1"/>
                    <a:pt x="1" y="64"/>
                    <a:pt x="1" y="139"/>
                  </a:cubicBezTo>
                  <a:cubicBezTo>
                    <a:pt x="1" y="215"/>
                    <a:pt x="64" y="277"/>
                    <a:pt x="139" y="277"/>
                  </a:cubicBezTo>
                  <a:lnTo>
                    <a:pt x="2572" y="277"/>
                  </a:lnTo>
                  <a:cubicBezTo>
                    <a:pt x="2574" y="277"/>
                    <a:pt x="2576" y="277"/>
                    <a:pt x="2577" y="277"/>
                  </a:cubicBezTo>
                  <a:cubicBezTo>
                    <a:pt x="2651" y="277"/>
                    <a:pt x="2712" y="215"/>
                    <a:pt x="2712" y="139"/>
                  </a:cubicBezTo>
                  <a:cubicBezTo>
                    <a:pt x="2712" y="61"/>
                    <a:pt x="2649" y="1"/>
                    <a:pt x="2572" y="1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4" name="Google Shape;2084;p40"/>
            <p:cNvSpPr/>
            <p:nvPr/>
          </p:nvSpPr>
          <p:spPr>
            <a:xfrm>
              <a:off x="1585767" y="3039316"/>
              <a:ext cx="136223" cy="9870"/>
            </a:xfrm>
            <a:custGeom>
              <a:rect b="b" l="l" r="r" t="t"/>
              <a:pathLst>
                <a:path extrusionOk="0" h="278" w="3837">
                  <a:moveTo>
                    <a:pt x="139" y="1"/>
                  </a:moveTo>
                  <a:cubicBezTo>
                    <a:pt x="61" y="1"/>
                    <a:pt x="1" y="64"/>
                    <a:pt x="1" y="139"/>
                  </a:cubicBezTo>
                  <a:cubicBezTo>
                    <a:pt x="1" y="217"/>
                    <a:pt x="62" y="277"/>
                    <a:pt x="139" y="277"/>
                  </a:cubicBezTo>
                  <a:lnTo>
                    <a:pt x="3699" y="277"/>
                  </a:lnTo>
                  <a:cubicBezTo>
                    <a:pt x="3775" y="277"/>
                    <a:pt x="3837" y="215"/>
                    <a:pt x="3837" y="139"/>
                  </a:cubicBezTo>
                  <a:cubicBezTo>
                    <a:pt x="3837" y="63"/>
                    <a:pt x="3775" y="1"/>
                    <a:pt x="3699" y="1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5" name="Google Shape;2085;p40"/>
            <p:cNvSpPr/>
            <p:nvPr/>
          </p:nvSpPr>
          <p:spPr>
            <a:xfrm>
              <a:off x="1550264" y="3039316"/>
              <a:ext cx="22864" cy="9870"/>
            </a:xfrm>
            <a:custGeom>
              <a:rect b="b" l="l" r="r" t="t"/>
              <a:pathLst>
                <a:path extrusionOk="0" h="278" w="644">
                  <a:moveTo>
                    <a:pt x="139" y="1"/>
                  </a:moveTo>
                  <a:cubicBezTo>
                    <a:pt x="61" y="1"/>
                    <a:pt x="0" y="64"/>
                    <a:pt x="0" y="139"/>
                  </a:cubicBezTo>
                  <a:cubicBezTo>
                    <a:pt x="0" y="217"/>
                    <a:pt x="62" y="277"/>
                    <a:pt x="139" y="277"/>
                  </a:cubicBezTo>
                  <a:lnTo>
                    <a:pt x="506" y="277"/>
                  </a:lnTo>
                  <a:cubicBezTo>
                    <a:pt x="583" y="277"/>
                    <a:pt x="644" y="215"/>
                    <a:pt x="644" y="139"/>
                  </a:cubicBezTo>
                  <a:cubicBezTo>
                    <a:pt x="644" y="63"/>
                    <a:pt x="583" y="1"/>
                    <a:pt x="506" y="1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6" name="Google Shape;2086;p40"/>
            <p:cNvSpPr/>
            <p:nvPr/>
          </p:nvSpPr>
          <p:spPr>
            <a:xfrm>
              <a:off x="1637425" y="3062571"/>
              <a:ext cx="84567" cy="9906"/>
            </a:xfrm>
            <a:custGeom>
              <a:rect b="b" l="l" r="r" t="t"/>
              <a:pathLst>
                <a:path extrusionOk="0" h="279" w="2382">
                  <a:moveTo>
                    <a:pt x="139" y="1"/>
                  </a:moveTo>
                  <a:cubicBezTo>
                    <a:pt x="61" y="1"/>
                    <a:pt x="0" y="64"/>
                    <a:pt x="0" y="139"/>
                  </a:cubicBezTo>
                  <a:cubicBezTo>
                    <a:pt x="0" y="217"/>
                    <a:pt x="64" y="278"/>
                    <a:pt x="139" y="278"/>
                  </a:cubicBezTo>
                  <a:lnTo>
                    <a:pt x="2244" y="278"/>
                  </a:lnTo>
                  <a:cubicBezTo>
                    <a:pt x="2320" y="278"/>
                    <a:pt x="2382" y="215"/>
                    <a:pt x="2382" y="139"/>
                  </a:cubicBezTo>
                  <a:cubicBezTo>
                    <a:pt x="2382" y="64"/>
                    <a:pt x="2320" y="1"/>
                    <a:pt x="2244" y="1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7" name="Google Shape;2087;p40"/>
            <p:cNvSpPr/>
            <p:nvPr/>
          </p:nvSpPr>
          <p:spPr>
            <a:xfrm>
              <a:off x="1550264" y="3062571"/>
              <a:ext cx="74378" cy="9906"/>
            </a:xfrm>
            <a:custGeom>
              <a:rect b="b" l="l" r="r" t="t"/>
              <a:pathLst>
                <a:path extrusionOk="0" h="279" w="2095">
                  <a:moveTo>
                    <a:pt x="139" y="1"/>
                  </a:moveTo>
                  <a:cubicBezTo>
                    <a:pt x="61" y="1"/>
                    <a:pt x="0" y="64"/>
                    <a:pt x="0" y="139"/>
                  </a:cubicBezTo>
                  <a:cubicBezTo>
                    <a:pt x="0" y="217"/>
                    <a:pt x="62" y="278"/>
                    <a:pt x="139" y="278"/>
                  </a:cubicBezTo>
                  <a:lnTo>
                    <a:pt x="1955" y="278"/>
                  </a:lnTo>
                  <a:cubicBezTo>
                    <a:pt x="2032" y="278"/>
                    <a:pt x="2094" y="215"/>
                    <a:pt x="2094" y="139"/>
                  </a:cubicBezTo>
                  <a:cubicBezTo>
                    <a:pt x="2094" y="64"/>
                    <a:pt x="2031" y="1"/>
                    <a:pt x="1955" y="1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8" name="Google Shape;2088;p40"/>
            <p:cNvSpPr/>
            <p:nvPr/>
          </p:nvSpPr>
          <p:spPr>
            <a:xfrm>
              <a:off x="1670692" y="3085826"/>
              <a:ext cx="51301" cy="9906"/>
            </a:xfrm>
            <a:custGeom>
              <a:rect b="b" l="l" r="r" t="t"/>
              <a:pathLst>
                <a:path extrusionOk="0" h="279" w="1445">
                  <a:moveTo>
                    <a:pt x="138" y="0"/>
                  </a:moveTo>
                  <a:cubicBezTo>
                    <a:pt x="62" y="0"/>
                    <a:pt x="0" y="64"/>
                    <a:pt x="0" y="139"/>
                  </a:cubicBezTo>
                  <a:cubicBezTo>
                    <a:pt x="0" y="215"/>
                    <a:pt x="64" y="278"/>
                    <a:pt x="138" y="278"/>
                  </a:cubicBezTo>
                  <a:lnTo>
                    <a:pt x="1307" y="278"/>
                  </a:lnTo>
                  <a:cubicBezTo>
                    <a:pt x="1383" y="278"/>
                    <a:pt x="1445" y="215"/>
                    <a:pt x="1445" y="139"/>
                  </a:cubicBezTo>
                  <a:cubicBezTo>
                    <a:pt x="1445" y="64"/>
                    <a:pt x="1383" y="0"/>
                    <a:pt x="1307" y="0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9" name="Google Shape;2089;p40"/>
            <p:cNvSpPr/>
            <p:nvPr/>
          </p:nvSpPr>
          <p:spPr>
            <a:xfrm>
              <a:off x="1550264" y="3085826"/>
              <a:ext cx="107715" cy="9906"/>
            </a:xfrm>
            <a:custGeom>
              <a:rect b="b" l="l" r="r" t="t"/>
              <a:pathLst>
                <a:path extrusionOk="0" h="279" w="3034">
                  <a:moveTo>
                    <a:pt x="139" y="0"/>
                  </a:moveTo>
                  <a:cubicBezTo>
                    <a:pt x="61" y="0"/>
                    <a:pt x="0" y="64"/>
                    <a:pt x="0" y="139"/>
                  </a:cubicBezTo>
                  <a:cubicBezTo>
                    <a:pt x="0" y="215"/>
                    <a:pt x="62" y="278"/>
                    <a:pt x="139" y="278"/>
                  </a:cubicBezTo>
                  <a:lnTo>
                    <a:pt x="2896" y="278"/>
                  </a:lnTo>
                  <a:cubicBezTo>
                    <a:pt x="2973" y="278"/>
                    <a:pt x="3034" y="215"/>
                    <a:pt x="3034" y="139"/>
                  </a:cubicBezTo>
                  <a:cubicBezTo>
                    <a:pt x="3034" y="64"/>
                    <a:pt x="2973" y="0"/>
                    <a:pt x="2896" y="0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0" name="Google Shape;2090;p40"/>
            <p:cNvSpPr/>
            <p:nvPr/>
          </p:nvSpPr>
          <p:spPr>
            <a:xfrm>
              <a:off x="1784162" y="3134254"/>
              <a:ext cx="25562" cy="23788"/>
            </a:xfrm>
            <a:custGeom>
              <a:rect b="b" l="l" r="r" t="t"/>
              <a:pathLst>
                <a:path extrusionOk="0" h="670" w="720">
                  <a:moveTo>
                    <a:pt x="0" y="1"/>
                  </a:moveTo>
                  <a:lnTo>
                    <a:pt x="256" y="601"/>
                  </a:lnTo>
                  <a:cubicBezTo>
                    <a:pt x="276" y="647"/>
                    <a:pt x="318" y="670"/>
                    <a:pt x="360" y="670"/>
                  </a:cubicBezTo>
                  <a:cubicBezTo>
                    <a:pt x="402" y="670"/>
                    <a:pt x="445" y="647"/>
                    <a:pt x="465" y="601"/>
                  </a:cubicBezTo>
                  <a:lnTo>
                    <a:pt x="72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1" name="Google Shape;2091;p40"/>
            <p:cNvSpPr/>
            <p:nvPr/>
          </p:nvSpPr>
          <p:spPr>
            <a:xfrm>
              <a:off x="1790553" y="3134254"/>
              <a:ext cx="19171" cy="23788"/>
            </a:xfrm>
            <a:custGeom>
              <a:rect b="b" l="l" r="r" t="t"/>
              <a:pathLst>
                <a:path extrusionOk="0" h="670" w="540">
                  <a:moveTo>
                    <a:pt x="180" y="1"/>
                  </a:moveTo>
                  <a:lnTo>
                    <a:pt x="0" y="422"/>
                  </a:lnTo>
                  <a:lnTo>
                    <a:pt x="76" y="601"/>
                  </a:lnTo>
                  <a:cubicBezTo>
                    <a:pt x="96" y="647"/>
                    <a:pt x="138" y="670"/>
                    <a:pt x="180" y="670"/>
                  </a:cubicBezTo>
                  <a:cubicBezTo>
                    <a:pt x="222" y="670"/>
                    <a:pt x="265" y="647"/>
                    <a:pt x="285" y="601"/>
                  </a:cubicBezTo>
                  <a:lnTo>
                    <a:pt x="540" y="1"/>
                  </a:ln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2" name="Google Shape;2092;p40"/>
            <p:cNvSpPr/>
            <p:nvPr/>
          </p:nvSpPr>
          <p:spPr>
            <a:xfrm>
              <a:off x="1784162" y="2893005"/>
              <a:ext cx="25562" cy="32736"/>
            </a:xfrm>
            <a:custGeom>
              <a:rect b="b" l="l" r="r" t="t"/>
              <a:pathLst>
                <a:path extrusionOk="0" h="922" w="720">
                  <a:moveTo>
                    <a:pt x="360" y="1"/>
                  </a:moveTo>
                  <a:cubicBezTo>
                    <a:pt x="163" y="1"/>
                    <a:pt x="0" y="162"/>
                    <a:pt x="0" y="360"/>
                  </a:cubicBezTo>
                  <a:lnTo>
                    <a:pt x="0" y="922"/>
                  </a:lnTo>
                  <a:lnTo>
                    <a:pt x="720" y="922"/>
                  </a:lnTo>
                  <a:lnTo>
                    <a:pt x="720" y="360"/>
                  </a:lnTo>
                  <a:cubicBezTo>
                    <a:pt x="720" y="163"/>
                    <a:pt x="559" y="1"/>
                    <a:pt x="3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3" name="Google Shape;2093;p40"/>
            <p:cNvSpPr/>
            <p:nvPr/>
          </p:nvSpPr>
          <p:spPr>
            <a:xfrm>
              <a:off x="1790553" y="2892970"/>
              <a:ext cx="19171" cy="32771"/>
            </a:xfrm>
            <a:custGeom>
              <a:rect b="b" l="l" r="r" t="t"/>
              <a:pathLst>
                <a:path extrusionOk="0" h="923" w="540">
                  <a:moveTo>
                    <a:pt x="180" y="0"/>
                  </a:moveTo>
                  <a:cubicBezTo>
                    <a:pt x="115" y="0"/>
                    <a:pt x="53" y="19"/>
                    <a:pt x="0" y="49"/>
                  </a:cubicBezTo>
                  <a:cubicBezTo>
                    <a:pt x="28" y="65"/>
                    <a:pt x="53" y="85"/>
                    <a:pt x="75" y="107"/>
                  </a:cubicBezTo>
                  <a:cubicBezTo>
                    <a:pt x="141" y="173"/>
                    <a:pt x="180" y="263"/>
                    <a:pt x="180" y="361"/>
                  </a:cubicBezTo>
                  <a:lnTo>
                    <a:pt x="180" y="923"/>
                  </a:lnTo>
                  <a:lnTo>
                    <a:pt x="540" y="923"/>
                  </a:lnTo>
                  <a:lnTo>
                    <a:pt x="540" y="361"/>
                  </a:lnTo>
                  <a:cubicBezTo>
                    <a:pt x="540" y="263"/>
                    <a:pt x="502" y="173"/>
                    <a:pt x="436" y="107"/>
                  </a:cubicBezTo>
                  <a:cubicBezTo>
                    <a:pt x="370" y="40"/>
                    <a:pt x="279" y="0"/>
                    <a:pt x="180" y="0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94" name="Google Shape;2094;p40"/>
          <p:cNvGrpSpPr/>
          <p:nvPr/>
        </p:nvGrpSpPr>
        <p:grpSpPr>
          <a:xfrm>
            <a:off x="7324973" y="2172668"/>
            <a:ext cx="320385" cy="327001"/>
            <a:chOff x="7324973" y="2172668"/>
            <a:chExt cx="320385" cy="327001"/>
          </a:xfrm>
        </p:grpSpPr>
        <p:sp>
          <p:nvSpPr>
            <p:cNvPr id="2095" name="Google Shape;2095;p40"/>
            <p:cNvSpPr/>
            <p:nvPr/>
          </p:nvSpPr>
          <p:spPr>
            <a:xfrm>
              <a:off x="7324973" y="2172739"/>
              <a:ext cx="171371" cy="326930"/>
            </a:xfrm>
            <a:custGeom>
              <a:rect b="b" l="l" r="r" t="t"/>
              <a:pathLst>
                <a:path extrusionOk="0" h="9208" w="4827">
                  <a:moveTo>
                    <a:pt x="4473" y="0"/>
                  </a:moveTo>
                  <a:cubicBezTo>
                    <a:pt x="4472" y="0"/>
                    <a:pt x="4471" y="0"/>
                    <a:pt x="4470" y="0"/>
                  </a:cubicBezTo>
                  <a:lnTo>
                    <a:pt x="3663" y="0"/>
                  </a:lnTo>
                  <a:lnTo>
                    <a:pt x="2415" y="361"/>
                  </a:lnTo>
                  <a:lnTo>
                    <a:pt x="1166" y="0"/>
                  </a:lnTo>
                  <a:lnTo>
                    <a:pt x="359" y="0"/>
                  </a:lnTo>
                  <a:cubicBezTo>
                    <a:pt x="161" y="0"/>
                    <a:pt x="0" y="160"/>
                    <a:pt x="0" y="357"/>
                  </a:cubicBezTo>
                  <a:lnTo>
                    <a:pt x="0" y="8850"/>
                  </a:lnTo>
                  <a:cubicBezTo>
                    <a:pt x="0" y="9047"/>
                    <a:pt x="161" y="9207"/>
                    <a:pt x="359" y="9207"/>
                  </a:cubicBezTo>
                  <a:lnTo>
                    <a:pt x="4468" y="9207"/>
                  </a:lnTo>
                  <a:cubicBezTo>
                    <a:pt x="4667" y="9207"/>
                    <a:pt x="4827" y="9047"/>
                    <a:pt x="4827" y="8850"/>
                  </a:cubicBezTo>
                  <a:lnTo>
                    <a:pt x="4827" y="357"/>
                  </a:lnTo>
                  <a:cubicBezTo>
                    <a:pt x="4827" y="161"/>
                    <a:pt x="4668" y="0"/>
                    <a:pt x="44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6" name="Google Shape;2096;p40"/>
            <p:cNvSpPr/>
            <p:nvPr/>
          </p:nvSpPr>
          <p:spPr>
            <a:xfrm>
              <a:off x="7469509" y="2172739"/>
              <a:ext cx="26840" cy="326930"/>
            </a:xfrm>
            <a:custGeom>
              <a:rect b="b" l="l" r="r" t="t"/>
              <a:pathLst>
                <a:path extrusionOk="0" h="9208" w="756">
                  <a:moveTo>
                    <a:pt x="400" y="0"/>
                  </a:moveTo>
                  <a:cubicBezTo>
                    <a:pt x="399" y="0"/>
                    <a:pt x="398" y="0"/>
                    <a:pt x="397" y="0"/>
                  </a:cubicBezTo>
                  <a:lnTo>
                    <a:pt x="0" y="0"/>
                  </a:lnTo>
                  <a:cubicBezTo>
                    <a:pt x="199" y="0"/>
                    <a:pt x="359" y="160"/>
                    <a:pt x="359" y="357"/>
                  </a:cubicBezTo>
                  <a:lnTo>
                    <a:pt x="359" y="8850"/>
                  </a:lnTo>
                  <a:cubicBezTo>
                    <a:pt x="359" y="9047"/>
                    <a:pt x="199" y="9207"/>
                    <a:pt x="0" y="9207"/>
                  </a:cubicBezTo>
                  <a:lnTo>
                    <a:pt x="397" y="9207"/>
                  </a:lnTo>
                  <a:cubicBezTo>
                    <a:pt x="596" y="9207"/>
                    <a:pt x="756" y="9047"/>
                    <a:pt x="756" y="8850"/>
                  </a:cubicBezTo>
                  <a:lnTo>
                    <a:pt x="756" y="357"/>
                  </a:lnTo>
                  <a:cubicBezTo>
                    <a:pt x="756" y="161"/>
                    <a:pt x="597" y="0"/>
                    <a:pt x="400" y="0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7" name="Google Shape;2097;p40"/>
            <p:cNvSpPr/>
            <p:nvPr/>
          </p:nvSpPr>
          <p:spPr>
            <a:xfrm>
              <a:off x="7366335" y="2172668"/>
              <a:ext cx="88650" cy="25777"/>
            </a:xfrm>
            <a:custGeom>
              <a:rect b="b" l="l" r="r" t="t"/>
              <a:pathLst>
                <a:path extrusionOk="0" h="726" w="2497">
                  <a:moveTo>
                    <a:pt x="1" y="1"/>
                  </a:moveTo>
                  <a:lnTo>
                    <a:pt x="166" y="540"/>
                  </a:lnTo>
                  <a:cubicBezTo>
                    <a:pt x="201" y="651"/>
                    <a:pt x="303" y="726"/>
                    <a:pt x="418" y="726"/>
                  </a:cubicBezTo>
                  <a:lnTo>
                    <a:pt x="2079" y="726"/>
                  </a:lnTo>
                  <a:cubicBezTo>
                    <a:pt x="2194" y="726"/>
                    <a:pt x="2296" y="651"/>
                    <a:pt x="2331" y="540"/>
                  </a:cubicBezTo>
                  <a:lnTo>
                    <a:pt x="249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8" name="Google Shape;2098;p40"/>
            <p:cNvSpPr/>
            <p:nvPr/>
          </p:nvSpPr>
          <p:spPr>
            <a:xfrm>
              <a:off x="7426833" y="2172668"/>
              <a:ext cx="28153" cy="25777"/>
            </a:xfrm>
            <a:custGeom>
              <a:rect b="b" l="l" r="r" t="t"/>
              <a:pathLst>
                <a:path extrusionOk="0" h="726" w="793">
                  <a:moveTo>
                    <a:pt x="418" y="1"/>
                  </a:moveTo>
                  <a:lnTo>
                    <a:pt x="253" y="540"/>
                  </a:lnTo>
                  <a:cubicBezTo>
                    <a:pt x="218" y="651"/>
                    <a:pt x="116" y="726"/>
                    <a:pt x="1" y="726"/>
                  </a:cubicBezTo>
                  <a:lnTo>
                    <a:pt x="375" y="726"/>
                  </a:lnTo>
                  <a:cubicBezTo>
                    <a:pt x="490" y="726"/>
                    <a:pt x="592" y="651"/>
                    <a:pt x="627" y="540"/>
                  </a:cubicBezTo>
                  <a:lnTo>
                    <a:pt x="792" y="1"/>
                  </a:ln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9" name="Google Shape;2099;p40"/>
            <p:cNvSpPr/>
            <p:nvPr/>
          </p:nvSpPr>
          <p:spPr>
            <a:xfrm>
              <a:off x="7375282" y="2225214"/>
              <a:ext cx="70685" cy="87946"/>
            </a:xfrm>
            <a:custGeom>
              <a:rect b="b" l="l" r="r" t="t"/>
              <a:pathLst>
                <a:path extrusionOk="0" h="2477" w="1991">
                  <a:moveTo>
                    <a:pt x="997" y="0"/>
                  </a:moveTo>
                  <a:cubicBezTo>
                    <a:pt x="843" y="0"/>
                    <a:pt x="719" y="124"/>
                    <a:pt x="719" y="278"/>
                  </a:cubicBezTo>
                  <a:lnTo>
                    <a:pt x="719" y="1374"/>
                  </a:lnTo>
                  <a:lnTo>
                    <a:pt x="538" y="1131"/>
                  </a:lnTo>
                  <a:cubicBezTo>
                    <a:pt x="483" y="1058"/>
                    <a:pt x="398" y="1020"/>
                    <a:pt x="314" y="1020"/>
                  </a:cubicBezTo>
                  <a:cubicBezTo>
                    <a:pt x="257" y="1020"/>
                    <a:pt x="199" y="1038"/>
                    <a:pt x="149" y="1076"/>
                  </a:cubicBezTo>
                  <a:cubicBezTo>
                    <a:pt x="27" y="1167"/>
                    <a:pt x="1" y="1343"/>
                    <a:pt x="93" y="1465"/>
                  </a:cubicBezTo>
                  <a:lnTo>
                    <a:pt x="766" y="2366"/>
                  </a:lnTo>
                  <a:cubicBezTo>
                    <a:pt x="818" y="2436"/>
                    <a:pt x="899" y="2477"/>
                    <a:pt x="985" y="2477"/>
                  </a:cubicBezTo>
                  <a:cubicBezTo>
                    <a:pt x="988" y="2477"/>
                    <a:pt x="991" y="2477"/>
                    <a:pt x="994" y="2477"/>
                  </a:cubicBezTo>
                  <a:cubicBezTo>
                    <a:pt x="1077" y="2477"/>
                    <a:pt x="1157" y="2437"/>
                    <a:pt x="1207" y="2372"/>
                  </a:cubicBezTo>
                  <a:lnTo>
                    <a:pt x="1897" y="1484"/>
                  </a:lnTo>
                  <a:cubicBezTo>
                    <a:pt x="1991" y="1364"/>
                    <a:pt x="1969" y="1189"/>
                    <a:pt x="1848" y="1094"/>
                  </a:cubicBezTo>
                  <a:cubicBezTo>
                    <a:pt x="1798" y="1055"/>
                    <a:pt x="1738" y="1036"/>
                    <a:pt x="1679" y="1036"/>
                  </a:cubicBezTo>
                  <a:cubicBezTo>
                    <a:pt x="1596" y="1036"/>
                    <a:pt x="1514" y="1072"/>
                    <a:pt x="1458" y="1143"/>
                  </a:cubicBezTo>
                  <a:lnTo>
                    <a:pt x="1273" y="1380"/>
                  </a:lnTo>
                  <a:lnTo>
                    <a:pt x="1273" y="278"/>
                  </a:lnTo>
                  <a:cubicBezTo>
                    <a:pt x="1273" y="124"/>
                    <a:pt x="1149" y="0"/>
                    <a:pt x="99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0" name="Google Shape;2100;p40"/>
            <p:cNvSpPr/>
            <p:nvPr/>
          </p:nvSpPr>
          <p:spPr>
            <a:xfrm>
              <a:off x="7404821" y="2225178"/>
              <a:ext cx="15657" cy="49743"/>
            </a:xfrm>
            <a:custGeom>
              <a:rect b="b" l="l" r="r" t="t"/>
              <a:pathLst>
                <a:path extrusionOk="0" h="1401" w="441">
                  <a:moveTo>
                    <a:pt x="161" y="1"/>
                  </a:moveTo>
                  <a:cubicBezTo>
                    <a:pt x="100" y="1"/>
                    <a:pt x="45" y="21"/>
                    <a:pt x="1" y="53"/>
                  </a:cubicBezTo>
                  <a:cubicBezTo>
                    <a:pt x="71" y="105"/>
                    <a:pt x="116" y="187"/>
                    <a:pt x="114" y="279"/>
                  </a:cubicBezTo>
                  <a:lnTo>
                    <a:pt x="114" y="1336"/>
                  </a:lnTo>
                  <a:cubicBezTo>
                    <a:pt x="114" y="1375"/>
                    <a:pt x="145" y="1401"/>
                    <a:pt x="178" y="1401"/>
                  </a:cubicBezTo>
                  <a:cubicBezTo>
                    <a:pt x="194" y="1401"/>
                    <a:pt x="210" y="1395"/>
                    <a:pt x="224" y="1381"/>
                  </a:cubicBezTo>
                  <a:lnTo>
                    <a:pt x="441" y="1159"/>
                  </a:lnTo>
                  <a:lnTo>
                    <a:pt x="441" y="287"/>
                  </a:lnTo>
                  <a:cubicBezTo>
                    <a:pt x="441" y="135"/>
                    <a:pt x="320" y="2"/>
                    <a:pt x="167" y="1"/>
                  </a:cubicBezTo>
                  <a:cubicBezTo>
                    <a:pt x="165" y="1"/>
                    <a:pt x="163" y="1"/>
                    <a:pt x="161" y="1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1" name="Google Shape;2101;p40"/>
            <p:cNvSpPr/>
            <p:nvPr/>
          </p:nvSpPr>
          <p:spPr>
            <a:xfrm>
              <a:off x="7404573" y="2261925"/>
              <a:ext cx="41396" cy="51234"/>
            </a:xfrm>
            <a:custGeom>
              <a:rect b="b" l="l" r="r" t="t"/>
              <a:pathLst>
                <a:path extrusionOk="0" h="1443" w="1166">
                  <a:moveTo>
                    <a:pt x="853" y="1"/>
                  </a:moveTo>
                  <a:cubicBezTo>
                    <a:pt x="795" y="1"/>
                    <a:pt x="738" y="19"/>
                    <a:pt x="691" y="54"/>
                  </a:cubicBezTo>
                  <a:cubicBezTo>
                    <a:pt x="692" y="57"/>
                    <a:pt x="697" y="58"/>
                    <a:pt x="698" y="60"/>
                  </a:cubicBezTo>
                  <a:cubicBezTo>
                    <a:pt x="819" y="155"/>
                    <a:pt x="841" y="330"/>
                    <a:pt x="747" y="450"/>
                  </a:cubicBezTo>
                  <a:lnTo>
                    <a:pt x="56" y="1338"/>
                  </a:lnTo>
                  <a:cubicBezTo>
                    <a:pt x="39" y="1356"/>
                    <a:pt x="22" y="1376"/>
                    <a:pt x="0" y="1391"/>
                  </a:cubicBezTo>
                  <a:cubicBezTo>
                    <a:pt x="46" y="1424"/>
                    <a:pt x="102" y="1443"/>
                    <a:pt x="160" y="1443"/>
                  </a:cubicBezTo>
                  <a:cubicBezTo>
                    <a:pt x="163" y="1443"/>
                    <a:pt x="166" y="1443"/>
                    <a:pt x="169" y="1443"/>
                  </a:cubicBezTo>
                  <a:cubicBezTo>
                    <a:pt x="252" y="1443"/>
                    <a:pt x="329" y="1403"/>
                    <a:pt x="382" y="1338"/>
                  </a:cubicBezTo>
                  <a:lnTo>
                    <a:pt x="1072" y="450"/>
                  </a:lnTo>
                  <a:cubicBezTo>
                    <a:pt x="1166" y="327"/>
                    <a:pt x="1144" y="153"/>
                    <a:pt x="1025" y="60"/>
                  </a:cubicBezTo>
                  <a:cubicBezTo>
                    <a:pt x="974" y="20"/>
                    <a:pt x="913" y="1"/>
                    <a:pt x="853" y="1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2" name="Google Shape;2102;p40"/>
            <p:cNvSpPr/>
            <p:nvPr/>
          </p:nvSpPr>
          <p:spPr>
            <a:xfrm>
              <a:off x="7376525" y="2332755"/>
              <a:ext cx="268825" cy="140103"/>
            </a:xfrm>
            <a:custGeom>
              <a:rect b="b" l="l" r="r" t="t"/>
              <a:pathLst>
                <a:path extrusionOk="0" h="3946" w="7572">
                  <a:moveTo>
                    <a:pt x="149" y="0"/>
                  </a:moveTo>
                  <a:cubicBezTo>
                    <a:pt x="66" y="0"/>
                    <a:pt x="0" y="66"/>
                    <a:pt x="0" y="148"/>
                  </a:cubicBezTo>
                  <a:lnTo>
                    <a:pt x="0" y="3799"/>
                  </a:lnTo>
                  <a:cubicBezTo>
                    <a:pt x="0" y="3880"/>
                    <a:pt x="66" y="3946"/>
                    <a:pt x="149" y="3946"/>
                  </a:cubicBezTo>
                  <a:lnTo>
                    <a:pt x="7424" y="3946"/>
                  </a:lnTo>
                  <a:cubicBezTo>
                    <a:pt x="7505" y="3946"/>
                    <a:pt x="7571" y="3883"/>
                    <a:pt x="7571" y="3799"/>
                  </a:cubicBezTo>
                  <a:lnTo>
                    <a:pt x="7571" y="148"/>
                  </a:lnTo>
                  <a:cubicBezTo>
                    <a:pt x="7571" y="66"/>
                    <a:pt x="7505" y="0"/>
                    <a:pt x="742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3" name="Google Shape;2103;p40"/>
            <p:cNvSpPr/>
            <p:nvPr/>
          </p:nvSpPr>
          <p:spPr>
            <a:xfrm>
              <a:off x="7626151" y="2332755"/>
              <a:ext cx="19207" cy="140103"/>
            </a:xfrm>
            <a:custGeom>
              <a:rect b="b" l="l" r="r" t="t"/>
              <a:pathLst>
                <a:path extrusionOk="0" h="3946" w="541">
                  <a:moveTo>
                    <a:pt x="0" y="0"/>
                  </a:moveTo>
                  <a:cubicBezTo>
                    <a:pt x="84" y="0"/>
                    <a:pt x="149" y="66"/>
                    <a:pt x="149" y="148"/>
                  </a:cubicBezTo>
                  <a:lnTo>
                    <a:pt x="149" y="3799"/>
                  </a:lnTo>
                  <a:cubicBezTo>
                    <a:pt x="149" y="3880"/>
                    <a:pt x="82" y="3946"/>
                    <a:pt x="0" y="3946"/>
                  </a:cubicBezTo>
                  <a:lnTo>
                    <a:pt x="393" y="3946"/>
                  </a:lnTo>
                  <a:cubicBezTo>
                    <a:pt x="475" y="3946"/>
                    <a:pt x="540" y="3880"/>
                    <a:pt x="540" y="3799"/>
                  </a:cubicBezTo>
                  <a:lnTo>
                    <a:pt x="540" y="148"/>
                  </a:lnTo>
                  <a:cubicBezTo>
                    <a:pt x="540" y="66"/>
                    <a:pt x="474" y="2"/>
                    <a:pt x="393" y="0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4" name="Google Shape;2104;p40"/>
            <p:cNvSpPr/>
            <p:nvPr/>
          </p:nvSpPr>
          <p:spPr>
            <a:xfrm>
              <a:off x="7399709" y="2353631"/>
              <a:ext cx="222494" cy="98491"/>
            </a:xfrm>
            <a:custGeom>
              <a:rect b="b" l="l" r="r" t="t"/>
              <a:pathLst>
                <a:path extrusionOk="0" h="2774" w="6267">
                  <a:moveTo>
                    <a:pt x="622" y="1"/>
                  </a:moveTo>
                  <a:cubicBezTo>
                    <a:pt x="586" y="1"/>
                    <a:pt x="553" y="24"/>
                    <a:pt x="542" y="58"/>
                  </a:cubicBezTo>
                  <a:cubicBezTo>
                    <a:pt x="468" y="277"/>
                    <a:pt x="288" y="448"/>
                    <a:pt x="62" y="507"/>
                  </a:cubicBezTo>
                  <a:cubicBezTo>
                    <a:pt x="25" y="516"/>
                    <a:pt x="1" y="550"/>
                    <a:pt x="1" y="591"/>
                  </a:cubicBezTo>
                  <a:lnTo>
                    <a:pt x="1" y="2184"/>
                  </a:lnTo>
                  <a:cubicBezTo>
                    <a:pt x="1" y="2223"/>
                    <a:pt x="25" y="2256"/>
                    <a:pt x="62" y="2267"/>
                  </a:cubicBezTo>
                  <a:cubicBezTo>
                    <a:pt x="290" y="2326"/>
                    <a:pt x="470" y="2497"/>
                    <a:pt x="542" y="2716"/>
                  </a:cubicBezTo>
                  <a:cubicBezTo>
                    <a:pt x="553" y="2751"/>
                    <a:pt x="586" y="2774"/>
                    <a:pt x="622" y="2774"/>
                  </a:cubicBezTo>
                  <a:lnTo>
                    <a:pt x="5643" y="2774"/>
                  </a:lnTo>
                  <a:cubicBezTo>
                    <a:pt x="5679" y="2774"/>
                    <a:pt x="5714" y="2751"/>
                    <a:pt x="5724" y="2716"/>
                  </a:cubicBezTo>
                  <a:cubicBezTo>
                    <a:pt x="5798" y="2497"/>
                    <a:pt x="5978" y="2326"/>
                    <a:pt x="6203" y="2267"/>
                  </a:cubicBezTo>
                  <a:cubicBezTo>
                    <a:pt x="6240" y="2259"/>
                    <a:pt x="6266" y="2224"/>
                    <a:pt x="6266" y="2184"/>
                  </a:cubicBezTo>
                  <a:lnTo>
                    <a:pt x="6266" y="591"/>
                  </a:lnTo>
                  <a:cubicBezTo>
                    <a:pt x="6266" y="550"/>
                    <a:pt x="6240" y="516"/>
                    <a:pt x="6203" y="507"/>
                  </a:cubicBezTo>
                  <a:cubicBezTo>
                    <a:pt x="5975" y="448"/>
                    <a:pt x="5796" y="277"/>
                    <a:pt x="5724" y="58"/>
                  </a:cubicBezTo>
                  <a:cubicBezTo>
                    <a:pt x="5714" y="24"/>
                    <a:pt x="5679" y="1"/>
                    <a:pt x="56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5" name="Google Shape;2105;p40"/>
            <p:cNvSpPr/>
            <p:nvPr/>
          </p:nvSpPr>
          <p:spPr>
            <a:xfrm>
              <a:off x="7586281" y="2353489"/>
              <a:ext cx="35929" cy="98633"/>
            </a:xfrm>
            <a:custGeom>
              <a:rect b="b" l="l" r="r" t="t"/>
              <a:pathLst>
                <a:path extrusionOk="0" h="2778" w="1012">
                  <a:moveTo>
                    <a:pt x="1" y="0"/>
                  </a:moveTo>
                  <a:cubicBezTo>
                    <a:pt x="37" y="0"/>
                    <a:pt x="71" y="25"/>
                    <a:pt x="83" y="58"/>
                  </a:cubicBezTo>
                  <a:cubicBezTo>
                    <a:pt x="156" y="280"/>
                    <a:pt x="336" y="625"/>
                    <a:pt x="561" y="684"/>
                  </a:cubicBezTo>
                  <a:cubicBezTo>
                    <a:pt x="598" y="694"/>
                    <a:pt x="624" y="727"/>
                    <a:pt x="624" y="767"/>
                  </a:cubicBezTo>
                  <a:lnTo>
                    <a:pt x="624" y="2012"/>
                  </a:lnTo>
                  <a:cubicBezTo>
                    <a:pt x="624" y="2050"/>
                    <a:pt x="598" y="2084"/>
                    <a:pt x="561" y="2094"/>
                  </a:cubicBezTo>
                  <a:cubicBezTo>
                    <a:pt x="335" y="2156"/>
                    <a:pt x="155" y="2501"/>
                    <a:pt x="83" y="2720"/>
                  </a:cubicBezTo>
                  <a:cubicBezTo>
                    <a:pt x="71" y="2755"/>
                    <a:pt x="37" y="2778"/>
                    <a:pt x="1" y="2778"/>
                  </a:cubicBezTo>
                  <a:lnTo>
                    <a:pt x="388" y="2778"/>
                  </a:lnTo>
                  <a:cubicBezTo>
                    <a:pt x="424" y="2778"/>
                    <a:pt x="459" y="2755"/>
                    <a:pt x="469" y="2720"/>
                  </a:cubicBezTo>
                  <a:cubicBezTo>
                    <a:pt x="543" y="2501"/>
                    <a:pt x="723" y="2330"/>
                    <a:pt x="948" y="2271"/>
                  </a:cubicBezTo>
                  <a:cubicBezTo>
                    <a:pt x="985" y="2263"/>
                    <a:pt x="1011" y="2228"/>
                    <a:pt x="1011" y="2188"/>
                  </a:cubicBezTo>
                  <a:lnTo>
                    <a:pt x="1011" y="595"/>
                  </a:lnTo>
                  <a:cubicBezTo>
                    <a:pt x="1011" y="554"/>
                    <a:pt x="985" y="520"/>
                    <a:pt x="948" y="508"/>
                  </a:cubicBezTo>
                  <a:cubicBezTo>
                    <a:pt x="720" y="448"/>
                    <a:pt x="541" y="278"/>
                    <a:pt x="469" y="58"/>
                  </a:cubicBezTo>
                  <a:cubicBezTo>
                    <a:pt x="459" y="25"/>
                    <a:pt x="424" y="0"/>
                    <a:pt x="388" y="0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6" name="Google Shape;2106;p40"/>
            <p:cNvSpPr/>
            <p:nvPr/>
          </p:nvSpPr>
          <p:spPr>
            <a:xfrm>
              <a:off x="7389590" y="2347347"/>
              <a:ext cx="10260" cy="10261"/>
            </a:xfrm>
            <a:custGeom>
              <a:rect b="b" l="l" r="r" t="t"/>
              <a:pathLst>
                <a:path extrusionOk="0" h="289" w="289">
                  <a:moveTo>
                    <a:pt x="145" y="1"/>
                  </a:moveTo>
                  <a:cubicBezTo>
                    <a:pt x="65" y="1"/>
                    <a:pt x="1" y="65"/>
                    <a:pt x="1" y="145"/>
                  </a:cubicBezTo>
                  <a:cubicBezTo>
                    <a:pt x="1" y="224"/>
                    <a:pt x="65" y="289"/>
                    <a:pt x="145" y="289"/>
                  </a:cubicBezTo>
                  <a:cubicBezTo>
                    <a:pt x="224" y="289"/>
                    <a:pt x="288" y="224"/>
                    <a:pt x="288" y="145"/>
                  </a:cubicBezTo>
                  <a:cubicBezTo>
                    <a:pt x="288" y="65"/>
                    <a:pt x="224" y="1"/>
                    <a:pt x="145" y="1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7" name="Google Shape;2107;p40"/>
            <p:cNvSpPr/>
            <p:nvPr/>
          </p:nvSpPr>
          <p:spPr>
            <a:xfrm>
              <a:off x="7622068" y="2347311"/>
              <a:ext cx="10260" cy="10261"/>
            </a:xfrm>
            <a:custGeom>
              <a:rect b="b" l="l" r="r" t="t"/>
              <a:pathLst>
                <a:path extrusionOk="0" h="289" w="289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cubicBezTo>
                    <a:pt x="0" y="223"/>
                    <a:pt x="65" y="288"/>
                    <a:pt x="144" y="288"/>
                  </a:cubicBezTo>
                  <a:cubicBezTo>
                    <a:pt x="223" y="288"/>
                    <a:pt x="288" y="223"/>
                    <a:pt x="288" y="144"/>
                  </a:cubicBezTo>
                  <a:cubicBezTo>
                    <a:pt x="288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8" name="Google Shape;2108;p40"/>
            <p:cNvSpPr/>
            <p:nvPr/>
          </p:nvSpPr>
          <p:spPr>
            <a:xfrm>
              <a:off x="7388987" y="2448249"/>
              <a:ext cx="11006" cy="10225"/>
            </a:xfrm>
            <a:custGeom>
              <a:rect b="b" l="l" r="r" t="t"/>
              <a:pathLst>
                <a:path extrusionOk="0" h="288" w="310">
                  <a:moveTo>
                    <a:pt x="156" y="0"/>
                  </a:moveTo>
                  <a:cubicBezTo>
                    <a:pt x="148" y="0"/>
                    <a:pt x="141" y="1"/>
                    <a:pt x="133" y="2"/>
                  </a:cubicBezTo>
                  <a:cubicBezTo>
                    <a:pt x="54" y="15"/>
                    <a:pt x="0" y="89"/>
                    <a:pt x="13" y="168"/>
                  </a:cubicBezTo>
                  <a:cubicBezTo>
                    <a:pt x="25" y="238"/>
                    <a:pt x="85" y="288"/>
                    <a:pt x="155" y="288"/>
                  </a:cubicBezTo>
                  <a:cubicBezTo>
                    <a:pt x="163" y="288"/>
                    <a:pt x="171" y="287"/>
                    <a:pt x="179" y="286"/>
                  </a:cubicBezTo>
                  <a:cubicBezTo>
                    <a:pt x="257" y="273"/>
                    <a:pt x="310" y="199"/>
                    <a:pt x="297" y="122"/>
                  </a:cubicBezTo>
                  <a:cubicBezTo>
                    <a:pt x="286" y="51"/>
                    <a:pt x="225" y="0"/>
                    <a:pt x="156" y="0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9" name="Google Shape;2109;p40"/>
            <p:cNvSpPr/>
            <p:nvPr/>
          </p:nvSpPr>
          <p:spPr>
            <a:xfrm>
              <a:off x="7621997" y="2448142"/>
              <a:ext cx="10260" cy="10261"/>
            </a:xfrm>
            <a:custGeom>
              <a:rect b="b" l="l" r="r" t="t"/>
              <a:pathLst>
                <a:path extrusionOk="0" h="289" w="289">
                  <a:moveTo>
                    <a:pt x="145" y="1"/>
                  </a:moveTo>
                  <a:cubicBezTo>
                    <a:pt x="66" y="1"/>
                    <a:pt x="1" y="66"/>
                    <a:pt x="1" y="145"/>
                  </a:cubicBezTo>
                  <a:cubicBezTo>
                    <a:pt x="1" y="224"/>
                    <a:pt x="66" y="289"/>
                    <a:pt x="145" y="289"/>
                  </a:cubicBezTo>
                  <a:cubicBezTo>
                    <a:pt x="224" y="289"/>
                    <a:pt x="289" y="224"/>
                    <a:pt x="289" y="145"/>
                  </a:cubicBezTo>
                  <a:cubicBezTo>
                    <a:pt x="289" y="66"/>
                    <a:pt x="224" y="1"/>
                    <a:pt x="145" y="1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0" name="Google Shape;2110;p40"/>
            <p:cNvSpPr/>
            <p:nvPr/>
          </p:nvSpPr>
          <p:spPr>
            <a:xfrm>
              <a:off x="7491273" y="2364424"/>
              <a:ext cx="39869" cy="76833"/>
            </a:xfrm>
            <a:custGeom>
              <a:rect b="b" l="l" r="r" t="t"/>
              <a:pathLst>
                <a:path extrusionOk="0" h="2164" w="1123">
                  <a:moveTo>
                    <a:pt x="408" y="526"/>
                  </a:moveTo>
                  <a:lnTo>
                    <a:pt x="408" y="790"/>
                  </a:lnTo>
                  <a:cubicBezTo>
                    <a:pt x="395" y="783"/>
                    <a:pt x="386" y="776"/>
                    <a:pt x="377" y="769"/>
                  </a:cubicBezTo>
                  <a:cubicBezTo>
                    <a:pt x="346" y="746"/>
                    <a:pt x="334" y="693"/>
                    <a:pt x="344" y="638"/>
                  </a:cubicBezTo>
                  <a:cubicBezTo>
                    <a:pt x="351" y="599"/>
                    <a:pt x="372" y="556"/>
                    <a:pt x="408" y="526"/>
                  </a:cubicBezTo>
                  <a:close/>
                  <a:moveTo>
                    <a:pt x="684" y="1215"/>
                  </a:moveTo>
                  <a:cubicBezTo>
                    <a:pt x="821" y="1275"/>
                    <a:pt x="818" y="1396"/>
                    <a:pt x="809" y="1447"/>
                  </a:cubicBezTo>
                  <a:cubicBezTo>
                    <a:pt x="796" y="1517"/>
                    <a:pt x="754" y="1590"/>
                    <a:pt x="684" y="1634"/>
                  </a:cubicBezTo>
                  <a:lnTo>
                    <a:pt x="684" y="1215"/>
                  </a:lnTo>
                  <a:close/>
                  <a:moveTo>
                    <a:pt x="546" y="0"/>
                  </a:moveTo>
                  <a:cubicBezTo>
                    <a:pt x="468" y="0"/>
                    <a:pt x="408" y="64"/>
                    <a:pt x="408" y="139"/>
                  </a:cubicBezTo>
                  <a:lnTo>
                    <a:pt x="408" y="221"/>
                  </a:lnTo>
                  <a:lnTo>
                    <a:pt x="386" y="225"/>
                  </a:lnTo>
                  <a:cubicBezTo>
                    <a:pt x="223" y="274"/>
                    <a:pt x="105" y="410"/>
                    <a:pt x="71" y="583"/>
                  </a:cubicBezTo>
                  <a:cubicBezTo>
                    <a:pt x="41" y="741"/>
                    <a:pt x="92" y="897"/>
                    <a:pt x="206" y="985"/>
                  </a:cubicBezTo>
                  <a:cubicBezTo>
                    <a:pt x="258" y="1026"/>
                    <a:pt x="323" y="1064"/>
                    <a:pt x="408" y="1103"/>
                  </a:cubicBezTo>
                  <a:lnTo>
                    <a:pt x="408" y="1664"/>
                  </a:lnTo>
                  <a:cubicBezTo>
                    <a:pt x="350" y="1655"/>
                    <a:pt x="304" y="1635"/>
                    <a:pt x="235" y="1589"/>
                  </a:cubicBezTo>
                  <a:cubicBezTo>
                    <a:pt x="211" y="1574"/>
                    <a:pt x="185" y="1567"/>
                    <a:pt x="159" y="1567"/>
                  </a:cubicBezTo>
                  <a:cubicBezTo>
                    <a:pt x="113" y="1567"/>
                    <a:pt x="69" y="1589"/>
                    <a:pt x="42" y="1628"/>
                  </a:cubicBezTo>
                  <a:cubicBezTo>
                    <a:pt x="0" y="1693"/>
                    <a:pt x="19" y="1779"/>
                    <a:pt x="81" y="1821"/>
                  </a:cubicBezTo>
                  <a:cubicBezTo>
                    <a:pt x="203" y="1901"/>
                    <a:pt x="294" y="1933"/>
                    <a:pt x="408" y="1943"/>
                  </a:cubicBezTo>
                  <a:lnTo>
                    <a:pt x="408" y="2024"/>
                  </a:lnTo>
                  <a:cubicBezTo>
                    <a:pt x="408" y="2101"/>
                    <a:pt x="469" y="2163"/>
                    <a:pt x="546" y="2163"/>
                  </a:cubicBezTo>
                  <a:cubicBezTo>
                    <a:pt x="623" y="2163"/>
                    <a:pt x="684" y="2100"/>
                    <a:pt x="684" y="2024"/>
                  </a:cubicBezTo>
                  <a:lnTo>
                    <a:pt x="684" y="1930"/>
                  </a:lnTo>
                  <a:cubicBezTo>
                    <a:pt x="907" y="1873"/>
                    <a:pt x="1051" y="1681"/>
                    <a:pt x="1084" y="1491"/>
                  </a:cubicBezTo>
                  <a:cubicBezTo>
                    <a:pt x="1123" y="1249"/>
                    <a:pt x="990" y="1028"/>
                    <a:pt x="753" y="943"/>
                  </a:cubicBezTo>
                  <a:cubicBezTo>
                    <a:pt x="730" y="936"/>
                    <a:pt x="708" y="927"/>
                    <a:pt x="684" y="918"/>
                  </a:cubicBezTo>
                  <a:lnTo>
                    <a:pt x="684" y="498"/>
                  </a:lnTo>
                  <a:cubicBezTo>
                    <a:pt x="724" y="516"/>
                    <a:pt x="747" y="533"/>
                    <a:pt x="753" y="539"/>
                  </a:cubicBezTo>
                  <a:lnTo>
                    <a:pt x="754" y="540"/>
                  </a:lnTo>
                  <a:lnTo>
                    <a:pt x="789" y="570"/>
                  </a:lnTo>
                  <a:cubicBezTo>
                    <a:pt x="816" y="594"/>
                    <a:pt x="849" y="605"/>
                    <a:pt x="882" y="605"/>
                  </a:cubicBezTo>
                  <a:cubicBezTo>
                    <a:pt x="920" y="605"/>
                    <a:pt x="958" y="590"/>
                    <a:pt x="985" y="559"/>
                  </a:cubicBezTo>
                  <a:cubicBezTo>
                    <a:pt x="1035" y="501"/>
                    <a:pt x="1029" y="412"/>
                    <a:pt x="972" y="362"/>
                  </a:cubicBezTo>
                  <a:lnTo>
                    <a:pt x="937" y="331"/>
                  </a:lnTo>
                  <a:cubicBezTo>
                    <a:pt x="921" y="317"/>
                    <a:pt x="829" y="242"/>
                    <a:pt x="684" y="210"/>
                  </a:cubicBezTo>
                  <a:lnTo>
                    <a:pt x="684" y="139"/>
                  </a:lnTo>
                  <a:cubicBezTo>
                    <a:pt x="684" y="62"/>
                    <a:pt x="621" y="0"/>
                    <a:pt x="54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11" name="Google Shape;2111;p40"/>
          <p:cNvGrpSpPr/>
          <p:nvPr/>
        </p:nvGrpSpPr>
        <p:grpSpPr>
          <a:xfrm>
            <a:off x="6674333" y="2172739"/>
            <a:ext cx="326846" cy="326956"/>
            <a:chOff x="6674333" y="2172739"/>
            <a:chExt cx="326846" cy="326956"/>
          </a:xfrm>
        </p:grpSpPr>
        <p:sp>
          <p:nvSpPr>
            <p:cNvPr id="2112" name="Google Shape;2112;p40"/>
            <p:cNvSpPr/>
            <p:nvPr/>
          </p:nvSpPr>
          <p:spPr>
            <a:xfrm>
              <a:off x="6698227" y="2472924"/>
              <a:ext cx="279050" cy="26771"/>
            </a:xfrm>
            <a:custGeom>
              <a:rect b="b" l="l" r="r" t="t"/>
              <a:pathLst>
                <a:path extrusionOk="0" h="754" w="7860">
                  <a:moveTo>
                    <a:pt x="1" y="1"/>
                  </a:moveTo>
                  <a:lnTo>
                    <a:pt x="1" y="407"/>
                  </a:lnTo>
                  <a:cubicBezTo>
                    <a:pt x="1" y="599"/>
                    <a:pt x="155" y="753"/>
                    <a:pt x="348" y="753"/>
                  </a:cubicBezTo>
                  <a:lnTo>
                    <a:pt x="7512" y="753"/>
                  </a:lnTo>
                  <a:cubicBezTo>
                    <a:pt x="7705" y="753"/>
                    <a:pt x="7859" y="598"/>
                    <a:pt x="7859" y="407"/>
                  </a:cubicBezTo>
                  <a:lnTo>
                    <a:pt x="785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3" name="Google Shape;2113;p40"/>
            <p:cNvSpPr/>
            <p:nvPr/>
          </p:nvSpPr>
          <p:spPr>
            <a:xfrm>
              <a:off x="6951404" y="2479208"/>
              <a:ext cx="25881" cy="20486"/>
            </a:xfrm>
            <a:custGeom>
              <a:rect b="b" l="l" r="r" t="t"/>
              <a:pathLst>
                <a:path extrusionOk="0" h="577" w="729">
                  <a:moveTo>
                    <a:pt x="347" y="1"/>
                  </a:moveTo>
                  <a:lnTo>
                    <a:pt x="347" y="230"/>
                  </a:lnTo>
                  <a:cubicBezTo>
                    <a:pt x="347" y="422"/>
                    <a:pt x="193" y="576"/>
                    <a:pt x="0" y="576"/>
                  </a:cubicBezTo>
                  <a:lnTo>
                    <a:pt x="381" y="576"/>
                  </a:lnTo>
                  <a:cubicBezTo>
                    <a:pt x="574" y="576"/>
                    <a:pt x="728" y="422"/>
                    <a:pt x="728" y="230"/>
                  </a:cubicBezTo>
                  <a:lnTo>
                    <a:pt x="728" y="1"/>
                  </a:ln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4" name="Google Shape;2114;p40"/>
            <p:cNvSpPr/>
            <p:nvPr/>
          </p:nvSpPr>
          <p:spPr>
            <a:xfrm>
              <a:off x="6724606" y="2286671"/>
              <a:ext cx="71076" cy="110279"/>
            </a:xfrm>
            <a:custGeom>
              <a:rect b="b" l="l" r="r" t="t"/>
              <a:pathLst>
                <a:path extrusionOk="0" h="3106" w="2002">
                  <a:moveTo>
                    <a:pt x="329" y="1"/>
                  </a:moveTo>
                  <a:cubicBezTo>
                    <a:pt x="282" y="1"/>
                    <a:pt x="234" y="12"/>
                    <a:pt x="190" y="38"/>
                  </a:cubicBezTo>
                  <a:cubicBezTo>
                    <a:pt x="51" y="117"/>
                    <a:pt x="0" y="297"/>
                    <a:pt x="78" y="441"/>
                  </a:cubicBezTo>
                  <a:lnTo>
                    <a:pt x="1422" y="2953"/>
                  </a:lnTo>
                  <a:cubicBezTo>
                    <a:pt x="1474" y="3049"/>
                    <a:pt x="1573" y="3106"/>
                    <a:pt x="1674" y="3106"/>
                  </a:cubicBezTo>
                  <a:cubicBezTo>
                    <a:pt x="1720" y="3106"/>
                    <a:pt x="1769" y="3096"/>
                    <a:pt x="1812" y="3070"/>
                  </a:cubicBezTo>
                  <a:cubicBezTo>
                    <a:pt x="1952" y="2990"/>
                    <a:pt x="2002" y="2811"/>
                    <a:pt x="1926" y="2667"/>
                  </a:cubicBezTo>
                  <a:lnTo>
                    <a:pt x="582" y="154"/>
                  </a:lnTo>
                  <a:cubicBezTo>
                    <a:pt x="529" y="56"/>
                    <a:pt x="431" y="1"/>
                    <a:pt x="32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5" name="Google Shape;2115;p40"/>
            <p:cNvSpPr/>
            <p:nvPr/>
          </p:nvSpPr>
          <p:spPr>
            <a:xfrm>
              <a:off x="6730074" y="2286671"/>
              <a:ext cx="65573" cy="110385"/>
            </a:xfrm>
            <a:custGeom>
              <a:rect b="b" l="l" r="r" t="t"/>
              <a:pathLst>
                <a:path extrusionOk="0" h="3109" w="1847">
                  <a:moveTo>
                    <a:pt x="174" y="1"/>
                  </a:moveTo>
                  <a:cubicBezTo>
                    <a:pt x="127" y="1"/>
                    <a:pt x="79" y="12"/>
                    <a:pt x="35" y="38"/>
                  </a:cubicBezTo>
                  <a:cubicBezTo>
                    <a:pt x="23" y="45"/>
                    <a:pt x="12" y="52"/>
                    <a:pt x="0" y="61"/>
                  </a:cubicBezTo>
                  <a:cubicBezTo>
                    <a:pt x="32" y="87"/>
                    <a:pt x="58" y="117"/>
                    <a:pt x="78" y="154"/>
                  </a:cubicBezTo>
                  <a:lnTo>
                    <a:pt x="1422" y="2667"/>
                  </a:lnTo>
                  <a:cubicBezTo>
                    <a:pt x="1492" y="2799"/>
                    <a:pt x="1457" y="2959"/>
                    <a:pt x="1344" y="3047"/>
                  </a:cubicBezTo>
                  <a:cubicBezTo>
                    <a:pt x="1395" y="3087"/>
                    <a:pt x="1457" y="3108"/>
                    <a:pt x="1520" y="3108"/>
                  </a:cubicBezTo>
                  <a:cubicBezTo>
                    <a:pt x="1566" y="3108"/>
                    <a:pt x="1615" y="3096"/>
                    <a:pt x="1658" y="3070"/>
                  </a:cubicBezTo>
                  <a:cubicBezTo>
                    <a:pt x="1798" y="2990"/>
                    <a:pt x="1846" y="2811"/>
                    <a:pt x="1769" y="2667"/>
                  </a:cubicBezTo>
                  <a:lnTo>
                    <a:pt x="426" y="154"/>
                  </a:lnTo>
                  <a:cubicBezTo>
                    <a:pt x="373" y="56"/>
                    <a:pt x="275" y="1"/>
                    <a:pt x="174" y="1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6" name="Google Shape;2116;p40"/>
            <p:cNvSpPr/>
            <p:nvPr/>
          </p:nvSpPr>
          <p:spPr>
            <a:xfrm>
              <a:off x="6844147" y="2172739"/>
              <a:ext cx="109880" cy="35363"/>
            </a:xfrm>
            <a:custGeom>
              <a:rect b="b" l="l" r="r" t="t"/>
              <a:pathLst>
                <a:path extrusionOk="0" h="996" w="3095">
                  <a:moveTo>
                    <a:pt x="80" y="0"/>
                  </a:moveTo>
                  <a:cubicBezTo>
                    <a:pt x="37" y="0"/>
                    <a:pt x="1" y="36"/>
                    <a:pt x="1" y="79"/>
                  </a:cubicBezTo>
                  <a:lnTo>
                    <a:pt x="1" y="757"/>
                  </a:lnTo>
                  <a:lnTo>
                    <a:pt x="1548" y="996"/>
                  </a:lnTo>
                  <a:lnTo>
                    <a:pt x="3094" y="757"/>
                  </a:lnTo>
                  <a:lnTo>
                    <a:pt x="3094" y="79"/>
                  </a:lnTo>
                  <a:cubicBezTo>
                    <a:pt x="3094" y="36"/>
                    <a:pt x="3059" y="0"/>
                    <a:pt x="30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7" name="Google Shape;2117;p40"/>
            <p:cNvSpPr/>
            <p:nvPr/>
          </p:nvSpPr>
          <p:spPr>
            <a:xfrm>
              <a:off x="6938090" y="2172739"/>
              <a:ext cx="15941" cy="26913"/>
            </a:xfrm>
            <a:custGeom>
              <a:rect b="b" l="l" r="r" t="t"/>
              <a:pathLst>
                <a:path extrusionOk="0" h="758" w="449">
                  <a:moveTo>
                    <a:pt x="372" y="0"/>
                  </a:moveTo>
                  <a:cubicBezTo>
                    <a:pt x="371" y="0"/>
                    <a:pt x="370" y="0"/>
                    <a:pt x="369" y="0"/>
                  </a:cubicBezTo>
                  <a:lnTo>
                    <a:pt x="1" y="0"/>
                  </a:lnTo>
                  <a:cubicBezTo>
                    <a:pt x="44" y="0"/>
                    <a:pt x="80" y="36"/>
                    <a:pt x="80" y="79"/>
                  </a:cubicBezTo>
                  <a:lnTo>
                    <a:pt x="80" y="757"/>
                  </a:lnTo>
                  <a:lnTo>
                    <a:pt x="448" y="757"/>
                  </a:lnTo>
                  <a:lnTo>
                    <a:pt x="448" y="79"/>
                  </a:lnTo>
                  <a:cubicBezTo>
                    <a:pt x="448" y="36"/>
                    <a:pt x="415" y="0"/>
                    <a:pt x="372" y="0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8" name="Google Shape;2118;p40"/>
            <p:cNvSpPr/>
            <p:nvPr/>
          </p:nvSpPr>
          <p:spPr>
            <a:xfrm>
              <a:off x="6828064" y="2223616"/>
              <a:ext cx="142046" cy="227196"/>
            </a:xfrm>
            <a:custGeom>
              <a:rect b="b" l="l" r="r" t="t"/>
              <a:pathLst>
                <a:path extrusionOk="0" h="6399" w="4001">
                  <a:moveTo>
                    <a:pt x="2001" y="0"/>
                  </a:moveTo>
                  <a:lnTo>
                    <a:pt x="0" y="291"/>
                  </a:lnTo>
                  <a:lnTo>
                    <a:pt x="0" y="6398"/>
                  </a:lnTo>
                  <a:lnTo>
                    <a:pt x="4001" y="6398"/>
                  </a:lnTo>
                  <a:lnTo>
                    <a:pt x="4001" y="291"/>
                  </a:lnTo>
                  <a:lnTo>
                    <a:pt x="200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9" name="Google Shape;2119;p40"/>
            <p:cNvSpPr/>
            <p:nvPr/>
          </p:nvSpPr>
          <p:spPr>
            <a:xfrm>
              <a:off x="6957013" y="2233948"/>
              <a:ext cx="13171" cy="212923"/>
            </a:xfrm>
            <a:custGeom>
              <a:rect b="b" l="l" r="r" t="t"/>
              <a:pathLst>
                <a:path extrusionOk="0" h="5997" w="371">
                  <a:moveTo>
                    <a:pt x="0" y="0"/>
                  </a:moveTo>
                  <a:lnTo>
                    <a:pt x="0" y="5997"/>
                  </a:lnTo>
                  <a:lnTo>
                    <a:pt x="370" y="5997"/>
                  </a:lnTo>
                  <a:lnTo>
                    <a:pt x="370" y="0"/>
                  </a:ln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0" name="Google Shape;2120;p40"/>
            <p:cNvSpPr/>
            <p:nvPr/>
          </p:nvSpPr>
          <p:spPr>
            <a:xfrm>
              <a:off x="6828064" y="2280564"/>
              <a:ext cx="142117" cy="119723"/>
            </a:xfrm>
            <a:custGeom>
              <a:rect b="b" l="l" r="r" t="t"/>
              <a:pathLst>
                <a:path extrusionOk="0" h="3372" w="4003">
                  <a:moveTo>
                    <a:pt x="0" y="1"/>
                  </a:moveTo>
                  <a:lnTo>
                    <a:pt x="0" y="3371"/>
                  </a:lnTo>
                  <a:lnTo>
                    <a:pt x="4002" y="3371"/>
                  </a:lnTo>
                  <a:lnTo>
                    <a:pt x="400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1" name="Google Shape;2121;p40"/>
            <p:cNvSpPr/>
            <p:nvPr/>
          </p:nvSpPr>
          <p:spPr>
            <a:xfrm>
              <a:off x="6957013" y="2280564"/>
              <a:ext cx="13171" cy="119723"/>
            </a:xfrm>
            <a:custGeom>
              <a:rect b="b" l="l" r="r" t="t"/>
              <a:pathLst>
                <a:path extrusionOk="0" h="3372" w="371">
                  <a:moveTo>
                    <a:pt x="0" y="1"/>
                  </a:moveTo>
                  <a:lnTo>
                    <a:pt x="0" y="3371"/>
                  </a:lnTo>
                  <a:lnTo>
                    <a:pt x="370" y="3371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2" name="Google Shape;2122;p40"/>
            <p:cNvSpPr/>
            <p:nvPr/>
          </p:nvSpPr>
          <p:spPr>
            <a:xfrm>
              <a:off x="6704973" y="2348377"/>
              <a:ext cx="191785" cy="99876"/>
            </a:xfrm>
            <a:custGeom>
              <a:rect b="b" l="l" r="r" t="t"/>
              <a:pathLst>
                <a:path extrusionOk="0" h="2813" w="5402">
                  <a:moveTo>
                    <a:pt x="197" y="0"/>
                  </a:moveTo>
                  <a:cubicBezTo>
                    <a:pt x="86" y="0"/>
                    <a:pt x="1" y="99"/>
                    <a:pt x="12" y="209"/>
                  </a:cubicBezTo>
                  <a:cubicBezTo>
                    <a:pt x="70" y="723"/>
                    <a:pt x="349" y="2058"/>
                    <a:pt x="1717" y="2812"/>
                  </a:cubicBezTo>
                  <a:lnTo>
                    <a:pt x="3683" y="2812"/>
                  </a:lnTo>
                  <a:cubicBezTo>
                    <a:pt x="5052" y="2058"/>
                    <a:pt x="5331" y="724"/>
                    <a:pt x="5388" y="209"/>
                  </a:cubicBezTo>
                  <a:cubicBezTo>
                    <a:pt x="5401" y="98"/>
                    <a:pt x="5312" y="1"/>
                    <a:pt x="5201" y="1"/>
                  </a:cubicBezTo>
                  <a:lnTo>
                    <a:pt x="199" y="1"/>
                  </a:lnTo>
                  <a:cubicBezTo>
                    <a:pt x="198" y="0"/>
                    <a:pt x="198" y="0"/>
                    <a:pt x="19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3" name="Google Shape;2123;p40"/>
            <p:cNvSpPr/>
            <p:nvPr/>
          </p:nvSpPr>
          <p:spPr>
            <a:xfrm>
              <a:off x="6821105" y="2348341"/>
              <a:ext cx="75656" cy="99840"/>
            </a:xfrm>
            <a:custGeom>
              <a:rect b="b" l="l" r="r" t="t"/>
              <a:pathLst>
                <a:path extrusionOk="0" h="2812" w="2131">
                  <a:moveTo>
                    <a:pt x="1683" y="0"/>
                  </a:moveTo>
                  <a:cubicBezTo>
                    <a:pt x="1722" y="39"/>
                    <a:pt x="1745" y="98"/>
                    <a:pt x="1737" y="158"/>
                  </a:cubicBezTo>
                  <a:cubicBezTo>
                    <a:pt x="1680" y="682"/>
                    <a:pt x="1396" y="2043"/>
                    <a:pt x="1" y="2812"/>
                  </a:cubicBezTo>
                  <a:lnTo>
                    <a:pt x="412" y="2812"/>
                  </a:lnTo>
                  <a:cubicBezTo>
                    <a:pt x="1781" y="2058"/>
                    <a:pt x="2060" y="724"/>
                    <a:pt x="2117" y="209"/>
                  </a:cubicBezTo>
                  <a:cubicBezTo>
                    <a:pt x="2130" y="99"/>
                    <a:pt x="2043" y="0"/>
                    <a:pt x="1930" y="0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4" name="Google Shape;2124;p40"/>
            <p:cNvSpPr/>
            <p:nvPr/>
          </p:nvSpPr>
          <p:spPr>
            <a:xfrm>
              <a:off x="6828064" y="2199616"/>
              <a:ext cx="142046" cy="34404"/>
            </a:xfrm>
            <a:custGeom>
              <a:rect b="b" l="l" r="r" t="t"/>
              <a:pathLst>
                <a:path extrusionOk="0" h="969" w="4001">
                  <a:moveTo>
                    <a:pt x="452" y="0"/>
                  </a:moveTo>
                  <a:lnTo>
                    <a:pt x="0" y="969"/>
                  </a:lnTo>
                  <a:lnTo>
                    <a:pt x="4001" y="969"/>
                  </a:lnTo>
                  <a:lnTo>
                    <a:pt x="354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5" name="Google Shape;2125;p40"/>
            <p:cNvSpPr/>
            <p:nvPr/>
          </p:nvSpPr>
          <p:spPr>
            <a:xfrm>
              <a:off x="6940966" y="2199545"/>
              <a:ext cx="29219" cy="34440"/>
            </a:xfrm>
            <a:custGeom>
              <a:rect b="b" l="l" r="r" t="t"/>
              <a:pathLst>
                <a:path extrusionOk="0" h="970" w="823">
                  <a:moveTo>
                    <a:pt x="1" y="1"/>
                  </a:moveTo>
                  <a:lnTo>
                    <a:pt x="452" y="969"/>
                  </a:lnTo>
                  <a:lnTo>
                    <a:pt x="822" y="969"/>
                  </a:lnTo>
                  <a:lnTo>
                    <a:pt x="372" y="1"/>
                  </a:ln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6" name="Google Shape;2126;p40"/>
            <p:cNvSpPr/>
            <p:nvPr/>
          </p:nvSpPr>
          <p:spPr>
            <a:xfrm>
              <a:off x="6674333" y="2446864"/>
              <a:ext cx="326836" cy="32381"/>
            </a:xfrm>
            <a:custGeom>
              <a:rect b="b" l="l" r="r" t="t"/>
              <a:pathLst>
                <a:path extrusionOk="0" h="912" w="9206">
                  <a:moveTo>
                    <a:pt x="114" y="1"/>
                  </a:moveTo>
                  <a:cubicBezTo>
                    <a:pt x="51" y="1"/>
                    <a:pt x="0" y="51"/>
                    <a:pt x="0" y="115"/>
                  </a:cubicBezTo>
                  <a:lnTo>
                    <a:pt x="0" y="800"/>
                  </a:lnTo>
                  <a:cubicBezTo>
                    <a:pt x="0" y="861"/>
                    <a:pt x="51" y="912"/>
                    <a:pt x="114" y="912"/>
                  </a:cubicBezTo>
                  <a:lnTo>
                    <a:pt x="9092" y="912"/>
                  </a:lnTo>
                  <a:cubicBezTo>
                    <a:pt x="9155" y="912"/>
                    <a:pt x="9206" y="863"/>
                    <a:pt x="9206" y="801"/>
                  </a:cubicBezTo>
                  <a:lnTo>
                    <a:pt x="9206" y="115"/>
                  </a:lnTo>
                  <a:cubicBezTo>
                    <a:pt x="9206" y="51"/>
                    <a:pt x="9155" y="1"/>
                    <a:pt x="90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7" name="Google Shape;2127;p40"/>
            <p:cNvSpPr/>
            <p:nvPr/>
          </p:nvSpPr>
          <p:spPr>
            <a:xfrm>
              <a:off x="6982824" y="2446864"/>
              <a:ext cx="18355" cy="32487"/>
            </a:xfrm>
            <a:custGeom>
              <a:rect b="b" l="l" r="r" t="t"/>
              <a:pathLst>
                <a:path extrusionOk="0" h="915" w="517">
                  <a:moveTo>
                    <a:pt x="0" y="1"/>
                  </a:moveTo>
                  <a:cubicBezTo>
                    <a:pt x="63" y="1"/>
                    <a:pt x="114" y="51"/>
                    <a:pt x="114" y="115"/>
                  </a:cubicBezTo>
                  <a:lnTo>
                    <a:pt x="114" y="801"/>
                  </a:lnTo>
                  <a:cubicBezTo>
                    <a:pt x="114" y="864"/>
                    <a:pt x="63" y="915"/>
                    <a:pt x="0" y="915"/>
                  </a:cubicBezTo>
                  <a:lnTo>
                    <a:pt x="403" y="915"/>
                  </a:lnTo>
                  <a:cubicBezTo>
                    <a:pt x="466" y="915"/>
                    <a:pt x="517" y="864"/>
                    <a:pt x="517" y="801"/>
                  </a:cubicBezTo>
                  <a:lnTo>
                    <a:pt x="517" y="115"/>
                  </a:lnTo>
                  <a:cubicBezTo>
                    <a:pt x="517" y="51"/>
                    <a:pt x="466" y="1"/>
                    <a:pt x="403" y="1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28" name="Google Shape;2128;p40"/>
          <p:cNvGrpSpPr/>
          <p:nvPr/>
        </p:nvGrpSpPr>
        <p:grpSpPr>
          <a:xfrm>
            <a:off x="6036261" y="2172668"/>
            <a:ext cx="308313" cy="327037"/>
            <a:chOff x="6036261" y="2172668"/>
            <a:chExt cx="308313" cy="327037"/>
          </a:xfrm>
        </p:grpSpPr>
        <p:sp>
          <p:nvSpPr>
            <p:cNvPr id="2129" name="Google Shape;2129;p40"/>
            <p:cNvSpPr/>
            <p:nvPr/>
          </p:nvSpPr>
          <p:spPr>
            <a:xfrm>
              <a:off x="6036261" y="2181225"/>
              <a:ext cx="308304" cy="318480"/>
            </a:xfrm>
            <a:custGeom>
              <a:rect b="b" l="l" r="r" t="t"/>
              <a:pathLst>
                <a:path extrusionOk="0" h="8970" w="8684">
                  <a:moveTo>
                    <a:pt x="99" y="0"/>
                  </a:moveTo>
                  <a:cubicBezTo>
                    <a:pt x="46" y="0"/>
                    <a:pt x="0" y="45"/>
                    <a:pt x="0" y="99"/>
                  </a:cubicBezTo>
                  <a:lnTo>
                    <a:pt x="0" y="8872"/>
                  </a:lnTo>
                  <a:cubicBezTo>
                    <a:pt x="0" y="8925"/>
                    <a:pt x="46" y="8969"/>
                    <a:pt x="99" y="8969"/>
                  </a:cubicBezTo>
                  <a:lnTo>
                    <a:pt x="8585" y="8969"/>
                  </a:lnTo>
                  <a:cubicBezTo>
                    <a:pt x="8639" y="8969"/>
                    <a:pt x="8683" y="8925"/>
                    <a:pt x="8683" y="8872"/>
                  </a:cubicBezTo>
                  <a:lnTo>
                    <a:pt x="8683" y="99"/>
                  </a:lnTo>
                  <a:cubicBezTo>
                    <a:pt x="8683" y="45"/>
                    <a:pt x="8639" y="0"/>
                    <a:pt x="85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0" name="Google Shape;2130;p40"/>
            <p:cNvSpPr/>
            <p:nvPr/>
          </p:nvSpPr>
          <p:spPr>
            <a:xfrm>
              <a:off x="6327675" y="2172668"/>
              <a:ext cx="16899" cy="327037"/>
            </a:xfrm>
            <a:custGeom>
              <a:rect b="b" l="l" r="r" t="t"/>
              <a:pathLst>
                <a:path extrusionOk="0" h="9211" w="476">
                  <a:moveTo>
                    <a:pt x="0" y="1"/>
                  </a:moveTo>
                  <a:cubicBezTo>
                    <a:pt x="28" y="1"/>
                    <a:pt x="54" y="12"/>
                    <a:pt x="71" y="31"/>
                  </a:cubicBezTo>
                  <a:cubicBezTo>
                    <a:pt x="74" y="32"/>
                    <a:pt x="77" y="35"/>
                    <a:pt x="78" y="37"/>
                  </a:cubicBezTo>
                  <a:cubicBezTo>
                    <a:pt x="91" y="54"/>
                    <a:pt x="100" y="77"/>
                    <a:pt x="100" y="100"/>
                  </a:cubicBezTo>
                  <a:lnTo>
                    <a:pt x="100" y="1205"/>
                  </a:lnTo>
                  <a:lnTo>
                    <a:pt x="100" y="9113"/>
                  </a:lnTo>
                  <a:cubicBezTo>
                    <a:pt x="100" y="9166"/>
                    <a:pt x="55" y="9210"/>
                    <a:pt x="0" y="9210"/>
                  </a:cubicBezTo>
                  <a:lnTo>
                    <a:pt x="377" y="9210"/>
                  </a:lnTo>
                  <a:cubicBezTo>
                    <a:pt x="431" y="9210"/>
                    <a:pt x="475" y="9166"/>
                    <a:pt x="475" y="9113"/>
                  </a:cubicBezTo>
                  <a:lnTo>
                    <a:pt x="475" y="100"/>
                  </a:lnTo>
                  <a:cubicBezTo>
                    <a:pt x="475" y="76"/>
                    <a:pt x="467" y="54"/>
                    <a:pt x="454" y="37"/>
                  </a:cubicBezTo>
                  <a:cubicBezTo>
                    <a:pt x="451" y="35"/>
                    <a:pt x="449" y="32"/>
                    <a:pt x="446" y="31"/>
                  </a:cubicBezTo>
                  <a:cubicBezTo>
                    <a:pt x="429" y="12"/>
                    <a:pt x="403" y="1"/>
                    <a:pt x="377" y="1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1" name="Google Shape;2131;p40"/>
            <p:cNvSpPr/>
            <p:nvPr/>
          </p:nvSpPr>
          <p:spPr>
            <a:xfrm>
              <a:off x="6036261" y="2172668"/>
              <a:ext cx="308304" cy="42819"/>
            </a:xfrm>
            <a:custGeom>
              <a:rect b="b" l="l" r="r" t="t"/>
              <a:pathLst>
                <a:path extrusionOk="0" h="1206" w="8684">
                  <a:moveTo>
                    <a:pt x="99" y="1"/>
                  </a:moveTo>
                  <a:cubicBezTo>
                    <a:pt x="46" y="1"/>
                    <a:pt x="0" y="47"/>
                    <a:pt x="0" y="100"/>
                  </a:cubicBezTo>
                  <a:lnTo>
                    <a:pt x="0" y="1205"/>
                  </a:lnTo>
                  <a:lnTo>
                    <a:pt x="8683" y="1205"/>
                  </a:lnTo>
                  <a:lnTo>
                    <a:pt x="8683" y="100"/>
                  </a:lnTo>
                  <a:cubicBezTo>
                    <a:pt x="8683" y="45"/>
                    <a:pt x="8639" y="1"/>
                    <a:pt x="858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2" name="Google Shape;2132;p40"/>
            <p:cNvSpPr/>
            <p:nvPr/>
          </p:nvSpPr>
          <p:spPr>
            <a:xfrm>
              <a:off x="6327675" y="2172668"/>
              <a:ext cx="16899" cy="42819"/>
            </a:xfrm>
            <a:custGeom>
              <a:rect b="b" l="l" r="r" t="t"/>
              <a:pathLst>
                <a:path extrusionOk="0" h="1206" w="476">
                  <a:moveTo>
                    <a:pt x="0" y="1"/>
                  </a:moveTo>
                  <a:cubicBezTo>
                    <a:pt x="28" y="1"/>
                    <a:pt x="54" y="12"/>
                    <a:pt x="71" y="31"/>
                  </a:cubicBezTo>
                  <a:cubicBezTo>
                    <a:pt x="74" y="32"/>
                    <a:pt x="77" y="35"/>
                    <a:pt x="78" y="37"/>
                  </a:cubicBezTo>
                  <a:cubicBezTo>
                    <a:pt x="91" y="54"/>
                    <a:pt x="100" y="77"/>
                    <a:pt x="100" y="100"/>
                  </a:cubicBezTo>
                  <a:lnTo>
                    <a:pt x="100" y="1205"/>
                  </a:lnTo>
                  <a:lnTo>
                    <a:pt x="475" y="1205"/>
                  </a:lnTo>
                  <a:lnTo>
                    <a:pt x="475" y="100"/>
                  </a:lnTo>
                  <a:cubicBezTo>
                    <a:pt x="475" y="76"/>
                    <a:pt x="467" y="54"/>
                    <a:pt x="454" y="37"/>
                  </a:cubicBezTo>
                  <a:cubicBezTo>
                    <a:pt x="451" y="35"/>
                    <a:pt x="449" y="32"/>
                    <a:pt x="446" y="31"/>
                  </a:cubicBezTo>
                  <a:cubicBezTo>
                    <a:pt x="429" y="12"/>
                    <a:pt x="403" y="1"/>
                    <a:pt x="377" y="1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3" name="Google Shape;2133;p40"/>
            <p:cNvSpPr/>
            <p:nvPr/>
          </p:nvSpPr>
          <p:spPr>
            <a:xfrm>
              <a:off x="6330373" y="2173946"/>
              <a:ext cx="852" cy="2272"/>
            </a:xfrm>
            <a:custGeom>
              <a:rect b="b" l="l" r="r" t="t"/>
              <a:pathLst>
                <a:path extrusionOk="0" h="64" w="24">
                  <a:moveTo>
                    <a:pt x="1" y="1"/>
                  </a:moveTo>
                  <a:cubicBezTo>
                    <a:pt x="15" y="18"/>
                    <a:pt x="24" y="41"/>
                    <a:pt x="24" y="64"/>
                  </a:cubicBezTo>
                  <a:cubicBezTo>
                    <a:pt x="24" y="40"/>
                    <a:pt x="15" y="18"/>
                    <a:pt x="1" y="1"/>
                  </a:cubicBezTo>
                  <a:close/>
                </a:path>
              </a:pathLst>
            </a:custGeom>
            <a:solidFill>
              <a:srgbClr val="ADE1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4" name="Google Shape;2134;p40"/>
            <p:cNvSpPr/>
            <p:nvPr/>
          </p:nvSpPr>
          <p:spPr>
            <a:xfrm>
              <a:off x="6059019" y="2189142"/>
              <a:ext cx="9870" cy="9835"/>
            </a:xfrm>
            <a:custGeom>
              <a:rect b="b" l="l" r="r" t="t"/>
              <a:pathLst>
                <a:path extrusionOk="0" h="277" w="278">
                  <a:moveTo>
                    <a:pt x="139" y="0"/>
                  </a:moveTo>
                  <a:cubicBezTo>
                    <a:pt x="63" y="0"/>
                    <a:pt x="1" y="62"/>
                    <a:pt x="1" y="138"/>
                  </a:cubicBezTo>
                  <a:cubicBezTo>
                    <a:pt x="1" y="214"/>
                    <a:pt x="63" y="276"/>
                    <a:pt x="139" y="276"/>
                  </a:cubicBezTo>
                  <a:cubicBezTo>
                    <a:pt x="215" y="276"/>
                    <a:pt x="277" y="214"/>
                    <a:pt x="277" y="138"/>
                  </a:cubicBezTo>
                  <a:cubicBezTo>
                    <a:pt x="277" y="62"/>
                    <a:pt x="215" y="0"/>
                    <a:pt x="1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5" name="Google Shape;2135;p40"/>
            <p:cNvSpPr/>
            <p:nvPr/>
          </p:nvSpPr>
          <p:spPr>
            <a:xfrm>
              <a:off x="6082842" y="2189142"/>
              <a:ext cx="9834" cy="9835"/>
            </a:xfrm>
            <a:custGeom>
              <a:rect b="b" l="l" r="r" t="t"/>
              <a:pathLst>
                <a:path extrusionOk="0" h="277" w="277">
                  <a:moveTo>
                    <a:pt x="139" y="0"/>
                  </a:moveTo>
                  <a:cubicBezTo>
                    <a:pt x="62" y="0"/>
                    <a:pt x="1" y="62"/>
                    <a:pt x="1" y="138"/>
                  </a:cubicBezTo>
                  <a:cubicBezTo>
                    <a:pt x="1" y="214"/>
                    <a:pt x="62" y="276"/>
                    <a:pt x="139" y="276"/>
                  </a:cubicBezTo>
                  <a:cubicBezTo>
                    <a:pt x="215" y="276"/>
                    <a:pt x="277" y="214"/>
                    <a:pt x="277" y="138"/>
                  </a:cubicBezTo>
                  <a:cubicBezTo>
                    <a:pt x="277" y="62"/>
                    <a:pt x="215" y="0"/>
                    <a:pt x="1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6" name="Google Shape;2136;p40"/>
            <p:cNvSpPr/>
            <p:nvPr/>
          </p:nvSpPr>
          <p:spPr>
            <a:xfrm>
              <a:off x="6106664" y="2189142"/>
              <a:ext cx="9834" cy="9835"/>
            </a:xfrm>
            <a:custGeom>
              <a:rect b="b" l="l" r="r" t="t"/>
              <a:pathLst>
                <a:path extrusionOk="0" h="277" w="277">
                  <a:moveTo>
                    <a:pt x="138" y="0"/>
                  </a:moveTo>
                  <a:cubicBezTo>
                    <a:pt x="62" y="0"/>
                    <a:pt x="0" y="62"/>
                    <a:pt x="0" y="138"/>
                  </a:cubicBezTo>
                  <a:cubicBezTo>
                    <a:pt x="0" y="214"/>
                    <a:pt x="62" y="276"/>
                    <a:pt x="138" y="276"/>
                  </a:cubicBezTo>
                  <a:cubicBezTo>
                    <a:pt x="215" y="276"/>
                    <a:pt x="276" y="214"/>
                    <a:pt x="276" y="138"/>
                  </a:cubicBezTo>
                  <a:cubicBezTo>
                    <a:pt x="276" y="62"/>
                    <a:pt x="215" y="0"/>
                    <a:pt x="1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7" name="Google Shape;2137;p40"/>
            <p:cNvSpPr/>
            <p:nvPr/>
          </p:nvSpPr>
          <p:spPr>
            <a:xfrm>
              <a:off x="6060474" y="2244457"/>
              <a:ext cx="259807" cy="63945"/>
            </a:xfrm>
            <a:custGeom>
              <a:rect b="b" l="l" r="r" t="t"/>
              <a:pathLst>
                <a:path extrusionOk="0" h="1801" w="7318">
                  <a:moveTo>
                    <a:pt x="146" y="1"/>
                  </a:moveTo>
                  <a:cubicBezTo>
                    <a:pt x="65" y="1"/>
                    <a:pt x="0" y="65"/>
                    <a:pt x="0" y="147"/>
                  </a:cubicBezTo>
                  <a:lnTo>
                    <a:pt x="0" y="1654"/>
                  </a:lnTo>
                  <a:cubicBezTo>
                    <a:pt x="0" y="1736"/>
                    <a:pt x="65" y="1801"/>
                    <a:pt x="146" y="1801"/>
                  </a:cubicBezTo>
                  <a:lnTo>
                    <a:pt x="7172" y="1801"/>
                  </a:lnTo>
                  <a:cubicBezTo>
                    <a:pt x="7253" y="1801"/>
                    <a:pt x="7318" y="1733"/>
                    <a:pt x="7318" y="1654"/>
                  </a:cubicBezTo>
                  <a:lnTo>
                    <a:pt x="7318" y="147"/>
                  </a:lnTo>
                  <a:cubicBezTo>
                    <a:pt x="7318" y="65"/>
                    <a:pt x="7253" y="1"/>
                    <a:pt x="71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8" name="Google Shape;2138;p40"/>
            <p:cNvSpPr/>
            <p:nvPr/>
          </p:nvSpPr>
          <p:spPr>
            <a:xfrm>
              <a:off x="6301935" y="2244457"/>
              <a:ext cx="18355" cy="63945"/>
            </a:xfrm>
            <a:custGeom>
              <a:rect b="b" l="l" r="r" t="t"/>
              <a:pathLst>
                <a:path extrusionOk="0" h="1801" w="517">
                  <a:moveTo>
                    <a:pt x="0" y="1"/>
                  </a:moveTo>
                  <a:cubicBezTo>
                    <a:pt x="82" y="1"/>
                    <a:pt x="147" y="65"/>
                    <a:pt x="147" y="147"/>
                  </a:cubicBezTo>
                  <a:lnTo>
                    <a:pt x="147" y="1654"/>
                  </a:lnTo>
                  <a:cubicBezTo>
                    <a:pt x="147" y="1736"/>
                    <a:pt x="82" y="1801"/>
                    <a:pt x="0" y="1801"/>
                  </a:cubicBezTo>
                  <a:lnTo>
                    <a:pt x="371" y="1801"/>
                  </a:lnTo>
                  <a:cubicBezTo>
                    <a:pt x="452" y="1801"/>
                    <a:pt x="517" y="1736"/>
                    <a:pt x="517" y="1654"/>
                  </a:cubicBezTo>
                  <a:lnTo>
                    <a:pt x="517" y="147"/>
                  </a:lnTo>
                  <a:cubicBezTo>
                    <a:pt x="517" y="65"/>
                    <a:pt x="452" y="2"/>
                    <a:pt x="371" y="1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9" name="Google Shape;2139;p40"/>
            <p:cNvSpPr/>
            <p:nvPr/>
          </p:nvSpPr>
          <p:spPr>
            <a:xfrm>
              <a:off x="6234584" y="2327642"/>
              <a:ext cx="90709" cy="9835"/>
            </a:xfrm>
            <a:custGeom>
              <a:rect b="b" l="l" r="r" t="t"/>
              <a:pathLst>
                <a:path extrusionOk="0" h="277" w="2555">
                  <a:moveTo>
                    <a:pt x="139" y="0"/>
                  </a:moveTo>
                  <a:cubicBezTo>
                    <a:pt x="62" y="0"/>
                    <a:pt x="0" y="61"/>
                    <a:pt x="0" y="138"/>
                  </a:cubicBezTo>
                  <a:cubicBezTo>
                    <a:pt x="0" y="215"/>
                    <a:pt x="61" y="277"/>
                    <a:pt x="139" y="277"/>
                  </a:cubicBezTo>
                  <a:lnTo>
                    <a:pt x="2414" y="277"/>
                  </a:lnTo>
                  <a:cubicBezTo>
                    <a:pt x="2491" y="277"/>
                    <a:pt x="2555" y="215"/>
                    <a:pt x="2553" y="138"/>
                  </a:cubicBezTo>
                  <a:cubicBezTo>
                    <a:pt x="2553" y="64"/>
                    <a:pt x="2491" y="0"/>
                    <a:pt x="2414" y="0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0" name="Google Shape;2140;p40"/>
            <p:cNvSpPr/>
            <p:nvPr/>
          </p:nvSpPr>
          <p:spPr>
            <a:xfrm>
              <a:off x="6055575" y="2327642"/>
              <a:ext cx="32201" cy="9835"/>
            </a:xfrm>
            <a:custGeom>
              <a:rect b="b" l="l" r="r" t="t"/>
              <a:pathLst>
                <a:path extrusionOk="0" h="277" w="907">
                  <a:moveTo>
                    <a:pt x="138" y="0"/>
                  </a:moveTo>
                  <a:cubicBezTo>
                    <a:pt x="63" y="0"/>
                    <a:pt x="0" y="61"/>
                    <a:pt x="0" y="138"/>
                  </a:cubicBezTo>
                  <a:cubicBezTo>
                    <a:pt x="0" y="215"/>
                    <a:pt x="62" y="277"/>
                    <a:pt x="138" y="277"/>
                  </a:cubicBezTo>
                  <a:lnTo>
                    <a:pt x="769" y="277"/>
                  </a:lnTo>
                  <a:cubicBezTo>
                    <a:pt x="843" y="277"/>
                    <a:pt x="907" y="215"/>
                    <a:pt x="907" y="138"/>
                  </a:cubicBezTo>
                  <a:cubicBezTo>
                    <a:pt x="907" y="64"/>
                    <a:pt x="846" y="0"/>
                    <a:pt x="769" y="0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1" name="Google Shape;2141;p40"/>
            <p:cNvSpPr/>
            <p:nvPr/>
          </p:nvSpPr>
          <p:spPr>
            <a:xfrm>
              <a:off x="6243318" y="2355158"/>
              <a:ext cx="81940" cy="9870"/>
            </a:xfrm>
            <a:custGeom>
              <a:rect b="b" l="l" r="r" t="t"/>
              <a:pathLst>
                <a:path extrusionOk="0" h="278" w="2308">
                  <a:moveTo>
                    <a:pt x="139" y="1"/>
                  </a:moveTo>
                  <a:cubicBezTo>
                    <a:pt x="64" y="1"/>
                    <a:pt x="1" y="64"/>
                    <a:pt x="1" y="139"/>
                  </a:cubicBezTo>
                  <a:cubicBezTo>
                    <a:pt x="1" y="215"/>
                    <a:pt x="62" y="277"/>
                    <a:pt x="139" y="277"/>
                  </a:cubicBezTo>
                  <a:lnTo>
                    <a:pt x="2168" y="277"/>
                  </a:lnTo>
                  <a:cubicBezTo>
                    <a:pt x="2245" y="277"/>
                    <a:pt x="2307" y="215"/>
                    <a:pt x="2307" y="139"/>
                  </a:cubicBezTo>
                  <a:cubicBezTo>
                    <a:pt x="2307" y="64"/>
                    <a:pt x="2245" y="1"/>
                    <a:pt x="2168" y="1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2" name="Google Shape;2142;p40"/>
            <p:cNvSpPr/>
            <p:nvPr/>
          </p:nvSpPr>
          <p:spPr>
            <a:xfrm>
              <a:off x="6055575" y="2355158"/>
              <a:ext cx="32201" cy="9870"/>
            </a:xfrm>
            <a:custGeom>
              <a:rect b="b" l="l" r="r" t="t"/>
              <a:pathLst>
                <a:path extrusionOk="0" h="278" w="907">
                  <a:moveTo>
                    <a:pt x="138" y="1"/>
                  </a:moveTo>
                  <a:cubicBezTo>
                    <a:pt x="63" y="1"/>
                    <a:pt x="0" y="64"/>
                    <a:pt x="0" y="139"/>
                  </a:cubicBezTo>
                  <a:cubicBezTo>
                    <a:pt x="0" y="215"/>
                    <a:pt x="62" y="277"/>
                    <a:pt x="138" y="277"/>
                  </a:cubicBezTo>
                  <a:lnTo>
                    <a:pt x="769" y="277"/>
                  </a:lnTo>
                  <a:cubicBezTo>
                    <a:pt x="843" y="277"/>
                    <a:pt x="907" y="215"/>
                    <a:pt x="907" y="139"/>
                  </a:cubicBezTo>
                  <a:cubicBezTo>
                    <a:pt x="907" y="64"/>
                    <a:pt x="846" y="1"/>
                    <a:pt x="769" y="1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3" name="Google Shape;2143;p40"/>
            <p:cNvSpPr/>
            <p:nvPr/>
          </p:nvSpPr>
          <p:spPr>
            <a:xfrm>
              <a:off x="6251342" y="2382744"/>
              <a:ext cx="73952" cy="9870"/>
            </a:xfrm>
            <a:custGeom>
              <a:rect b="b" l="l" r="r" t="t"/>
              <a:pathLst>
                <a:path extrusionOk="0" h="278" w="2083">
                  <a:moveTo>
                    <a:pt x="140" y="1"/>
                  </a:moveTo>
                  <a:cubicBezTo>
                    <a:pt x="64" y="1"/>
                    <a:pt x="0" y="61"/>
                    <a:pt x="0" y="139"/>
                  </a:cubicBezTo>
                  <a:cubicBezTo>
                    <a:pt x="0" y="215"/>
                    <a:pt x="62" y="277"/>
                    <a:pt x="140" y="277"/>
                  </a:cubicBezTo>
                  <a:lnTo>
                    <a:pt x="1942" y="277"/>
                  </a:lnTo>
                  <a:cubicBezTo>
                    <a:pt x="2019" y="277"/>
                    <a:pt x="2083" y="215"/>
                    <a:pt x="2081" y="139"/>
                  </a:cubicBezTo>
                  <a:cubicBezTo>
                    <a:pt x="2081" y="64"/>
                    <a:pt x="2019" y="1"/>
                    <a:pt x="1942" y="1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4" name="Google Shape;2144;p40"/>
            <p:cNvSpPr/>
            <p:nvPr/>
          </p:nvSpPr>
          <p:spPr>
            <a:xfrm>
              <a:off x="6055575" y="2382744"/>
              <a:ext cx="37100" cy="9870"/>
            </a:xfrm>
            <a:custGeom>
              <a:rect b="b" l="l" r="r" t="t"/>
              <a:pathLst>
                <a:path extrusionOk="0" h="278" w="1045">
                  <a:moveTo>
                    <a:pt x="138" y="1"/>
                  </a:moveTo>
                  <a:cubicBezTo>
                    <a:pt x="63" y="1"/>
                    <a:pt x="0" y="61"/>
                    <a:pt x="0" y="139"/>
                  </a:cubicBezTo>
                  <a:cubicBezTo>
                    <a:pt x="0" y="215"/>
                    <a:pt x="61" y="277"/>
                    <a:pt x="138" y="277"/>
                  </a:cubicBezTo>
                  <a:lnTo>
                    <a:pt x="907" y="277"/>
                  </a:lnTo>
                  <a:cubicBezTo>
                    <a:pt x="984" y="277"/>
                    <a:pt x="1045" y="215"/>
                    <a:pt x="1045" y="139"/>
                  </a:cubicBezTo>
                  <a:cubicBezTo>
                    <a:pt x="1045" y="64"/>
                    <a:pt x="984" y="1"/>
                    <a:pt x="907" y="1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5" name="Google Shape;2145;p40"/>
            <p:cNvSpPr/>
            <p:nvPr/>
          </p:nvSpPr>
          <p:spPr>
            <a:xfrm>
              <a:off x="6283366" y="2410366"/>
              <a:ext cx="41928" cy="9835"/>
            </a:xfrm>
            <a:custGeom>
              <a:rect b="b" l="l" r="r" t="t"/>
              <a:pathLst>
                <a:path extrusionOk="0" h="277" w="1181">
                  <a:moveTo>
                    <a:pt x="139" y="0"/>
                  </a:moveTo>
                  <a:cubicBezTo>
                    <a:pt x="63" y="0"/>
                    <a:pt x="1" y="60"/>
                    <a:pt x="1" y="138"/>
                  </a:cubicBezTo>
                  <a:cubicBezTo>
                    <a:pt x="1" y="213"/>
                    <a:pt x="61" y="276"/>
                    <a:pt x="139" y="276"/>
                  </a:cubicBezTo>
                  <a:lnTo>
                    <a:pt x="1040" y="276"/>
                  </a:lnTo>
                  <a:cubicBezTo>
                    <a:pt x="1117" y="276"/>
                    <a:pt x="1181" y="213"/>
                    <a:pt x="1179" y="138"/>
                  </a:cubicBezTo>
                  <a:cubicBezTo>
                    <a:pt x="1179" y="63"/>
                    <a:pt x="1117" y="0"/>
                    <a:pt x="1040" y="0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6" name="Google Shape;2146;p40"/>
            <p:cNvSpPr/>
            <p:nvPr/>
          </p:nvSpPr>
          <p:spPr>
            <a:xfrm>
              <a:off x="6055575" y="2410366"/>
              <a:ext cx="56023" cy="9835"/>
            </a:xfrm>
            <a:custGeom>
              <a:rect b="b" l="l" r="r" t="t"/>
              <a:pathLst>
                <a:path extrusionOk="0" h="277" w="1578">
                  <a:moveTo>
                    <a:pt x="138" y="0"/>
                  </a:moveTo>
                  <a:cubicBezTo>
                    <a:pt x="63" y="0"/>
                    <a:pt x="0" y="60"/>
                    <a:pt x="0" y="138"/>
                  </a:cubicBezTo>
                  <a:cubicBezTo>
                    <a:pt x="0" y="213"/>
                    <a:pt x="61" y="276"/>
                    <a:pt x="138" y="276"/>
                  </a:cubicBezTo>
                  <a:lnTo>
                    <a:pt x="1438" y="276"/>
                  </a:lnTo>
                  <a:cubicBezTo>
                    <a:pt x="1515" y="276"/>
                    <a:pt x="1577" y="213"/>
                    <a:pt x="1576" y="138"/>
                  </a:cubicBezTo>
                  <a:cubicBezTo>
                    <a:pt x="1576" y="63"/>
                    <a:pt x="1514" y="0"/>
                    <a:pt x="1438" y="0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7" name="Google Shape;2147;p40"/>
            <p:cNvSpPr/>
            <p:nvPr/>
          </p:nvSpPr>
          <p:spPr>
            <a:xfrm>
              <a:off x="6295757" y="2437882"/>
              <a:ext cx="29503" cy="9835"/>
            </a:xfrm>
            <a:custGeom>
              <a:rect b="b" l="l" r="r" t="t"/>
              <a:pathLst>
                <a:path extrusionOk="0" h="277" w="831">
                  <a:moveTo>
                    <a:pt x="138" y="1"/>
                  </a:moveTo>
                  <a:cubicBezTo>
                    <a:pt x="63" y="1"/>
                    <a:pt x="0" y="63"/>
                    <a:pt x="0" y="139"/>
                  </a:cubicBezTo>
                  <a:cubicBezTo>
                    <a:pt x="0" y="214"/>
                    <a:pt x="62" y="277"/>
                    <a:pt x="138" y="277"/>
                  </a:cubicBezTo>
                  <a:lnTo>
                    <a:pt x="691" y="277"/>
                  </a:lnTo>
                  <a:cubicBezTo>
                    <a:pt x="768" y="277"/>
                    <a:pt x="830" y="214"/>
                    <a:pt x="830" y="139"/>
                  </a:cubicBezTo>
                  <a:cubicBezTo>
                    <a:pt x="830" y="63"/>
                    <a:pt x="768" y="1"/>
                    <a:pt x="691" y="1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8" name="Google Shape;2148;p40"/>
            <p:cNvSpPr/>
            <p:nvPr/>
          </p:nvSpPr>
          <p:spPr>
            <a:xfrm>
              <a:off x="6055575" y="2437882"/>
              <a:ext cx="139738" cy="9835"/>
            </a:xfrm>
            <a:custGeom>
              <a:rect b="b" l="l" r="r" t="t"/>
              <a:pathLst>
                <a:path extrusionOk="0" h="277" w="3936">
                  <a:moveTo>
                    <a:pt x="138" y="1"/>
                  </a:moveTo>
                  <a:cubicBezTo>
                    <a:pt x="63" y="1"/>
                    <a:pt x="0" y="63"/>
                    <a:pt x="0" y="139"/>
                  </a:cubicBezTo>
                  <a:cubicBezTo>
                    <a:pt x="0" y="214"/>
                    <a:pt x="62" y="277"/>
                    <a:pt x="138" y="277"/>
                  </a:cubicBezTo>
                  <a:lnTo>
                    <a:pt x="3798" y="277"/>
                  </a:lnTo>
                  <a:cubicBezTo>
                    <a:pt x="3874" y="277"/>
                    <a:pt x="3936" y="214"/>
                    <a:pt x="3936" y="139"/>
                  </a:cubicBezTo>
                  <a:cubicBezTo>
                    <a:pt x="3936" y="63"/>
                    <a:pt x="3874" y="1"/>
                    <a:pt x="3798" y="1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9" name="Google Shape;2149;p40"/>
            <p:cNvSpPr/>
            <p:nvPr/>
          </p:nvSpPr>
          <p:spPr>
            <a:xfrm>
              <a:off x="6288337" y="2465468"/>
              <a:ext cx="36958" cy="9870"/>
            </a:xfrm>
            <a:custGeom>
              <a:rect b="b" l="l" r="r" t="t"/>
              <a:pathLst>
                <a:path extrusionOk="0" h="278" w="1041">
                  <a:moveTo>
                    <a:pt x="140" y="1"/>
                  </a:moveTo>
                  <a:cubicBezTo>
                    <a:pt x="64" y="1"/>
                    <a:pt x="0" y="61"/>
                    <a:pt x="0" y="139"/>
                  </a:cubicBezTo>
                  <a:cubicBezTo>
                    <a:pt x="0" y="214"/>
                    <a:pt x="62" y="277"/>
                    <a:pt x="140" y="277"/>
                  </a:cubicBezTo>
                  <a:lnTo>
                    <a:pt x="900" y="277"/>
                  </a:lnTo>
                  <a:cubicBezTo>
                    <a:pt x="977" y="277"/>
                    <a:pt x="1041" y="214"/>
                    <a:pt x="1039" y="139"/>
                  </a:cubicBezTo>
                  <a:cubicBezTo>
                    <a:pt x="1039" y="63"/>
                    <a:pt x="977" y="1"/>
                    <a:pt x="900" y="1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0" name="Google Shape;2150;p40"/>
            <p:cNvSpPr/>
            <p:nvPr/>
          </p:nvSpPr>
          <p:spPr>
            <a:xfrm>
              <a:off x="6055575" y="2465468"/>
              <a:ext cx="153300" cy="9870"/>
            </a:xfrm>
            <a:custGeom>
              <a:rect b="b" l="l" r="r" t="t"/>
              <a:pathLst>
                <a:path extrusionOk="0" h="278" w="4318">
                  <a:moveTo>
                    <a:pt x="138" y="1"/>
                  </a:moveTo>
                  <a:cubicBezTo>
                    <a:pt x="63" y="1"/>
                    <a:pt x="0" y="61"/>
                    <a:pt x="0" y="139"/>
                  </a:cubicBezTo>
                  <a:cubicBezTo>
                    <a:pt x="0" y="214"/>
                    <a:pt x="62" y="277"/>
                    <a:pt x="138" y="277"/>
                  </a:cubicBezTo>
                  <a:lnTo>
                    <a:pt x="4179" y="277"/>
                  </a:lnTo>
                  <a:cubicBezTo>
                    <a:pt x="4254" y="277"/>
                    <a:pt x="4317" y="214"/>
                    <a:pt x="4317" y="139"/>
                  </a:cubicBezTo>
                  <a:cubicBezTo>
                    <a:pt x="4317" y="63"/>
                    <a:pt x="4257" y="1"/>
                    <a:pt x="4179" y="1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1" name="Google Shape;2151;p40"/>
            <p:cNvSpPr/>
            <p:nvPr/>
          </p:nvSpPr>
          <p:spPr>
            <a:xfrm>
              <a:off x="6188145" y="2379904"/>
              <a:ext cx="49810" cy="49743"/>
            </a:xfrm>
            <a:custGeom>
              <a:rect b="b" l="l" r="r" t="t"/>
              <a:pathLst>
                <a:path extrusionOk="0" h="1401" w="1403">
                  <a:moveTo>
                    <a:pt x="500" y="0"/>
                  </a:moveTo>
                  <a:lnTo>
                    <a:pt x="0" y="500"/>
                  </a:lnTo>
                  <a:lnTo>
                    <a:pt x="901" y="1401"/>
                  </a:lnTo>
                  <a:lnTo>
                    <a:pt x="1402" y="901"/>
                  </a:lnTo>
                  <a:lnTo>
                    <a:pt x="50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2" name="Google Shape;2152;p40"/>
            <p:cNvSpPr/>
            <p:nvPr/>
          </p:nvSpPr>
          <p:spPr>
            <a:xfrm>
              <a:off x="6196560" y="2379797"/>
              <a:ext cx="41431" cy="41434"/>
            </a:xfrm>
            <a:custGeom>
              <a:rect b="b" l="l" r="r" t="t"/>
              <a:pathLst>
                <a:path extrusionOk="0" h="1167" w="1167">
                  <a:moveTo>
                    <a:pt x="266" y="1"/>
                  </a:moveTo>
                  <a:lnTo>
                    <a:pt x="1" y="265"/>
                  </a:lnTo>
                  <a:lnTo>
                    <a:pt x="902" y="1166"/>
                  </a:lnTo>
                  <a:lnTo>
                    <a:pt x="1166" y="903"/>
                  </a:lnTo>
                  <a:lnTo>
                    <a:pt x="266" y="1"/>
                  </a:ln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3" name="Google Shape;2153;p40"/>
            <p:cNvSpPr/>
            <p:nvPr/>
          </p:nvSpPr>
          <p:spPr>
            <a:xfrm>
              <a:off x="6209909" y="2402129"/>
              <a:ext cx="70792" cy="68205"/>
            </a:xfrm>
            <a:custGeom>
              <a:rect b="b" l="l" r="r" t="t"/>
              <a:pathLst>
                <a:path extrusionOk="0" h="1921" w="1994">
                  <a:moveTo>
                    <a:pt x="757" y="0"/>
                  </a:moveTo>
                  <a:cubicBezTo>
                    <a:pt x="713" y="0"/>
                    <a:pt x="670" y="17"/>
                    <a:pt x="636" y="51"/>
                  </a:cubicBezTo>
                  <a:lnTo>
                    <a:pt x="67" y="619"/>
                  </a:lnTo>
                  <a:cubicBezTo>
                    <a:pt x="0" y="685"/>
                    <a:pt x="0" y="793"/>
                    <a:pt x="67" y="859"/>
                  </a:cubicBezTo>
                  <a:lnTo>
                    <a:pt x="962" y="1753"/>
                  </a:lnTo>
                  <a:cubicBezTo>
                    <a:pt x="1073" y="1865"/>
                    <a:pt x="1220" y="1920"/>
                    <a:pt x="1366" y="1920"/>
                  </a:cubicBezTo>
                  <a:cubicBezTo>
                    <a:pt x="1512" y="1920"/>
                    <a:pt x="1659" y="1865"/>
                    <a:pt x="1770" y="1753"/>
                  </a:cubicBezTo>
                  <a:cubicBezTo>
                    <a:pt x="1993" y="1530"/>
                    <a:pt x="1993" y="1169"/>
                    <a:pt x="1770" y="944"/>
                  </a:cubicBezTo>
                  <a:lnTo>
                    <a:pt x="877" y="51"/>
                  </a:lnTo>
                  <a:cubicBezTo>
                    <a:pt x="844" y="17"/>
                    <a:pt x="800" y="0"/>
                    <a:pt x="75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4" name="Google Shape;2154;p40"/>
            <p:cNvSpPr/>
            <p:nvPr/>
          </p:nvSpPr>
          <p:spPr>
            <a:xfrm>
              <a:off x="6226205" y="2402129"/>
              <a:ext cx="54496" cy="67566"/>
            </a:xfrm>
            <a:custGeom>
              <a:rect b="b" l="l" r="r" t="t"/>
              <a:pathLst>
                <a:path extrusionOk="0" h="1903" w="1535">
                  <a:moveTo>
                    <a:pt x="298" y="0"/>
                  </a:moveTo>
                  <a:cubicBezTo>
                    <a:pt x="254" y="0"/>
                    <a:pt x="211" y="17"/>
                    <a:pt x="177" y="51"/>
                  </a:cubicBezTo>
                  <a:lnTo>
                    <a:pt x="0" y="226"/>
                  </a:lnTo>
                  <a:cubicBezTo>
                    <a:pt x="35" y="232"/>
                    <a:pt x="70" y="248"/>
                    <a:pt x="95" y="275"/>
                  </a:cubicBezTo>
                  <a:lnTo>
                    <a:pt x="991" y="1169"/>
                  </a:lnTo>
                  <a:cubicBezTo>
                    <a:pt x="1189" y="1369"/>
                    <a:pt x="1211" y="1680"/>
                    <a:pt x="1052" y="1903"/>
                  </a:cubicBezTo>
                  <a:cubicBezTo>
                    <a:pt x="1149" y="1878"/>
                    <a:pt x="1238" y="1828"/>
                    <a:pt x="1311" y="1753"/>
                  </a:cubicBezTo>
                  <a:cubicBezTo>
                    <a:pt x="1534" y="1530"/>
                    <a:pt x="1534" y="1169"/>
                    <a:pt x="1311" y="944"/>
                  </a:cubicBezTo>
                  <a:lnTo>
                    <a:pt x="418" y="51"/>
                  </a:lnTo>
                  <a:cubicBezTo>
                    <a:pt x="385" y="17"/>
                    <a:pt x="341" y="0"/>
                    <a:pt x="298" y="0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5" name="Google Shape;2155;p40"/>
            <p:cNvSpPr/>
            <p:nvPr/>
          </p:nvSpPr>
          <p:spPr>
            <a:xfrm>
              <a:off x="6102049" y="2293665"/>
              <a:ext cx="116519" cy="116527"/>
            </a:xfrm>
            <a:custGeom>
              <a:rect b="b" l="l" r="r" t="t"/>
              <a:pathLst>
                <a:path extrusionOk="0" h="3282" w="3282">
                  <a:moveTo>
                    <a:pt x="1641" y="0"/>
                  </a:moveTo>
                  <a:cubicBezTo>
                    <a:pt x="735" y="0"/>
                    <a:pt x="1" y="734"/>
                    <a:pt x="1" y="1641"/>
                  </a:cubicBezTo>
                  <a:cubicBezTo>
                    <a:pt x="1" y="2547"/>
                    <a:pt x="735" y="3281"/>
                    <a:pt x="1641" y="3281"/>
                  </a:cubicBezTo>
                  <a:cubicBezTo>
                    <a:pt x="2548" y="3281"/>
                    <a:pt x="3282" y="2547"/>
                    <a:pt x="3282" y="1641"/>
                  </a:cubicBezTo>
                  <a:cubicBezTo>
                    <a:pt x="3282" y="734"/>
                    <a:pt x="2548" y="0"/>
                    <a:pt x="164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6" name="Google Shape;2156;p40"/>
            <p:cNvSpPr/>
            <p:nvPr/>
          </p:nvSpPr>
          <p:spPr>
            <a:xfrm>
              <a:off x="6135564" y="2295085"/>
              <a:ext cx="88614" cy="115107"/>
            </a:xfrm>
            <a:custGeom>
              <a:rect b="b" l="l" r="r" t="t"/>
              <a:pathLst>
                <a:path extrusionOk="0" h="3242" w="2496">
                  <a:moveTo>
                    <a:pt x="1050" y="1"/>
                  </a:moveTo>
                  <a:lnTo>
                    <a:pt x="1050" y="1"/>
                  </a:lnTo>
                  <a:cubicBezTo>
                    <a:pt x="1217" y="77"/>
                    <a:pt x="1375" y="188"/>
                    <a:pt x="1513" y="326"/>
                  </a:cubicBezTo>
                  <a:cubicBezTo>
                    <a:pt x="2155" y="966"/>
                    <a:pt x="2155" y="2004"/>
                    <a:pt x="1513" y="2644"/>
                  </a:cubicBezTo>
                  <a:cubicBezTo>
                    <a:pt x="1193" y="2965"/>
                    <a:pt x="774" y="3125"/>
                    <a:pt x="353" y="3125"/>
                  </a:cubicBezTo>
                  <a:cubicBezTo>
                    <a:pt x="235" y="3125"/>
                    <a:pt x="117" y="3113"/>
                    <a:pt x="1" y="3087"/>
                  </a:cubicBezTo>
                  <a:lnTo>
                    <a:pt x="1" y="3087"/>
                  </a:lnTo>
                  <a:cubicBezTo>
                    <a:pt x="221" y="3190"/>
                    <a:pt x="459" y="3241"/>
                    <a:pt x="696" y="3241"/>
                  </a:cubicBezTo>
                  <a:cubicBezTo>
                    <a:pt x="1116" y="3241"/>
                    <a:pt x="1535" y="3081"/>
                    <a:pt x="1856" y="2761"/>
                  </a:cubicBezTo>
                  <a:cubicBezTo>
                    <a:pt x="2496" y="2120"/>
                    <a:pt x="2496" y="1081"/>
                    <a:pt x="1854" y="442"/>
                  </a:cubicBezTo>
                  <a:cubicBezTo>
                    <a:pt x="1625" y="212"/>
                    <a:pt x="1345" y="65"/>
                    <a:pt x="1050" y="1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7" name="Google Shape;2157;p40"/>
            <p:cNvSpPr/>
            <p:nvPr/>
          </p:nvSpPr>
          <p:spPr>
            <a:xfrm>
              <a:off x="6121470" y="2313086"/>
              <a:ext cx="77679" cy="77685"/>
            </a:xfrm>
            <a:custGeom>
              <a:rect b="b" l="l" r="r" t="t"/>
              <a:pathLst>
                <a:path extrusionOk="0" h="2188" w="2188">
                  <a:moveTo>
                    <a:pt x="1094" y="0"/>
                  </a:moveTo>
                  <a:cubicBezTo>
                    <a:pt x="490" y="0"/>
                    <a:pt x="0" y="489"/>
                    <a:pt x="0" y="1094"/>
                  </a:cubicBezTo>
                  <a:cubicBezTo>
                    <a:pt x="0" y="1698"/>
                    <a:pt x="490" y="2187"/>
                    <a:pt x="1094" y="2187"/>
                  </a:cubicBezTo>
                  <a:cubicBezTo>
                    <a:pt x="1699" y="2187"/>
                    <a:pt x="2188" y="1698"/>
                    <a:pt x="2188" y="1094"/>
                  </a:cubicBezTo>
                  <a:cubicBezTo>
                    <a:pt x="2188" y="489"/>
                    <a:pt x="1699" y="0"/>
                    <a:pt x="10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8" name="Google Shape;2158;p40"/>
            <p:cNvSpPr/>
            <p:nvPr/>
          </p:nvSpPr>
          <p:spPr>
            <a:xfrm>
              <a:off x="6131162" y="2316530"/>
              <a:ext cx="71786" cy="74241"/>
            </a:xfrm>
            <a:custGeom>
              <a:rect b="b" l="l" r="r" t="t"/>
              <a:pathLst>
                <a:path extrusionOk="0" h="2091" w="2022">
                  <a:moveTo>
                    <a:pt x="1273" y="1"/>
                  </a:moveTo>
                  <a:cubicBezTo>
                    <a:pt x="1653" y="430"/>
                    <a:pt x="1637" y="1089"/>
                    <a:pt x="1225" y="1499"/>
                  </a:cubicBezTo>
                  <a:cubicBezTo>
                    <a:pt x="1012" y="1712"/>
                    <a:pt x="732" y="1819"/>
                    <a:pt x="452" y="1819"/>
                  </a:cubicBezTo>
                  <a:cubicBezTo>
                    <a:pt x="298" y="1819"/>
                    <a:pt x="144" y="1786"/>
                    <a:pt x="1" y="1722"/>
                  </a:cubicBezTo>
                  <a:lnTo>
                    <a:pt x="1" y="1722"/>
                  </a:lnTo>
                  <a:cubicBezTo>
                    <a:pt x="15" y="1738"/>
                    <a:pt x="31" y="1754"/>
                    <a:pt x="48" y="1771"/>
                  </a:cubicBezTo>
                  <a:cubicBezTo>
                    <a:pt x="261" y="1984"/>
                    <a:pt x="541" y="2090"/>
                    <a:pt x="821" y="2090"/>
                  </a:cubicBezTo>
                  <a:cubicBezTo>
                    <a:pt x="1101" y="2090"/>
                    <a:pt x="1382" y="1984"/>
                    <a:pt x="1595" y="1771"/>
                  </a:cubicBezTo>
                  <a:cubicBezTo>
                    <a:pt x="2021" y="1344"/>
                    <a:pt x="2021" y="651"/>
                    <a:pt x="1595" y="224"/>
                  </a:cubicBezTo>
                  <a:cubicBezTo>
                    <a:pt x="1499" y="128"/>
                    <a:pt x="1390" y="53"/>
                    <a:pt x="1273" y="1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59" name="Google Shape;2159;p40"/>
          <p:cNvGrpSpPr/>
          <p:nvPr/>
        </p:nvGrpSpPr>
        <p:grpSpPr>
          <a:xfrm>
            <a:off x="5379478" y="2182787"/>
            <a:ext cx="327131" cy="306829"/>
            <a:chOff x="5379478" y="2182787"/>
            <a:chExt cx="327131" cy="306829"/>
          </a:xfrm>
        </p:grpSpPr>
        <p:sp>
          <p:nvSpPr>
            <p:cNvPr id="2160" name="Google Shape;2160;p40"/>
            <p:cNvSpPr/>
            <p:nvPr/>
          </p:nvSpPr>
          <p:spPr>
            <a:xfrm>
              <a:off x="5571056" y="2182787"/>
              <a:ext cx="92662" cy="56950"/>
            </a:xfrm>
            <a:custGeom>
              <a:rect b="b" l="l" r="r" t="t"/>
              <a:pathLst>
                <a:path extrusionOk="0" h="1604" w="2610">
                  <a:moveTo>
                    <a:pt x="1306" y="1"/>
                  </a:moveTo>
                  <a:cubicBezTo>
                    <a:pt x="586" y="1"/>
                    <a:pt x="1" y="585"/>
                    <a:pt x="1" y="1304"/>
                  </a:cubicBezTo>
                  <a:lnTo>
                    <a:pt x="1" y="1312"/>
                  </a:lnTo>
                  <a:cubicBezTo>
                    <a:pt x="1" y="1471"/>
                    <a:pt x="133" y="1604"/>
                    <a:pt x="293" y="1604"/>
                  </a:cubicBezTo>
                  <a:cubicBezTo>
                    <a:pt x="453" y="1604"/>
                    <a:pt x="585" y="1471"/>
                    <a:pt x="585" y="1312"/>
                  </a:cubicBezTo>
                  <a:lnTo>
                    <a:pt x="585" y="1304"/>
                  </a:lnTo>
                  <a:cubicBezTo>
                    <a:pt x="585" y="907"/>
                    <a:pt x="909" y="583"/>
                    <a:pt x="1306" y="583"/>
                  </a:cubicBezTo>
                  <a:cubicBezTo>
                    <a:pt x="1703" y="583"/>
                    <a:pt x="2027" y="907"/>
                    <a:pt x="2027" y="1304"/>
                  </a:cubicBezTo>
                  <a:lnTo>
                    <a:pt x="2027" y="1312"/>
                  </a:lnTo>
                  <a:cubicBezTo>
                    <a:pt x="2027" y="1471"/>
                    <a:pt x="2158" y="1604"/>
                    <a:pt x="2319" y="1604"/>
                  </a:cubicBezTo>
                  <a:cubicBezTo>
                    <a:pt x="2479" y="1604"/>
                    <a:pt x="2610" y="1471"/>
                    <a:pt x="2610" y="1312"/>
                  </a:cubicBezTo>
                  <a:lnTo>
                    <a:pt x="2610" y="1304"/>
                  </a:lnTo>
                  <a:cubicBezTo>
                    <a:pt x="2608" y="585"/>
                    <a:pt x="2024" y="1"/>
                    <a:pt x="13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1" name="Google Shape;2161;p40"/>
            <p:cNvSpPr/>
            <p:nvPr/>
          </p:nvSpPr>
          <p:spPr>
            <a:xfrm>
              <a:off x="5588275" y="2182787"/>
              <a:ext cx="75407" cy="56950"/>
            </a:xfrm>
            <a:custGeom>
              <a:rect b="b" l="l" r="r" t="t"/>
              <a:pathLst>
                <a:path extrusionOk="0" h="1604" w="2124">
                  <a:moveTo>
                    <a:pt x="821" y="1"/>
                  </a:moveTo>
                  <a:cubicBezTo>
                    <a:pt x="509" y="1"/>
                    <a:pt x="225" y="110"/>
                    <a:pt x="1" y="291"/>
                  </a:cubicBezTo>
                  <a:cubicBezTo>
                    <a:pt x="163" y="216"/>
                    <a:pt x="348" y="175"/>
                    <a:pt x="540" y="175"/>
                  </a:cubicBezTo>
                  <a:cubicBezTo>
                    <a:pt x="1260" y="175"/>
                    <a:pt x="1844" y="759"/>
                    <a:pt x="1844" y="1479"/>
                  </a:cubicBezTo>
                  <a:lnTo>
                    <a:pt x="1844" y="1486"/>
                  </a:lnTo>
                  <a:cubicBezTo>
                    <a:pt x="1844" y="1527"/>
                    <a:pt x="1835" y="1568"/>
                    <a:pt x="1818" y="1604"/>
                  </a:cubicBezTo>
                  <a:lnTo>
                    <a:pt x="1831" y="1604"/>
                  </a:lnTo>
                  <a:cubicBezTo>
                    <a:pt x="1992" y="1604"/>
                    <a:pt x="2123" y="1471"/>
                    <a:pt x="2123" y="1312"/>
                  </a:cubicBezTo>
                  <a:lnTo>
                    <a:pt x="2123" y="1304"/>
                  </a:lnTo>
                  <a:cubicBezTo>
                    <a:pt x="2123" y="585"/>
                    <a:pt x="1539" y="1"/>
                    <a:pt x="821" y="1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2" name="Google Shape;2162;p40"/>
            <p:cNvSpPr/>
            <p:nvPr/>
          </p:nvSpPr>
          <p:spPr>
            <a:xfrm>
              <a:off x="5528238" y="2225817"/>
              <a:ext cx="178365" cy="139464"/>
            </a:xfrm>
            <a:custGeom>
              <a:rect b="b" l="l" r="r" t="t"/>
              <a:pathLst>
                <a:path extrusionOk="0" h="3928" w="5024">
                  <a:moveTo>
                    <a:pt x="235" y="0"/>
                  </a:moveTo>
                  <a:cubicBezTo>
                    <a:pt x="106" y="0"/>
                    <a:pt x="1" y="107"/>
                    <a:pt x="1" y="236"/>
                  </a:cubicBezTo>
                  <a:lnTo>
                    <a:pt x="1" y="3691"/>
                  </a:lnTo>
                  <a:cubicBezTo>
                    <a:pt x="1" y="3822"/>
                    <a:pt x="106" y="3927"/>
                    <a:pt x="235" y="3927"/>
                  </a:cubicBezTo>
                  <a:lnTo>
                    <a:pt x="4787" y="3927"/>
                  </a:lnTo>
                  <a:cubicBezTo>
                    <a:pt x="4917" y="3927"/>
                    <a:pt x="5023" y="3824"/>
                    <a:pt x="5023" y="3691"/>
                  </a:cubicBezTo>
                  <a:lnTo>
                    <a:pt x="5023" y="236"/>
                  </a:lnTo>
                  <a:cubicBezTo>
                    <a:pt x="5023" y="107"/>
                    <a:pt x="4917" y="0"/>
                    <a:pt x="478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3" name="Google Shape;2163;p40"/>
            <p:cNvSpPr/>
            <p:nvPr/>
          </p:nvSpPr>
          <p:spPr>
            <a:xfrm>
              <a:off x="5528238" y="2225924"/>
              <a:ext cx="178365" cy="67815"/>
            </a:xfrm>
            <a:custGeom>
              <a:rect b="b" l="l" r="r" t="t"/>
              <a:pathLst>
                <a:path extrusionOk="0" h="1910" w="5024">
                  <a:moveTo>
                    <a:pt x="235" y="0"/>
                  </a:moveTo>
                  <a:cubicBezTo>
                    <a:pt x="106" y="0"/>
                    <a:pt x="1" y="105"/>
                    <a:pt x="1" y="236"/>
                  </a:cubicBezTo>
                  <a:lnTo>
                    <a:pt x="1" y="1553"/>
                  </a:lnTo>
                  <a:cubicBezTo>
                    <a:pt x="1" y="1553"/>
                    <a:pt x="659" y="1698"/>
                    <a:pt x="1545" y="1835"/>
                  </a:cubicBezTo>
                  <a:cubicBezTo>
                    <a:pt x="1865" y="1885"/>
                    <a:pt x="2188" y="1909"/>
                    <a:pt x="2511" y="1909"/>
                  </a:cubicBezTo>
                  <a:cubicBezTo>
                    <a:pt x="2834" y="1909"/>
                    <a:pt x="3157" y="1885"/>
                    <a:pt x="3478" y="1835"/>
                  </a:cubicBezTo>
                  <a:cubicBezTo>
                    <a:pt x="4363" y="1698"/>
                    <a:pt x="5023" y="1553"/>
                    <a:pt x="5023" y="1553"/>
                  </a:cubicBezTo>
                  <a:lnTo>
                    <a:pt x="5023" y="236"/>
                  </a:lnTo>
                  <a:cubicBezTo>
                    <a:pt x="5023" y="107"/>
                    <a:pt x="4917" y="0"/>
                    <a:pt x="47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4" name="Google Shape;2164;p40"/>
            <p:cNvSpPr/>
            <p:nvPr/>
          </p:nvSpPr>
          <p:spPr>
            <a:xfrm>
              <a:off x="5684384" y="2225924"/>
              <a:ext cx="22225" cy="139464"/>
            </a:xfrm>
            <a:custGeom>
              <a:rect b="b" l="l" r="r" t="t"/>
              <a:pathLst>
                <a:path extrusionOk="0" h="3928" w="626">
                  <a:moveTo>
                    <a:pt x="1" y="0"/>
                  </a:moveTo>
                  <a:cubicBezTo>
                    <a:pt x="130" y="0"/>
                    <a:pt x="237" y="107"/>
                    <a:pt x="237" y="236"/>
                  </a:cubicBezTo>
                  <a:lnTo>
                    <a:pt x="237" y="3691"/>
                  </a:lnTo>
                  <a:cubicBezTo>
                    <a:pt x="237" y="3821"/>
                    <a:pt x="130" y="3927"/>
                    <a:pt x="1" y="3927"/>
                  </a:cubicBezTo>
                  <a:lnTo>
                    <a:pt x="389" y="3927"/>
                  </a:lnTo>
                  <a:cubicBezTo>
                    <a:pt x="519" y="3927"/>
                    <a:pt x="625" y="3821"/>
                    <a:pt x="625" y="3691"/>
                  </a:cubicBezTo>
                  <a:lnTo>
                    <a:pt x="625" y="236"/>
                  </a:lnTo>
                  <a:cubicBezTo>
                    <a:pt x="625" y="107"/>
                    <a:pt x="519" y="0"/>
                    <a:pt x="389" y="0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5" name="Google Shape;2165;p40"/>
            <p:cNvSpPr/>
            <p:nvPr/>
          </p:nvSpPr>
          <p:spPr>
            <a:xfrm>
              <a:off x="5684384" y="2225959"/>
              <a:ext cx="22225" cy="57980"/>
            </a:xfrm>
            <a:custGeom>
              <a:rect b="b" l="l" r="r" t="t"/>
              <a:pathLst>
                <a:path extrusionOk="0" h="1633" w="626">
                  <a:moveTo>
                    <a:pt x="392" y="1"/>
                  </a:moveTo>
                  <a:cubicBezTo>
                    <a:pt x="391" y="1"/>
                    <a:pt x="390" y="1"/>
                    <a:pt x="389" y="1"/>
                  </a:cubicBezTo>
                  <a:lnTo>
                    <a:pt x="1" y="1"/>
                  </a:lnTo>
                  <a:cubicBezTo>
                    <a:pt x="130" y="1"/>
                    <a:pt x="237" y="107"/>
                    <a:pt x="237" y="237"/>
                  </a:cubicBezTo>
                  <a:lnTo>
                    <a:pt x="237" y="1632"/>
                  </a:lnTo>
                  <a:cubicBezTo>
                    <a:pt x="481" y="1584"/>
                    <a:pt x="625" y="1552"/>
                    <a:pt x="625" y="1552"/>
                  </a:cubicBezTo>
                  <a:lnTo>
                    <a:pt x="625" y="235"/>
                  </a:lnTo>
                  <a:cubicBezTo>
                    <a:pt x="625" y="107"/>
                    <a:pt x="520" y="1"/>
                    <a:pt x="392" y="1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6" name="Google Shape;2166;p40"/>
            <p:cNvSpPr/>
            <p:nvPr/>
          </p:nvSpPr>
          <p:spPr>
            <a:xfrm>
              <a:off x="5559517" y="2273996"/>
              <a:ext cx="20414" cy="29114"/>
            </a:xfrm>
            <a:custGeom>
              <a:rect b="b" l="l" r="r" t="t"/>
              <a:pathLst>
                <a:path extrusionOk="0" h="820" w="575">
                  <a:moveTo>
                    <a:pt x="208" y="0"/>
                  </a:moveTo>
                  <a:cubicBezTo>
                    <a:pt x="93" y="0"/>
                    <a:pt x="1" y="94"/>
                    <a:pt x="1" y="208"/>
                  </a:cubicBezTo>
                  <a:lnTo>
                    <a:pt x="1" y="612"/>
                  </a:lnTo>
                  <a:cubicBezTo>
                    <a:pt x="1" y="727"/>
                    <a:pt x="94" y="819"/>
                    <a:pt x="208" y="819"/>
                  </a:cubicBezTo>
                  <a:lnTo>
                    <a:pt x="368" y="819"/>
                  </a:lnTo>
                  <a:cubicBezTo>
                    <a:pt x="483" y="819"/>
                    <a:pt x="575" y="727"/>
                    <a:pt x="575" y="612"/>
                  </a:cubicBezTo>
                  <a:lnTo>
                    <a:pt x="575" y="208"/>
                  </a:lnTo>
                  <a:cubicBezTo>
                    <a:pt x="575" y="92"/>
                    <a:pt x="481" y="0"/>
                    <a:pt x="3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7" name="Google Shape;2167;p40"/>
            <p:cNvSpPr/>
            <p:nvPr/>
          </p:nvSpPr>
          <p:spPr>
            <a:xfrm>
              <a:off x="5654809" y="2273996"/>
              <a:ext cx="20414" cy="29114"/>
            </a:xfrm>
            <a:custGeom>
              <a:rect b="b" l="l" r="r" t="t"/>
              <a:pathLst>
                <a:path extrusionOk="0" h="820" w="575">
                  <a:moveTo>
                    <a:pt x="208" y="0"/>
                  </a:moveTo>
                  <a:cubicBezTo>
                    <a:pt x="92" y="0"/>
                    <a:pt x="0" y="94"/>
                    <a:pt x="0" y="208"/>
                  </a:cubicBezTo>
                  <a:lnTo>
                    <a:pt x="0" y="612"/>
                  </a:lnTo>
                  <a:cubicBezTo>
                    <a:pt x="0" y="727"/>
                    <a:pt x="94" y="819"/>
                    <a:pt x="208" y="819"/>
                  </a:cubicBezTo>
                  <a:lnTo>
                    <a:pt x="367" y="819"/>
                  </a:lnTo>
                  <a:cubicBezTo>
                    <a:pt x="482" y="819"/>
                    <a:pt x="575" y="727"/>
                    <a:pt x="575" y="612"/>
                  </a:cubicBezTo>
                  <a:lnTo>
                    <a:pt x="575" y="208"/>
                  </a:lnTo>
                  <a:cubicBezTo>
                    <a:pt x="575" y="92"/>
                    <a:pt x="481" y="0"/>
                    <a:pt x="3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8" name="Google Shape;2168;p40"/>
            <p:cNvSpPr/>
            <p:nvPr/>
          </p:nvSpPr>
          <p:spPr>
            <a:xfrm>
              <a:off x="5564630" y="2274138"/>
              <a:ext cx="15302" cy="29008"/>
            </a:xfrm>
            <a:custGeom>
              <a:rect b="b" l="l" r="r" t="t"/>
              <a:pathLst>
                <a:path extrusionOk="0" h="817" w="431">
                  <a:moveTo>
                    <a:pt x="229" y="1"/>
                  </a:moveTo>
                  <a:cubicBezTo>
                    <a:pt x="227" y="1"/>
                    <a:pt x="225" y="1"/>
                    <a:pt x="224" y="1"/>
                  </a:cubicBezTo>
                  <a:lnTo>
                    <a:pt x="64" y="1"/>
                  </a:lnTo>
                  <a:cubicBezTo>
                    <a:pt x="42" y="1"/>
                    <a:pt x="21" y="3"/>
                    <a:pt x="0" y="11"/>
                  </a:cubicBezTo>
                  <a:cubicBezTo>
                    <a:pt x="85" y="38"/>
                    <a:pt x="144" y="116"/>
                    <a:pt x="144" y="206"/>
                  </a:cubicBezTo>
                  <a:lnTo>
                    <a:pt x="144" y="612"/>
                  </a:lnTo>
                  <a:cubicBezTo>
                    <a:pt x="144" y="703"/>
                    <a:pt x="84" y="781"/>
                    <a:pt x="0" y="808"/>
                  </a:cubicBezTo>
                  <a:cubicBezTo>
                    <a:pt x="21" y="814"/>
                    <a:pt x="42" y="817"/>
                    <a:pt x="64" y="817"/>
                  </a:cubicBezTo>
                  <a:lnTo>
                    <a:pt x="224" y="817"/>
                  </a:lnTo>
                  <a:cubicBezTo>
                    <a:pt x="339" y="817"/>
                    <a:pt x="431" y="724"/>
                    <a:pt x="431" y="609"/>
                  </a:cubicBezTo>
                  <a:lnTo>
                    <a:pt x="431" y="205"/>
                  </a:lnTo>
                  <a:cubicBezTo>
                    <a:pt x="431" y="92"/>
                    <a:pt x="341" y="1"/>
                    <a:pt x="229" y="1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9" name="Google Shape;2169;p40"/>
            <p:cNvSpPr/>
            <p:nvPr/>
          </p:nvSpPr>
          <p:spPr>
            <a:xfrm>
              <a:off x="5659922" y="2274138"/>
              <a:ext cx="15302" cy="29008"/>
            </a:xfrm>
            <a:custGeom>
              <a:rect b="b" l="l" r="r" t="t"/>
              <a:pathLst>
                <a:path extrusionOk="0" h="817" w="431">
                  <a:moveTo>
                    <a:pt x="229" y="1"/>
                  </a:moveTo>
                  <a:cubicBezTo>
                    <a:pt x="227" y="1"/>
                    <a:pt x="225" y="1"/>
                    <a:pt x="223" y="1"/>
                  </a:cubicBezTo>
                  <a:lnTo>
                    <a:pt x="64" y="1"/>
                  </a:lnTo>
                  <a:cubicBezTo>
                    <a:pt x="42" y="1"/>
                    <a:pt x="20" y="3"/>
                    <a:pt x="0" y="11"/>
                  </a:cubicBezTo>
                  <a:cubicBezTo>
                    <a:pt x="85" y="37"/>
                    <a:pt x="144" y="116"/>
                    <a:pt x="144" y="206"/>
                  </a:cubicBezTo>
                  <a:lnTo>
                    <a:pt x="144" y="612"/>
                  </a:lnTo>
                  <a:cubicBezTo>
                    <a:pt x="144" y="703"/>
                    <a:pt x="84" y="781"/>
                    <a:pt x="0" y="808"/>
                  </a:cubicBezTo>
                  <a:cubicBezTo>
                    <a:pt x="20" y="814"/>
                    <a:pt x="42" y="817"/>
                    <a:pt x="64" y="817"/>
                  </a:cubicBezTo>
                  <a:lnTo>
                    <a:pt x="223" y="817"/>
                  </a:lnTo>
                  <a:cubicBezTo>
                    <a:pt x="338" y="817"/>
                    <a:pt x="431" y="724"/>
                    <a:pt x="431" y="609"/>
                  </a:cubicBezTo>
                  <a:lnTo>
                    <a:pt x="431" y="205"/>
                  </a:lnTo>
                  <a:cubicBezTo>
                    <a:pt x="431" y="92"/>
                    <a:pt x="341" y="1"/>
                    <a:pt x="229" y="1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0" name="Google Shape;2170;p40"/>
            <p:cNvSpPr/>
            <p:nvPr/>
          </p:nvSpPr>
          <p:spPr>
            <a:xfrm>
              <a:off x="5422331" y="2307086"/>
              <a:ext cx="92662" cy="56915"/>
            </a:xfrm>
            <a:custGeom>
              <a:rect b="b" l="l" r="r" t="t"/>
              <a:pathLst>
                <a:path extrusionOk="0" h="1603" w="2610">
                  <a:moveTo>
                    <a:pt x="1306" y="1"/>
                  </a:moveTo>
                  <a:cubicBezTo>
                    <a:pt x="586" y="1"/>
                    <a:pt x="1" y="585"/>
                    <a:pt x="1" y="1305"/>
                  </a:cubicBezTo>
                  <a:lnTo>
                    <a:pt x="1" y="1312"/>
                  </a:lnTo>
                  <a:cubicBezTo>
                    <a:pt x="1" y="1471"/>
                    <a:pt x="132" y="1602"/>
                    <a:pt x="293" y="1602"/>
                  </a:cubicBezTo>
                  <a:cubicBezTo>
                    <a:pt x="453" y="1602"/>
                    <a:pt x="584" y="1471"/>
                    <a:pt x="584" y="1312"/>
                  </a:cubicBezTo>
                  <a:lnTo>
                    <a:pt x="584" y="1305"/>
                  </a:lnTo>
                  <a:cubicBezTo>
                    <a:pt x="584" y="907"/>
                    <a:pt x="907" y="584"/>
                    <a:pt x="1306" y="584"/>
                  </a:cubicBezTo>
                  <a:cubicBezTo>
                    <a:pt x="1703" y="584"/>
                    <a:pt x="2027" y="907"/>
                    <a:pt x="2027" y="1305"/>
                  </a:cubicBezTo>
                  <a:lnTo>
                    <a:pt x="2027" y="1312"/>
                  </a:lnTo>
                  <a:cubicBezTo>
                    <a:pt x="2027" y="1471"/>
                    <a:pt x="2158" y="1602"/>
                    <a:pt x="2318" y="1602"/>
                  </a:cubicBezTo>
                  <a:cubicBezTo>
                    <a:pt x="2479" y="1602"/>
                    <a:pt x="2610" y="1471"/>
                    <a:pt x="2610" y="1312"/>
                  </a:cubicBezTo>
                  <a:lnTo>
                    <a:pt x="2610" y="1305"/>
                  </a:lnTo>
                  <a:cubicBezTo>
                    <a:pt x="2610" y="585"/>
                    <a:pt x="2025" y="1"/>
                    <a:pt x="13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1" name="Google Shape;2171;p40"/>
            <p:cNvSpPr/>
            <p:nvPr/>
          </p:nvSpPr>
          <p:spPr>
            <a:xfrm>
              <a:off x="5439621" y="2307086"/>
              <a:ext cx="75372" cy="56915"/>
            </a:xfrm>
            <a:custGeom>
              <a:rect b="b" l="l" r="r" t="t"/>
              <a:pathLst>
                <a:path extrusionOk="0" h="1603" w="2123">
                  <a:moveTo>
                    <a:pt x="820" y="1"/>
                  </a:moveTo>
                  <a:cubicBezTo>
                    <a:pt x="508" y="1"/>
                    <a:pt x="225" y="110"/>
                    <a:pt x="0" y="291"/>
                  </a:cubicBezTo>
                  <a:cubicBezTo>
                    <a:pt x="163" y="217"/>
                    <a:pt x="347" y="175"/>
                    <a:pt x="540" y="175"/>
                  </a:cubicBezTo>
                  <a:cubicBezTo>
                    <a:pt x="1259" y="175"/>
                    <a:pt x="1844" y="759"/>
                    <a:pt x="1844" y="1479"/>
                  </a:cubicBezTo>
                  <a:lnTo>
                    <a:pt x="1844" y="1486"/>
                  </a:lnTo>
                  <a:cubicBezTo>
                    <a:pt x="1844" y="1528"/>
                    <a:pt x="1835" y="1566"/>
                    <a:pt x="1818" y="1602"/>
                  </a:cubicBezTo>
                  <a:lnTo>
                    <a:pt x="1831" y="1602"/>
                  </a:lnTo>
                  <a:cubicBezTo>
                    <a:pt x="1992" y="1602"/>
                    <a:pt x="2123" y="1471"/>
                    <a:pt x="2123" y="1312"/>
                  </a:cubicBezTo>
                  <a:lnTo>
                    <a:pt x="2123" y="1305"/>
                  </a:lnTo>
                  <a:cubicBezTo>
                    <a:pt x="2123" y="585"/>
                    <a:pt x="1538" y="1"/>
                    <a:pt x="820" y="1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2" name="Google Shape;2172;p40"/>
            <p:cNvSpPr/>
            <p:nvPr/>
          </p:nvSpPr>
          <p:spPr>
            <a:xfrm>
              <a:off x="5379478" y="2350116"/>
              <a:ext cx="178400" cy="139464"/>
            </a:xfrm>
            <a:custGeom>
              <a:rect b="b" l="l" r="r" t="t"/>
              <a:pathLst>
                <a:path extrusionOk="0" h="3928" w="5025">
                  <a:moveTo>
                    <a:pt x="236" y="0"/>
                  </a:moveTo>
                  <a:cubicBezTo>
                    <a:pt x="107" y="0"/>
                    <a:pt x="0" y="107"/>
                    <a:pt x="0" y="236"/>
                  </a:cubicBezTo>
                  <a:lnTo>
                    <a:pt x="0" y="3692"/>
                  </a:lnTo>
                  <a:cubicBezTo>
                    <a:pt x="0" y="3821"/>
                    <a:pt x="107" y="3928"/>
                    <a:pt x="236" y="3928"/>
                  </a:cubicBezTo>
                  <a:lnTo>
                    <a:pt x="4788" y="3928"/>
                  </a:lnTo>
                  <a:cubicBezTo>
                    <a:pt x="4919" y="3928"/>
                    <a:pt x="5024" y="3822"/>
                    <a:pt x="5024" y="3692"/>
                  </a:cubicBezTo>
                  <a:lnTo>
                    <a:pt x="5024" y="236"/>
                  </a:lnTo>
                  <a:cubicBezTo>
                    <a:pt x="5024" y="107"/>
                    <a:pt x="4918" y="0"/>
                    <a:pt x="47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3" name="Google Shape;2173;p40"/>
            <p:cNvSpPr/>
            <p:nvPr/>
          </p:nvSpPr>
          <p:spPr>
            <a:xfrm>
              <a:off x="5379478" y="2350152"/>
              <a:ext cx="178329" cy="67850"/>
            </a:xfrm>
            <a:custGeom>
              <a:rect b="b" l="l" r="r" t="t"/>
              <a:pathLst>
                <a:path extrusionOk="0" h="1911" w="5023">
                  <a:moveTo>
                    <a:pt x="236" y="1"/>
                  </a:moveTo>
                  <a:cubicBezTo>
                    <a:pt x="107" y="1"/>
                    <a:pt x="0" y="107"/>
                    <a:pt x="0" y="237"/>
                  </a:cubicBezTo>
                  <a:lnTo>
                    <a:pt x="0" y="1554"/>
                  </a:lnTo>
                  <a:cubicBezTo>
                    <a:pt x="0" y="1554"/>
                    <a:pt x="659" y="1699"/>
                    <a:pt x="1546" y="1836"/>
                  </a:cubicBezTo>
                  <a:cubicBezTo>
                    <a:pt x="1866" y="1885"/>
                    <a:pt x="2189" y="1910"/>
                    <a:pt x="2512" y="1910"/>
                  </a:cubicBezTo>
                  <a:cubicBezTo>
                    <a:pt x="2835" y="1910"/>
                    <a:pt x="3158" y="1885"/>
                    <a:pt x="3479" y="1836"/>
                  </a:cubicBezTo>
                  <a:cubicBezTo>
                    <a:pt x="4364" y="1699"/>
                    <a:pt x="5023" y="1554"/>
                    <a:pt x="5023" y="1554"/>
                  </a:cubicBezTo>
                  <a:lnTo>
                    <a:pt x="5023" y="237"/>
                  </a:lnTo>
                  <a:cubicBezTo>
                    <a:pt x="5023" y="107"/>
                    <a:pt x="4918" y="1"/>
                    <a:pt x="47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4" name="Google Shape;2174;p40"/>
            <p:cNvSpPr/>
            <p:nvPr/>
          </p:nvSpPr>
          <p:spPr>
            <a:xfrm>
              <a:off x="5535659" y="2350152"/>
              <a:ext cx="22225" cy="139464"/>
            </a:xfrm>
            <a:custGeom>
              <a:rect b="b" l="l" r="r" t="t"/>
              <a:pathLst>
                <a:path extrusionOk="0" h="3928" w="626">
                  <a:moveTo>
                    <a:pt x="1" y="1"/>
                  </a:moveTo>
                  <a:cubicBezTo>
                    <a:pt x="130" y="1"/>
                    <a:pt x="237" y="107"/>
                    <a:pt x="237" y="237"/>
                  </a:cubicBezTo>
                  <a:lnTo>
                    <a:pt x="237" y="3692"/>
                  </a:lnTo>
                  <a:cubicBezTo>
                    <a:pt x="237" y="3821"/>
                    <a:pt x="130" y="3928"/>
                    <a:pt x="1" y="3928"/>
                  </a:cubicBezTo>
                  <a:lnTo>
                    <a:pt x="389" y="3928"/>
                  </a:lnTo>
                  <a:cubicBezTo>
                    <a:pt x="519" y="3928"/>
                    <a:pt x="625" y="3821"/>
                    <a:pt x="625" y="3692"/>
                  </a:cubicBezTo>
                  <a:lnTo>
                    <a:pt x="625" y="237"/>
                  </a:lnTo>
                  <a:cubicBezTo>
                    <a:pt x="625" y="107"/>
                    <a:pt x="520" y="1"/>
                    <a:pt x="389" y="1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5" name="Google Shape;2175;p40"/>
            <p:cNvSpPr/>
            <p:nvPr/>
          </p:nvSpPr>
          <p:spPr>
            <a:xfrm>
              <a:off x="5535659" y="2350223"/>
              <a:ext cx="22225" cy="57980"/>
            </a:xfrm>
            <a:custGeom>
              <a:rect b="b" l="l" r="r" t="t"/>
              <a:pathLst>
                <a:path extrusionOk="0" h="1633" w="626">
                  <a:moveTo>
                    <a:pt x="392" y="0"/>
                  </a:moveTo>
                  <a:cubicBezTo>
                    <a:pt x="391" y="0"/>
                    <a:pt x="390" y="0"/>
                    <a:pt x="389" y="0"/>
                  </a:cubicBezTo>
                  <a:lnTo>
                    <a:pt x="1" y="0"/>
                  </a:lnTo>
                  <a:cubicBezTo>
                    <a:pt x="130" y="0"/>
                    <a:pt x="237" y="107"/>
                    <a:pt x="237" y="236"/>
                  </a:cubicBezTo>
                  <a:lnTo>
                    <a:pt x="237" y="1632"/>
                  </a:lnTo>
                  <a:cubicBezTo>
                    <a:pt x="481" y="1583"/>
                    <a:pt x="625" y="1552"/>
                    <a:pt x="625" y="1552"/>
                  </a:cubicBezTo>
                  <a:lnTo>
                    <a:pt x="625" y="235"/>
                  </a:lnTo>
                  <a:cubicBezTo>
                    <a:pt x="625" y="106"/>
                    <a:pt x="521" y="0"/>
                    <a:pt x="392" y="0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6" name="Google Shape;2176;p40"/>
            <p:cNvSpPr/>
            <p:nvPr/>
          </p:nvSpPr>
          <p:spPr>
            <a:xfrm>
              <a:off x="5410828" y="2398295"/>
              <a:ext cx="20449" cy="29043"/>
            </a:xfrm>
            <a:custGeom>
              <a:rect b="b" l="l" r="r" t="t"/>
              <a:pathLst>
                <a:path extrusionOk="0" h="818" w="576">
                  <a:moveTo>
                    <a:pt x="208" y="0"/>
                  </a:moveTo>
                  <a:cubicBezTo>
                    <a:pt x="93" y="0"/>
                    <a:pt x="1" y="94"/>
                    <a:pt x="1" y="206"/>
                  </a:cubicBezTo>
                  <a:lnTo>
                    <a:pt x="1" y="612"/>
                  </a:lnTo>
                  <a:cubicBezTo>
                    <a:pt x="1" y="727"/>
                    <a:pt x="95" y="818"/>
                    <a:pt x="208" y="818"/>
                  </a:cubicBezTo>
                  <a:lnTo>
                    <a:pt x="368" y="818"/>
                  </a:lnTo>
                  <a:cubicBezTo>
                    <a:pt x="482" y="818"/>
                    <a:pt x="575" y="727"/>
                    <a:pt x="575" y="612"/>
                  </a:cubicBezTo>
                  <a:lnTo>
                    <a:pt x="575" y="206"/>
                  </a:lnTo>
                  <a:cubicBezTo>
                    <a:pt x="575" y="91"/>
                    <a:pt x="482" y="0"/>
                    <a:pt x="3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7" name="Google Shape;2177;p40"/>
            <p:cNvSpPr/>
            <p:nvPr/>
          </p:nvSpPr>
          <p:spPr>
            <a:xfrm>
              <a:off x="5506120" y="2398295"/>
              <a:ext cx="20414" cy="29043"/>
            </a:xfrm>
            <a:custGeom>
              <a:rect b="b" l="l" r="r" t="t"/>
              <a:pathLst>
                <a:path extrusionOk="0" h="818" w="575">
                  <a:moveTo>
                    <a:pt x="208" y="0"/>
                  </a:moveTo>
                  <a:cubicBezTo>
                    <a:pt x="93" y="0"/>
                    <a:pt x="1" y="94"/>
                    <a:pt x="1" y="206"/>
                  </a:cubicBezTo>
                  <a:lnTo>
                    <a:pt x="1" y="612"/>
                  </a:lnTo>
                  <a:cubicBezTo>
                    <a:pt x="1" y="727"/>
                    <a:pt x="94" y="818"/>
                    <a:pt x="208" y="818"/>
                  </a:cubicBezTo>
                  <a:lnTo>
                    <a:pt x="368" y="818"/>
                  </a:lnTo>
                  <a:cubicBezTo>
                    <a:pt x="481" y="818"/>
                    <a:pt x="575" y="727"/>
                    <a:pt x="575" y="612"/>
                  </a:cubicBezTo>
                  <a:lnTo>
                    <a:pt x="575" y="206"/>
                  </a:lnTo>
                  <a:cubicBezTo>
                    <a:pt x="575" y="91"/>
                    <a:pt x="481" y="0"/>
                    <a:pt x="3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8" name="Google Shape;2178;p40"/>
            <p:cNvSpPr/>
            <p:nvPr/>
          </p:nvSpPr>
          <p:spPr>
            <a:xfrm>
              <a:off x="5415940" y="2398401"/>
              <a:ext cx="15337" cy="29043"/>
            </a:xfrm>
            <a:custGeom>
              <a:rect b="b" l="l" r="r" t="t"/>
              <a:pathLst>
                <a:path extrusionOk="0" h="818" w="432">
                  <a:moveTo>
                    <a:pt x="227" y="0"/>
                  </a:moveTo>
                  <a:cubicBezTo>
                    <a:pt x="226" y="0"/>
                    <a:pt x="225" y="0"/>
                    <a:pt x="224" y="0"/>
                  </a:cubicBezTo>
                  <a:lnTo>
                    <a:pt x="64" y="0"/>
                  </a:lnTo>
                  <a:cubicBezTo>
                    <a:pt x="43" y="0"/>
                    <a:pt x="21" y="5"/>
                    <a:pt x="1" y="12"/>
                  </a:cubicBezTo>
                  <a:cubicBezTo>
                    <a:pt x="86" y="38"/>
                    <a:pt x="145" y="115"/>
                    <a:pt x="145" y="208"/>
                  </a:cubicBezTo>
                  <a:lnTo>
                    <a:pt x="145" y="612"/>
                  </a:lnTo>
                  <a:cubicBezTo>
                    <a:pt x="145" y="704"/>
                    <a:pt x="84" y="782"/>
                    <a:pt x="1" y="808"/>
                  </a:cubicBezTo>
                  <a:cubicBezTo>
                    <a:pt x="21" y="813"/>
                    <a:pt x="43" y="818"/>
                    <a:pt x="64" y="818"/>
                  </a:cubicBezTo>
                  <a:lnTo>
                    <a:pt x="224" y="818"/>
                  </a:lnTo>
                  <a:cubicBezTo>
                    <a:pt x="339" y="818"/>
                    <a:pt x="431" y="726"/>
                    <a:pt x="431" y="610"/>
                  </a:cubicBezTo>
                  <a:lnTo>
                    <a:pt x="431" y="206"/>
                  </a:lnTo>
                  <a:cubicBezTo>
                    <a:pt x="431" y="92"/>
                    <a:pt x="339" y="0"/>
                    <a:pt x="227" y="0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9" name="Google Shape;2179;p40"/>
            <p:cNvSpPr/>
            <p:nvPr/>
          </p:nvSpPr>
          <p:spPr>
            <a:xfrm>
              <a:off x="5511232" y="2398401"/>
              <a:ext cx="15302" cy="29043"/>
            </a:xfrm>
            <a:custGeom>
              <a:rect b="b" l="l" r="r" t="t"/>
              <a:pathLst>
                <a:path extrusionOk="0" h="818" w="431">
                  <a:moveTo>
                    <a:pt x="226" y="0"/>
                  </a:moveTo>
                  <a:cubicBezTo>
                    <a:pt x="225" y="0"/>
                    <a:pt x="225" y="0"/>
                    <a:pt x="224" y="0"/>
                  </a:cubicBezTo>
                  <a:lnTo>
                    <a:pt x="64" y="0"/>
                  </a:lnTo>
                  <a:cubicBezTo>
                    <a:pt x="42" y="0"/>
                    <a:pt x="21" y="5"/>
                    <a:pt x="1" y="12"/>
                  </a:cubicBezTo>
                  <a:cubicBezTo>
                    <a:pt x="86" y="36"/>
                    <a:pt x="145" y="115"/>
                    <a:pt x="145" y="208"/>
                  </a:cubicBezTo>
                  <a:lnTo>
                    <a:pt x="145" y="612"/>
                  </a:lnTo>
                  <a:cubicBezTo>
                    <a:pt x="145" y="704"/>
                    <a:pt x="84" y="782"/>
                    <a:pt x="1" y="808"/>
                  </a:cubicBezTo>
                  <a:cubicBezTo>
                    <a:pt x="21" y="813"/>
                    <a:pt x="42" y="818"/>
                    <a:pt x="64" y="818"/>
                  </a:cubicBezTo>
                  <a:lnTo>
                    <a:pt x="224" y="818"/>
                  </a:lnTo>
                  <a:cubicBezTo>
                    <a:pt x="339" y="818"/>
                    <a:pt x="431" y="726"/>
                    <a:pt x="431" y="610"/>
                  </a:cubicBezTo>
                  <a:lnTo>
                    <a:pt x="431" y="206"/>
                  </a:lnTo>
                  <a:cubicBezTo>
                    <a:pt x="431" y="92"/>
                    <a:pt x="339" y="0"/>
                    <a:pt x="226" y="0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0" name="Google Shape;2180;p40"/>
            <p:cNvSpPr/>
            <p:nvPr/>
          </p:nvSpPr>
          <p:spPr>
            <a:xfrm>
              <a:off x="5591044" y="2390413"/>
              <a:ext cx="94330" cy="99165"/>
            </a:xfrm>
            <a:custGeom>
              <a:rect b="b" l="l" r="r" t="t"/>
              <a:pathLst>
                <a:path extrusionOk="0" h="2793" w="2657">
                  <a:moveTo>
                    <a:pt x="1698" y="1"/>
                  </a:moveTo>
                  <a:cubicBezTo>
                    <a:pt x="1601" y="1"/>
                    <a:pt x="1507" y="45"/>
                    <a:pt x="1448" y="125"/>
                  </a:cubicBezTo>
                  <a:lnTo>
                    <a:pt x="839" y="917"/>
                  </a:lnTo>
                  <a:cubicBezTo>
                    <a:pt x="734" y="1057"/>
                    <a:pt x="760" y="1253"/>
                    <a:pt x="900" y="1359"/>
                  </a:cubicBezTo>
                  <a:cubicBezTo>
                    <a:pt x="957" y="1403"/>
                    <a:pt x="1024" y="1424"/>
                    <a:pt x="1090" y="1424"/>
                  </a:cubicBezTo>
                  <a:cubicBezTo>
                    <a:pt x="1184" y="1424"/>
                    <a:pt x="1278" y="1381"/>
                    <a:pt x="1340" y="1299"/>
                  </a:cubicBezTo>
                  <a:lnTo>
                    <a:pt x="1383" y="1243"/>
                  </a:lnTo>
                  <a:lnTo>
                    <a:pt x="1383" y="1851"/>
                  </a:lnTo>
                  <a:cubicBezTo>
                    <a:pt x="1383" y="2023"/>
                    <a:pt x="1242" y="2162"/>
                    <a:pt x="1073" y="2162"/>
                  </a:cubicBezTo>
                  <a:lnTo>
                    <a:pt x="314" y="2162"/>
                  </a:lnTo>
                  <a:cubicBezTo>
                    <a:pt x="140" y="2162"/>
                    <a:pt x="0" y="2303"/>
                    <a:pt x="0" y="2477"/>
                  </a:cubicBezTo>
                  <a:cubicBezTo>
                    <a:pt x="0" y="2652"/>
                    <a:pt x="140" y="2793"/>
                    <a:pt x="314" y="2793"/>
                  </a:cubicBezTo>
                  <a:lnTo>
                    <a:pt x="1073" y="2793"/>
                  </a:lnTo>
                  <a:cubicBezTo>
                    <a:pt x="1591" y="2793"/>
                    <a:pt x="2012" y="2369"/>
                    <a:pt x="2012" y="1851"/>
                  </a:cubicBezTo>
                  <a:lnTo>
                    <a:pt x="2012" y="1248"/>
                  </a:lnTo>
                  <a:lnTo>
                    <a:pt x="2052" y="1300"/>
                  </a:lnTo>
                  <a:cubicBezTo>
                    <a:pt x="2113" y="1382"/>
                    <a:pt x="2209" y="1425"/>
                    <a:pt x="2303" y="1425"/>
                  </a:cubicBezTo>
                  <a:cubicBezTo>
                    <a:pt x="2369" y="1425"/>
                    <a:pt x="2435" y="1404"/>
                    <a:pt x="2493" y="1361"/>
                  </a:cubicBezTo>
                  <a:cubicBezTo>
                    <a:pt x="2630" y="1256"/>
                    <a:pt x="2657" y="1059"/>
                    <a:pt x="2552" y="919"/>
                  </a:cubicBezTo>
                  <a:lnTo>
                    <a:pt x="1947" y="125"/>
                  </a:lnTo>
                  <a:cubicBezTo>
                    <a:pt x="1888" y="47"/>
                    <a:pt x="1796" y="1"/>
                    <a:pt x="169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1" name="Google Shape;2181;p40"/>
            <p:cNvSpPr/>
            <p:nvPr/>
          </p:nvSpPr>
          <p:spPr>
            <a:xfrm>
              <a:off x="5616075" y="2434686"/>
              <a:ext cx="46437" cy="54891"/>
            </a:xfrm>
            <a:custGeom>
              <a:rect b="b" l="l" r="r" t="t"/>
              <a:pathLst>
                <a:path extrusionOk="0" h="1546" w="1308">
                  <a:moveTo>
                    <a:pt x="1247" y="0"/>
                  </a:moveTo>
                  <a:cubicBezTo>
                    <a:pt x="1077" y="0"/>
                    <a:pt x="940" y="137"/>
                    <a:pt x="940" y="305"/>
                  </a:cubicBezTo>
                  <a:lnTo>
                    <a:pt x="940" y="604"/>
                  </a:lnTo>
                  <a:cubicBezTo>
                    <a:pt x="940" y="1124"/>
                    <a:pt x="519" y="1546"/>
                    <a:pt x="1" y="1546"/>
                  </a:cubicBezTo>
                  <a:lnTo>
                    <a:pt x="368" y="1546"/>
                  </a:lnTo>
                  <a:cubicBezTo>
                    <a:pt x="887" y="1546"/>
                    <a:pt x="1307" y="1124"/>
                    <a:pt x="1307" y="604"/>
                  </a:cubicBezTo>
                  <a:lnTo>
                    <a:pt x="1307" y="1"/>
                  </a:lnTo>
                  <a:lnTo>
                    <a:pt x="1307" y="0"/>
                  </a:ln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2" name="Google Shape;2182;p40"/>
            <p:cNvSpPr/>
            <p:nvPr/>
          </p:nvSpPr>
          <p:spPr>
            <a:xfrm>
              <a:off x="5644797" y="2390413"/>
              <a:ext cx="40579" cy="50630"/>
            </a:xfrm>
            <a:custGeom>
              <a:rect b="b" l="l" r="r" t="t"/>
              <a:pathLst>
                <a:path extrusionOk="0" h="1426" w="1143">
                  <a:moveTo>
                    <a:pt x="183" y="1"/>
                  </a:moveTo>
                  <a:cubicBezTo>
                    <a:pt x="117" y="1"/>
                    <a:pt x="52" y="22"/>
                    <a:pt x="0" y="60"/>
                  </a:cubicBezTo>
                  <a:cubicBezTo>
                    <a:pt x="25" y="77"/>
                    <a:pt x="46" y="100"/>
                    <a:pt x="66" y="125"/>
                  </a:cubicBezTo>
                  <a:lnTo>
                    <a:pt x="671" y="919"/>
                  </a:lnTo>
                  <a:cubicBezTo>
                    <a:pt x="776" y="1059"/>
                    <a:pt x="749" y="1256"/>
                    <a:pt x="610" y="1361"/>
                  </a:cubicBezTo>
                  <a:cubicBezTo>
                    <a:pt x="608" y="1362"/>
                    <a:pt x="605" y="1364"/>
                    <a:pt x="603" y="1366"/>
                  </a:cubicBezTo>
                  <a:cubicBezTo>
                    <a:pt x="656" y="1405"/>
                    <a:pt x="721" y="1425"/>
                    <a:pt x="786" y="1425"/>
                  </a:cubicBezTo>
                  <a:cubicBezTo>
                    <a:pt x="854" y="1425"/>
                    <a:pt x="920" y="1404"/>
                    <a:pt x="977" y="1361"/>
                  </a:cubicBezTo>
                  <a:cubicBezTo>
                    <a:pt x="1116" y="1256"/>
                    <a:pt x="1143" y="1059"/>
                    <a:pt x="1038" y="919"/>
                  </a:cubicBezTo>
                  <a:lnTo>
                    <a:pt x="433" y="125"/>
                  </a:lnTo>
                  <a:cubicBezTo>
                    <a:pt x="374" y="47"/>
                    <a:pt x="282" y="1"/>
                    <a:pt x="183" y="1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3" name="Google Shape;2183;p40"/>
            <p:cNvSpPr/>
            <p:nvPr/>
          </p:nvSpPr>
          <p:spPr>
            <a:xfrm>
              <a:off x="5417218" y="2182787"/>
              <a:ext cx="94401" cy="99165"/>
            </a:xfrm>
            <a:custGeom>
              <a:rect b="b" l="l" r="r" t="t"/>
              <a:pathLst>
                <a:path extrusionOk="0" h="2793" w="2659">
                  <a:moveTo>
                    <a:pt x="1587" y="1"/>
                  </a:moveTo>
                  <a:cubicBezTo>
                    <a:pt x="1069" y="1"/>
                    <a:pt x="646" y="424"/>
                    <a:pt x="646" y="942"/>
                  </a:cubicBezTo>
                  <a:lnTo>
                    <a:pt x="646" y="1545"/>
                  </a:lnTo>
                  <a:lnTo>
                    <a:pt x="605" y="1491"/>
                  </a:lnTo>
                  <a:cubicBezTo>
                    <a:pt x="545" y="1411"/>
                    <a:pt x="448" y="1368"/>
                    <a:pt x="356" y="1368"/>
                  </a:cubicBezTo>
                  <a:cubicBezTo>
                    <a:pt x="289" y="1368"/>
                    <a:pt x="222" y="1389"/>
                    <a:pt x="165" y="1432"/>
                  </a:cubicBezTo>
                  <a:cubicBezTo>
                    <a:pt x="28" y="1538"/>
                    <a:pt x="1" y="1735"/>
                    <a:pt x="106" y="1873"/>
                  </a:cubicBezTo>
                  <a:lnTo>
                    <a:pt x="710" y="2669"/>
                  </a:lnTo>
                  <a:cubicBezTo>
                    <a:pt x="769" y="2746"/>
                    <a:pt x="861" y="2792"/>
                    <a:pt x="961" y="2792"/>
                  </a:cubicBezTo>
                  <a:cubicBezTo>
                    <a:pt x="1057" y="2792"/>
                    <a:pt x="1151" y="2748"/>
                    <a:pt x="1210" y="2669"/>
                  </a:cubicBezTo>
                  <a:lnTo>
                    <a:pt x="1818" y="1874"/>
                  </a:lnTo>
                  <a:cubicBezTo>
                    <a:pt x="1923" y="1736"/>
                    <a:pt x="1897" y="1540"/>
                    <a:pt x="1759" y="1434"/>
                  </a:cubicBezTo>
                  <a:cubicBezTo>
                    <a:pt x="1702" y="1391"/>
                    <a:pt x="1635" y="1370"/>
                    <a:pt x="1568" y="1370"/>
                  </a:cubicBezTo>
                  <a:cubicBezTo>
                    <a:pt x="1474" y="1370"/>
                    <a:pt x="1380" y="1412"/>
                    <a:pt x="1318" y="1494"/>
                  </a:cubicBezTo>
                  <a:lnTo>
                    <a:pt x="1274" y="1549"/>
                  </a:lnTo>
                  <a:lnTo>
                    <a:pt x="1274" y="942"/>
                  </a:lnTo>
                  <a:cubicBezTo>
                    <a:pt x="1274" y="770"/>
                    <a:pt x="1415" y="631"/>
                    <a:pt x="1587" y="631"/>
                  </a:cubicBezTo>
                  <a:lnTo>
                    <a:pt x="2344" y="631"/>
                  </a:lnTo>
                  <a:cubicBezTo>
                    <a:pt x="2518" y="631"/>
                    <a:pt x="2659" y="490"/>
                    <a:pt x="2659" y="316"/>
                  </a:cubicBezTo>
                  <a:cubicBezTo>
                    <a:pt x="2659" y="142"/>
                    <a:pt x="2518" y="1"/>
                    <a:pt x="23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4" name="Google Shape;2184;p40"/>
            <p:cNvSpPr/>
            <p:nvPr/>
          </p:nvSpPr>
          <p:spPr>
            <a:xfrm>
              <a:off x="5442249" y="2231534"/>
              <a:ext cx="43278" cy="50453"/>
            </a:xfrm>
            <a:custGeom>
              <a:rect b="b" l="l" r="r" t="t"/>
              <a:pathLst>
                <a:path extrusionOk="0" h="1421" w="1219">
                  <a:moveTo>
                    <a:pt x="863" y="0"/>
                  </a:moveTo>
                  <a:cubicBezTo>
                    <a:pt x="847" y="0"/>
                    <a:pt x="832" y="1"/>
                    <a:pt x="817" y="3"/>
                  </a:cubicBezTo>
                  <a:cubicBezTo>
                    <a:pt x="897" y="113"/>
                    <a:pt x="899" y="267"/>
                    <a:pt x="813" y="379"/>
                  </a:cubicBezTo>
                  <a:lnTo>
                    <a:pt x="205" y="1173"/>
                  </a:lnTo>
                  <a:cubicBezTo>
                    <a:pt x="155" y="1238"/>
                    <a:pt x="83" y="1280"/>
                    <a:pt x="1" y="1291"/>
                  </a:cubicBezTo>
                  <a:lnTo>
                    <a:pt x="5" y="1297"/>
                  </a:lnTo>
                  <a:cubicBezTo>
                    <a:pt x="64" y="1375"/>
                    <a:pt x="156" y="1421"/>
                    <a:pt x="256" y="1421"/>
                  </a:cubicBezTo>
                  <a:cubicBezTo>
                    <a:pt x="354" y="1421"/>
                    <a:pt x="446" y="1375"/>
                    <a:pt x="505" y="1297"/>
                  </a:cubicBezTo>
                  <a:lnTo>
                    <a:pt x="1113" y="504"/>
                  </a:lnTo>
                  <a:cubicBezTo>
                    <a:pt x="1218" y="366"/>
                    <a:pt x="1192" y="167"/>
                    <a:pt x="1054" y="65"/>
                  </a:cubicBezTo>
                  <a:cubicBezTo>
                    <a:pt x="997" y="21"/>
                    <a:pt x="929" y="0"/>
                    <a:pt x="863" y="0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85" name="Google Shape;2185;p40"/>
          <p:cNvGrpSpPr/>
          <p:nvPr/>
        </p:nvGrpSpPr>
        <p:grpSpPr>
          <a:xfrm>
            <a:off x="4731997" y="2187580"/>
            <a:ext cx="327483" cy="297239"/>
            <a:chOff x="4731997" y="2187580"/>
            <a:chExt cx="327483" cy="297239"/>
          </a:xfrm>
        </p:grpSpPr>
        <p:sp>
          <p:nvSpPr>
            <p:cNvPr id="2186" name="Google Shape;2186;p40"/>
            <p:cNvSpPr/>
            <p:nvPr/>
          </p:nvSpPr>
          <p:spPr>
            <a:xfrm>
              <a:off x="4747796" y="2295866"/>
              <a:ext cx="295878" cy="170708"/>
            </a:xfrm>
            <a:custGeom>
              <a:rect b="b" l="l" r="r" t="t"/>
              <a:pathLst>
                <a:path extrusionOk="0" h="4808" w="8334">
                  <a:moveTo>
                    <a:pt x="0" y="0"/>
                  </a:moveTo>
                  <a:lnTo>
                    <a:pt x="0" y="4808"/>
                  </a:lnTo>
                  <a:lnTo>
                    <a:pt x="8334" y="4808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7" name="Google Shape;2187;p40"/>
            <p:cNvSpPr/>
            <p:nvPr/>
          </p:nvSpPr>
          <p:spPr>
            <a:xfrm>
              <a:off x="4818094" y="2303109"/>
              <a:ext cx="13171" cy="158565"/>
            </a:xfrm>
            <a:custGeom>
              <a:rect b="b" l="l" r="r" t="t"/>
              <a:pathLst>
                <a:path extrusionOk="0" h="4466" w="371">
                  <a:moveTo>
                    <a:pt x="0" y="1"/>
                  </a:moveTo>
                  <a:lnTo>
                    <a:pt x="0" y="4466"/>
                  </a:lnTo>
                  <a:lnTo>
                    <a:pt x="370" y="4466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8" name="Google Shape;2188;p40"/>
            <p:cNvSpPr/>
            <p:nvPr/>
          </p:nvSpPr>
          <p:spPr>
            <a:xfrm>
              <a:off x="5030477" y="2303109"/>
              <a:ext cx="13207" cy="158565"/>
            </a:xfrm>
            <a:custGeom>
              <a:rect b="b" l="l" r="r" t="t"/>
              <a:pathLst>
                <a:path extrusionOk="0" h="4466" w="372">
                  <a:moveTo>
                    <a:pt x="0" y="1"/>
                  </a:moveTo>
                  <a:lnTo>
                    <a:pt x="0" y="4466"/>
                  </a:lnTo>
                  <a:lnTo>
                    <a:pt x="372" y="4466"/>
                  </a:lnTo>
                  <a:lnTo>
                    <a:pt x="372" y="1"/>
                  </a:ln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9" name="Google Shape;2189;p40"/>
            <p:cNvSpPr/>
            <p:nvPr/>
          </p:nvSpPr>
          <p:spPr>
            <a:xfrm>
              <a:off x="4731997" y="2200148"/>
              <a:ext cx="327475" cy="106053"/>
            </a:xfrm>
            <a:custGeom>
              <a:rect b="b" l="l" r="r" t="t"/>
              <a:pathLst>
                <a:path extrusionOk="0" h="2987" w="9224">
                  <a:moveTo>
                    <a:pt x="1827" y="1"/>
                  </a:moveTo>
                  <a:cubicBezTo>
                    <a:pt x="1795" y="1"/>
                    <a:pt x="1769" y="17"/>
                    <a:pt x="1752" y="43"/>
                  </a:cubicBezTo>
                  <a:lnTo>
                    <a:pt x="34" y="2856"/>
                  </a:lnTo>
                  <a:cubicBezTo>
                    <a:pt x="1" y="2913"/>
                    <a:pt x="39" y="2987"/>
                    <a:pt x="108" y="2987"/>
                  </a:cubicBezTo>
                  <a:lnTo>
                    <a:pt x="9115" y="2987"/>
                  </a:lnTo>
                  <a:cubicBezTo>
                    <a:pt x="9182" y="2987"/>
                    <a:pt x="9223" y="2913"/>
                    <a:pt x="9189" y="2856"/>
                  </a:cubicBezTo>
                  <a:lnTo>
                    <a:pt x="7471" y="43"/>
                  </a:lnTo>
                  <a:cubicBezTo>
                    <a:pt x="7453" y="15"/>
                    <a:pt x="7426" y="1"/>
                    <a:pt x="73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0" name="Google Shape;2190;p40"/>
            <p:cNvSpPr/>
            <p:nvPr/>
          </p:nvSpPr>
          <p:spPr>
            <a:xfrm>
              <a:off x="4978854" y="2200113"/>
              <a:ext cx="80626" cy="106053"/>
            </a:xfrm>
            <a:custGeom>
              <a:rect b="b" l="l" r="r" t="t"/>
              <a:pathLst>
                <a:path extrusionOk="0" h="2987" w="2271">
                  <a:moveTo>
                    <a:pt x="1" y="0"/>
                  </a:moveTo>
                  <a:cubicBezTo>
                    <a:pt x="33" y="0"/>
                    <a:pt x="59" y="16"/>
                    <a:pt x="76" y="42"/>
                  </a:cubicBezTo>
                  <a:lnTo>
                    <a:pt x="1793" y="2855"/>
                  </a:lnTo>
                  <a:cubicBezTo>
                    <a:pt x="1827" y="2913"/>
                    <a:pt x="1785" y="2986"/>
                    <a:pt x="1719" y="2986"/>
                  </a:cubicBezTo>
                  <a:lnTo>
                    <a:pt x="2160" y="2986"/>
                  </a:lnTo>
                  <a:cubicBezTo>
                    <a:pt x="2229" y="2986"/>
                    <a:pt x="2270" y="2913"/>
                    <a:pt x="2234" y="2855"/>
                  </a:cubicBezTo>
                  <a:lnTo>
                    <a:pt x="516" y="42"/>
                  </a:lnTo>
                  <a:cubicBezTo>
                    <a:pt x="500" y="16"/>
                    <a:pt x="473" y="0"/>
                    <a:pt x="443" y="0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1" name="Google Shape;2191;p40"/>
            <p:cNvSpPr/>
            <p:nvPr/>
          </p:nvSpPr>
          <p:spPr>
            <a:xfrm>
              <a:off x="4779324" y="2216196"/>
              <a:ext cx="232719" cy="9870"/>
            </a:xfrm>
            <a:custGeom>
              <a:rect b="b" l="l" r="r" t="t"/>
              <a:pathLst>
                <a:path extrusionOk="0" h="278" w="6555">
                  <a:moveTo>
                    <a:pt x="170" y="1"/>
                  </a:moveTo>
                  <a:lnTo>
                    <a:pt x="0" y="277"/>
                  </a:lnTo>
                  <a:lnTo>
                    <a:pt x="6555" y="277"/>
                  </a:lnTo>
                  <a:lnTo>
                    <a:pt x="6387" y="1"/>
                  </a:ln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2" name="Google Shape;2192;p40"/>
            <p:cNvSpPr/>
            <p:nvPr/>
          </p:nvSpPr>
          <p:spPr>
            <a:xfrm>
              <a:off x="4766294" y="2237498"/>
              <a:ext cx="258849" cy="9906"/>
            </a:xfrm>
            <a:custGeom>
              <a:rect b="b" l="l" r="r" t="t"/>
              <a:pathLst>
                <a:path extrusionOk="0" h="279" w="7291">
                  <a:moveTo>
                    <a:pt x="169" y="1"/>
                  </a:moveTo>
                  <a:lnTo>
                    <a:pt x="0" y="279"/>
                  </a:lnTo>
                  <a:lnTo>
                    <a:pt x="7290" y="279"/>
                  </a:lnTo>
                  <a:lnTo>
                    <a:pt x="7122" y="1"/>
                  </a:ln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3" name="Google Shape;2193;p40"/>
            <p:cNvSpPr/>
            <p:nvPr/>
          </p:nvSpPr>
          <p:spPr>
            <a:xfrm>
              <a:off x="4753193" y="2258907"/>
              <a:ext cx="284979" cy="9906"/>
            </a:xfrm>
            <a:custGeom>
              <a:rect b="b" l="l" r="r" t="t"/>
              <a:pathLst>
                <a:path extrusionOk="0" h="279" w="8027">
                  <a:moveTo>
                    <a:pt x="169" y="1"/>
                  </a:moveTo>
                  <a:lnTo>
                    <a:pt x="1" y="279"/>
                  </a:lnTo>
                  <a:lnTo>
                    <a:pt x="8026" y="279"/>
                  </a:lnTo>
                  <a:lnTo>
                    <a:pt x="7858" y="1"/>
                  </a:ln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4" name="Google Shape;2194;p40"/>
            <p:cNvSpPr/>
            <p:nvPr/>
          </p:nvSpPr>
          <p:spPr>
            <a:xfrm>
              <a:off x="4740163" y="2280280"/>
              <a:ext cx="311073" cy="9835"/>
            </a:xfrm>
            <a:custGeom>
              <a:rect b="b" l="l" r="r" t="t"/>
              <a:pathLst>
                <a:path extrusionOk="0" h="277" w="8762">
                  <a:moveTo>
                    <a:pt x="169" y="0"/>
                  </a:moveTo>
                  <a:lnTo>
                    <a:pt x="1" y="277"/>
                  </a:lnTo>
                  <a:lnTo>
                    <a:pt x="8762" y="277"/>
                  </a:lnTo>
                  <a:lnTo>
                    <a:pt x="8592" y="0"/>
                  </a:ln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5" name="Google Shape;2195;p40"/>
            <p:cNvSpPr/>
            <p:nvPr/>
          </p:nvSpPr>
          <p:spPr>
            <a:xfrm>
              <a:off x="4984429" y="2332116"/>
              <a:ext cx="34473" cy="103568"/>
            </a:xfrm>
            <a:custGeom>
              <a:rect b="b" l="l" r="r" t="t"/>
              <a:pathLst>
                <a:path extrusionOk="0" h="2917" w="971">
                  <a:moveTo>
                    <a:pt x="484" y="1"/>
                  </a:moveTo>
                  <a:cubicBezTo>
                    <a:pt x="218" y="1"/>
                    <a:pt x="1" y="217"/>
                    <a:pt x="1" y="484"/>
                  </a:cubicBezTo>
                  <a:lnTo>
                    <a:pt x="1" y="2882"/>
                  </a:lnTo>
                  <a:cubicBezTo>
                    <a:pt x="1" y="2901"/>
                    <a:pt x="15" y="2916"/>
                    <a:pt x="35" y="2916"/>
                  </a:cubicBezTo>
                  <a:lnTo>
                    <a:pt x="935" y="2916"/>
                  </a:lnTo>
                  <a:cubicBezTo>
                    <a:pt x="955" y="2916"/>
                    <a:pt x="971" y="2901"/>
                    <a:pt x="969" y="2882"/>
                  </a:cubicBezTo>
                  <a:lnTo>
                    <a:pt x="969" y="484"/>
                  </a:lnTo>
                  <a:cubicBezTo>
                    <a:pt x="969" y="218"/>
                    <a:pt x="751" y="1"/>
                    <a:pt x="48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6" name="Google Shape;2196;p40"/>
            <p:cNvSpPr/>
            <p:nvPr/>
          </p:nvSpPr>
          <p:spPr>
            <a:xfrm>
              <a:off x="4995115" y="2332187"/>
              <a:ext cx="23787" cy="103533"/>
            </a:xfrm>
            <a:custGeom>
              <a:rect b="b" l="l" r="r" t="t"/>
              <a:pathLst>
                <a:path extrusionOk="0" h="2916" w="670">
                  <a:moveTo>
                    <a:pt x="185" y="0"/>
                  </a:moveTo>
                  <a:cubicBezTo>
                    <a:pt x="119" y="0"/>
                    <a:pt x="58" y="12"/>
                    <a:pt x="1" y="36"/>
                  </a:cubicBezTo>
                  <a:cubicBezTo>
                    <a:pt x="60" y="59"/>
                    <a:pt x="111" y="95"/>
                    <a:pt x="157" y="140"/>
                  </a:cubicBezTo>
                  <a:cubicBezTo>
                    <a:pt x="245" y="226"/>
                    <a:pt x="298" y="349"/>
                    <a:pt x="298" y="482"/>
                  </a:cubicBezTo>
                  <a:lnTo>
                    <a:pt x="298" y="2880"/>
                  </a:lnTo>
                  <a:cubicBezTo>
                    <a:pt x="298" y="2900"/>
                    <a:pt x="283" y="2916"/>
                    <a:pt x="262" y="2916"/>
                  </a:cubicBezTo>
                  <a:lnTo>
                    <a:pt x="634" y="2916"/>
                  </a:lnTo>
                  <a:cubicBezTo>
                    <a:pt x="654" y="2916"/>
                    <a:pt x="670" y="2900"/>
                    <a:pt x="670" y="2880"/>
                  </a:cubicBezTo>
                  <a:lnTo>
                    <a:pt x="670" y="482"/>
                  </a:lnTo>
                  <a:cubicBezTo>
                    <a:pt x="670" y="347"/>
                    <a:pt x="615" y="226"/>
                    <a:pt x="527" y="141"/>
                  </a:cubicBezTo>
                  <a:cubicBezTo>
                    <a:pt x="441" y="54"/>
                    <a:pt x="319" y="0"/>
                    <a:pt x="185" y="0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7" name="Google Shape;2197;p40"/>
            <p:cNvSpPr/>
            <p:nvPr/>
          </p:nvSpPr>
          <p:spPr>
            <a:xfrm>
              <a:off x="4772294" y="2332116"/>
              <a:ext cx="34437" cy="103568"/>
            </a:xfrm>
            <a:custGeom>
              <a:rect b="b" l="l" r="r" t="t"/>
              <a:pathLst>
                <a:path extrusionOk="0" h="2917" w="970">
                  <a:moveTo>
                    <a:pt x="484" y="1"/>
                  </a:moveTo>
                  <a:cubicBezTo>
                    <a:pt x="218" y="1"/>
                    <a:pt x="1" y="217"/>
                    <a:pt x="1" y="484"/>
                  </a:cubicBezTo>
                  <a:lnTo>
                    <a:pt x="1" y="2882"/>
                  </a:lnTo>
                  <a:cubicBezTo>
                    <a:pt x="1" y="2901"/>
                    <a:pt x="14" y="2916"/>
                    <a:pt x="34" y="2916"/>
                  </a:cubicBezTo>
                  <a:lnTo>
                    <a:pt x="933" y="2916"/>
                  </a:lnTo>
                  <a:cubicBezTo>
                    <a:pt x="954" y="2916"/>
                    <a:pt x="969" y="2901"/>
                    <a:pt x="968" y="2882"/>
                  </a:cubicBezTo>
                  <a:lnTo>
                    <a:pt x="968" y="484"/>
                  </a:lnTo>
                  <a:cubicBezTo>
                    <a:pt x="968" y="218"/>
                    <a:pt x="751" y="1"/>
                    <a:pt x="48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8" name="Google Shape;2198;p40"/>
            <p:cNvSpPr/>
            <p:nvPr/>
          </p:nvSpPr>
          <p:spPr>
            <a:xfrm>
              <a:off x="4782945" y="2332116"/>
              <a:ext cx="23787" cy="103604"/>
            </a:xfrm>
            <a:custGeom>
              <a:rect b="b" l="l" r="r" t="t"/>
              <a:pathLst>
                <a:path extrusionOk="0" h="2918" w="670">
                  <a:moveTo>
                    <a:pt x="186" y="1"/>
                  </a:moveTo>
                  <a:cubicBezTo>
                    <a:pt x="120" y="1"/>
                    <a:pt x="58" y="12"/>
                    <a:pt x="0" y="37"/>
                  </a:cubicBezTo>
                  <a:cubicBezTo>
                    <a:pt x="58" y="61"/>
                    <a:pt x="113" y="97"/>
                    <a:pt x="157" y="142"/>
                  </a:cubicBezTo>
                  <a:cubicBezTo>
                    <a:pt x="245" y="228"/>
                    <a:pt x="300" y="351"/>
                    <a:pt x="300" y="484"/>
                  </a:cubicBezTo>
                  <a:lnTo>
                    <a:pt x="300" y="2882"/>
                  </a:lnTo>
                  <a:cubicBezTo>
                    <a:pt x="300" y="2902"/>
                    <a:pt x="284" y="2918"/>
                    <a:pt x="264" y="2918"/>
                  </a:cubicBezTo>
                  <a:lnTo>
                    <a:pt x="633" y="2918"/>
                  </a:lnTo>
                  <a:cubicBezTo>
                    <a:pt x="654" y="2918"/>
                    <a:pt x="669" y="2902"/>
                    <a:pt x="669" y="2882"/>
                  </a:cubicBezTo>
                  <a:lnTo>
                    <a:pt x="669" y="484"/>
                  </a:lnTo>
                  <a:cubicBezTo>
                    <a:pt x="669" y="349"/>
                    <a:pt x="616" y="228"/>
                    <a:pt x="528" y="142"/>
                  </a:cubicBezTo>
                  <a:cubicBezTo>
                    <a:pt x="442" y="54"/>
                    <a:pt x="320" y="1"/>
                    <a:pt x="186" y="1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9" name="Google Shape;2199;p40"/>
            <p:cNvSpPr/>
            <p:nvPr/>
          </p:nvSpPr>
          <p:spPr>
            <a:xfrm>
              <a:off x="4831230" y="2212077"/>
              <a:ext cx="128910" cy="254571"/>
            </a:xfrm>
            <a:custGeom>
              <a:rect b="b" l="l" r="r" t="t"/>
              <a:pathLst>
                <a:path extrusionOk="0" h="7170" w="3631">
                  <a:moveTo>
                    <a:pt x="1816" y="0"/>
                  </a:moveTo>
                  <a:lnTo>
                    <a:pt x="0" y="1310"/>
                  </a:lnTo>
                  <a:lnTo>
                    <a:pt x="0" y="7169"/>
                  </a:lnTo>
                  <a:lnTo>
                    <a:pt x="3631" y="7169"/>
                  </a:lnTo>
                  <a:lnTo>
                    <a:pt x="3631" y="1310"/>
                  </a:lnTo>
                  <a:lnTo>
                    <a:pt x="181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0" name="Google Shape;2200;p40"/>
            <p:cNvSpPr/>
            <p:nvPr/>
          </p:nvSpPr>
          <p:spPr>
            <a:xfrm>
              <a:off x="4883776" y="2212077"/>
              <a:ext cx="76366" cy="249600"/>
            </a:xfrm>
            <a:custGeom>
              <a:rect b="b" l="l" r="r" t="t"/>
              <a:pathLst>
                <a:path extrusionOk="0" h="7030" w="2151">
                  <a:moveTo>
                    <a:pt x="336" y="0"/>
                  </a:moveTo>
                  <a:lnTo>
                    <a:pt x="1" y="241"/>
                  </a:lnTo>
                  <a:lnTo>
                    <a:pt x="1734" y="1508"/>
                  </a:lnTo>
                  <a:cubicBezTo>
                    <a:pt x="1762" y="1530"/>
                    <a:pt x="1780" y="1564"/>
                    <a:pt x="1780" y="1600"/>
                  </a:cubicBezTo>
                  <a:lnTo>
                    <a:pt x="1780" y="7030"/>
                  </a:lnTo>
                  <a:lnTo>
                    <a:pt x="2151" y="7030"/>
                  </a:lnTo>
                  <a:lnTo>
                    <a:pt x="2151" y="1310"/>
                  </a:lnTo>
                  <a:lnTo>
                    <a:pt x="336" y="0"/>
                  </a:ln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1" name="Google Shape;2201;p40"/>
            <p:cNvSpPr/>
            <p:nvPr/>
          </p:nvSpPr>
          <p:spPr>
            <a:xfrm>
              <a:off x="4797395" y="2187580"/>
              <a:ext cx="196542" cy="84040"/>
            </a:xfrm>
            <a:custGeom>
              <a:rect b="b" l="l" r="r" t="t"/>
              <a:pathLst>
                <a:path extrusionOk="0" h="2367" w="5536">
                  <a:moveTo>
                    <a:pt x="2768" y="0"/>
                  </a:moveTo>
                  <a:cubicBezTo>
                    <a:pt x="2727" y="0"/>
                    <a:pt x="2686" y="12"/>
                    <a:pt x="2651" y="37"/>
                  </a:cubicBezTo>
                  <a:lnTo>
                    <a:pt x="165" y="1808"/>
                  </a:lnTo>
                  <a:cubicBezTo>
                    <a:pt x="36" y="1902"/>
                    <a:pt x="1" y="2076"/>
                    <a:pt x="81" y="2213"/>
                  </a:cubicBezTo>
                  <a:cubicBezTo>
                    <a:pt x="139" y="2312"/>
                    <a:pt x="242" y="2365"/>
                    <a:pt x="348" y="2365"/>
                  </a:cubicBezTo>
                  <a:cubicBezTo>
                    <a:pt x="409" y="2365"/>
                    <a:pt x="471" y="2347"/>
                    <a:pt x="526" y="2309"/>
                  </a:cubicBezTo>
                  <a:lnTo>
                    <a:pt x="2766" y="706"/>
                  </a:lnTo>
                  <a:lnTo>
                    <a:pt x="5008" y="2309"/>
                  </a:lnTo>
                  <a:cubicBezTo>
                    <a:pt x="5062" y="2348"/>
                    <a:pt x="5124" y="2366"/>
                    <a:pt x="5186" y="2366"/>
                  </a:cubicBezTo>
                  <a:cubicBezTo>
                    <a:pt x="5291" y="2366"/>
                    <a:pt x="5395" y="2312"/>
                    <a:pt x="5453" y="2213"/>
                  </a:cubicBezTo>
                  <a:cubicBezTo>
                    <a:pt x="5535" y="2076"/>
                    <a:pt x="5499" y="1902"/>
                    <a:pt x="5371" y="1808"/>
                  </a:cubicBezTo>
                  <a:lnTo>
                    <a:pt x="2884" y="37"/>
                  </a:lnTo>
                  <a:cubicBezTo>
                    <a:pt x="2849" y="12"/>
                    <a:pt x="2808" y="0"/>
                    <a:pt x="27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2" name="Google Shape;2202;p40"/>
            <p:cNvSpPr/>
            <p:nvPr/>
          </p:nvSpPr>
          <p:spPr>
            <a:xfrm>
              <a:off x="4884699" y="2187580"/>
              <a:ext cx="107963" cy="83969"/>
            </a:xfrm>
            <a:custGeom>
              <a:rect b="b" l="l" r="r" t="t"/>
              <a:pathLst>
                <a:path extrusionOk="0" h="2365" w="3041">
                  <a:moveTo>
                    <a:pt x="309" y="0"/>
                  </a:moveTo>
                  <a:cubicBezTo>
                    <a:pt x="268" y="0"/>
                    <a:pt x="227" y="12"/>
                    <a:pt x="192" y="37"/>
                  </a:cubicBezTo>
                  <a:lnTo>
                    <a:pt x="1" y="174"/>
                  </a:lnTo>
                  <a:cubicBezTo>
                    <a:pt x="32" y="176"/>
                    <a:pt x="63" y="189"/>
                    <a:pt x="90" y="210"/>
                  </a:cubicBezTo>
                  <a:lnTo>
                    <a:pt x="2578" y="1981"/>
                  </a:lnTo>
                  <a:cubicBezTo>
                    <a:pt x="2659" y="2040"/>
                    <a:pt x="2703" y="2134"/>
                    <a:pt x="2703" y="2230"/>
                  </a:cubicBezTo>
                  <a:cubicBezTo>
                    <a:pt x="2703" y="2275"/>
                    <a:pt x="2695" y="2318"/>
                    <a:pt x="2675" y="2359"/>
                  </a:cubicBezTo>
                  <a:cubicBezTo>
                    <a:pt x="2693" y="2363"/>
                    <a:pt x="2712" y="2365"/>
                    <a:pt x="2730" y="2365"/>
                  </a:cubicBezTo>
                  <a:cubicBezTo>
                    <a:pt x="2835" y="2365"/>
                    <a:pt x="2939" y="2310"/>
                    <a:pt x="2997" y="2211"/>
                  </a:cubicBezTo>
                  <a:cubicBezTo>
                    <a:pt x="3026" y="2162"/>
                    <a:pt x="3040" y="2109"/>
                    <a:pt x="3040" y="2054"/>
                  </a:cubicBezTo>
                  <a:cubicBezTo>
                    <a:pt x="3039" y="1961"/>
                    <a:pt x="2994" y="1867"/>
                    <a:pt x="2912" y="1808"/>
                  </a:cubicBezTo>
                  <a:lnTo>
                    <a:pt x="425" y="37"/>
                  </a:lnTo>
                  <a:cubicBezTo>
                    <a:pt x="390" y="12"/>
                    <a:pt x="349" y="0"/>
                    <a:pt x="309" y="0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3" name="Google Shape;2203;p40"/>
            <p:cNvSpPr/>
            <p:nvPr/>
          </p:nvSpPr>
          <p:spPr>
            <a:xfrm>
              <a:off x="4859527" y="2277617"/>
              <a:ext cx="72319" cy="183951"/>
            </a:xfrm>
            <a:custGeom>
              <a:rect b="b" l="l" r="r" t="t"/>
              <a:pathLst>
                <a:path extrusionOk="0" h="5181" w="2037">
                  <a:moveTo>
                    <a:pt x="1019" y="0"/>
                  </a:moveTo>
                  <a:cubicBezTo>
                    <a:pt x="455" y="0"/>
                    <a:pt x="0" y="457"/>
                    <a:pt x="0" y="1019"/>
                  </a:cubicBezTo>
                  <a:lnTo>
                    <a:pt x="0" y="5181"/>
                  </a:lnTo>
                  <a:lnTo>
                    <a:pt x="2037" y="5181"/>
                  </a:lnTo>
                  <a:lnTo>
                    <a:pt x="2037" y="1019"/>
                  </a:lnTo>
                  <a:cubicBezTo>
                    <a:pt x="2037" y="457"/>
                    <a:pt x="1582" y="0"/>
                    <a:pt x="10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4" name="Google Shape;2204;p40"/>
            <p:cNvSpPr/>
            <p:nvPr/>
          </p:nvSpPr>
          <p:spPr>
            <a:xfrm>
              <a:off x="4889101" y="2277724"/>
              <a:ext cx="42745" cy="183845"/>
            </a:xfrm>
            <a:custGeom>
              <a:rect b="b" l="l" r="r" t="t"/>
              <a:pathLst>
                <a:path extrusionOk="0" h="5178" w="1204">
                  <a:moveTo>
                    <a:pt x="185" y="0"/>
                  </a:moveTo>
                  <a:cubicBezTo>
                    <a:pt x="123" y="0"/>
                    <a:pt x="60" y="5"/>
                    <a:pt x="1" y="16"/>
                  </a:cubicBezTo>
                  <a:cubicBezTo>
                    <a:pt x="206" y="54"/>
                    <a:pt x="392" y="154"/>
                    <a:pt x="534" y="297"/>
                  </a:cubicBezTo>
                  <a:cubicBezTo>
                    <a:pt x="720" y="480"/>
                    <a:pt x="832" y="736"/>
                    <a:pt x="832" y="1016"/>
                  </a:cubicBezTo>
                  <a:lnTo>
                    <a:pt x="832" y="5178"/>
                  </a:lnTo>
                  <a:lnTo>
                    <a:pt x="1204" y="5178"/>
                  </a:lnTo>
                  <a:lnTo>
                    <a:pt x="1204" y="1016"/>
                  </a:lnTo>
                  <a:cubicBezTo>
                    <a:pt x="1204" y="736"/>
                    <a:pt x="1090" y="480"/>
                    <a:pt x="904" y="298"/>
                  </a:cubicBezTo>
                  <a:cubicBezTo>
                    <a:pt x="722" y="113"/>
                    <a:pt x="465" y="0"/>
                    <a:pt x="185" y="0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5" name="Google Shape;2205;p40"/>
            <p:cNvSpPr/>
            <p:nvPr/>
          </p:nvSpPr>
          <p:spPr>
            <a:xfrm>
              <a:off x="4875042" y="2384022"/>
              <a:ext cx="9976" cy="23362"/>
            </a:xfrm>
            <a:custGeom>
              <a:rect b="b" l="l" r="r" t="t"/>
              <a:pathLst>
                <a:path extrusionOk="0" h="658" w="281">
                  <a:moveTo>
                    <a:pt x="140" y="1"/>
                  </a:moveTo>
                  <a:cubicBezTo>
                    <a:pt x="66" y="1"/>
                    <a:pt x="2" y="64"/>
                    <a:pt x="2" y="139"/>
                  </a:cubicBezTo>
                  <a:lnTo>
                    <a:pt x="1" y="518"/>
                  </a:lnTo>
                  <a:cubicBezTo>
                    <a:pt x="1" y="594"/>
                    <a:pt x="61" y="657"/>
                    <a:pt x="139" y="657"/>
                  </a:cubicBezTo>
                  <a:cubicBezTo>
                    <a:pt x="215" y="657"/>
                    <a:pt x="277" y="595"/>
                    <a:pt x="277" y="519"/>
                  </a:cubicBezTo>
                  <a:lnTo>
                    <a:pt x="280" y="141"/>
                  </a:lnTo>
                  <a:cubicBezTo>
                    <a:pt x="280" y="64"/>
                    <a:pt x="218" y="1"/>
                    <a:pt x="140" y="1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6" name="Google Shape;2206;p40"/>
            <p:cNvSpPr/>
            <p:nvPr/>
          </p:nvSpPr>
          <p:spPr>
            <a:xfrm>
              <a:off x="4732210" y="2461634"/>
              <a:ext cx="327014" cy="23185"/>
            </a:xfrm>
            <a:custGeom>
              <a:rect b="b" l="l" r="r" t="t"/>
              <a:pathLst>
                <a:path extrusionOk="0" h="653" w="9211">
                  <a:moveTo>
                    <a:pt x="68" y="1"/>
                  </a:moveTo>
                  <a:cubicBezTo>
                    <a:pt x="31" y="1"/>
                    <a:pt x="0" y="31"/>
                    <a:pt x="0" y="68"/>
                  </a:cubicBezTo>
                  <a:lnTo>
                    <a:pt x="0" y="585"/>
                  </a:lnTo>
                  <a:cubicBezTo>
                    <a:pt x="0" y="622"/>
                    <a:pt x="31" y="653"/>
                    <a:pt x="68" y="653"/>
                  </a:cubicBezTo>
                  <a:lnTo>
                    <a:pt x="9141" y="653"/>
                  </a:lnTo>
                  <a:cubicBezTo>
                    <a:pt x="9178" y="653"/>
                    <a:pt x="9210" y="622"/>
                    <a:pt x="9209" y="585"/>
                  </a:cubicBezTo>
                  <a:lnTo>
                    <a:pt x="9209" y="68"/>
                  </a:lnTo>
                  <a:cubicBezTo>
                    <a:pt x="9209" y="31"/>
                    <a:pt x="9178" y="1"/>
                    <a:pt x="914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7" name="Google Shape;2207;p40"/>
            <p:cNvSpPr/>
            <p:nvPr/>
          </p:nvSpPr>
          <p:spPr>
            <a:xfrm>
              <a:off x="5043613" y="2461527"/>
              <a:ext cx="15621" cy="23256"/>
            </a:xfrm>
            <a:custGeom>
              <a:rect b="b" l="l" r="r" t="t"/>
              <a:pathLst>
                <a:path extrusionOk="0" h="655" w="440">
                  <a:moveTo>
                    <a:pt x="0" y="1"/>
                  </a:moveTo>
                  <a:cubicBezTo>
                    <a:pt x="38" y="1"/>
                    <a:pt x="68" y="31"/>
                    <a:pt x="68" y="70"/>
                  </a:cubicBezTo>
                  <a:lnTo>
                    <a:pt x="68" y="587"/>
                  </a:lnTo>
                  <a:cubicBezTo>
                    <a:pt x="68" y="624"/>
                    <a:pt x="38" y="654"/>
                    <a:pt x="0" y="654"/>
                  </a:cubicBezTo>
                  <a:lnTo>
                    <a:pt x="370" y="654"/>
                  </a:lnTo>
                  <a:cubicBezTo>
                    <a:pt x="407" y="654"/>
                    <a:pt x="439" y="624"/>
                    <a:pt x="439" y="587"/>
                  </a:cubicBezTo>
                  <a:lnTo>
                    <a:pt x="439" y="70"/>
                  </a:lnTo>
                  <a:cubicBezTo>
                    <a:pt x="439" y="31"/>
                    <a:pt x="407" y="1"/>
                    <a:pt x="370" y="1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08" name="Google Shape;2208;p40"/>
          <p:cNvGrpSpPr/>
          <p:nvPr/>
        </p:nvGrpSpPr>
        <p:grpSpPr>
          <a:xfrm>
            <a:off x="4096162" y="2172668"/>
            <a:ext cx="304406" cy="327037"/>
            <a:chOff x="4096162" y="2172668"/>
            <a:chExt cx="304406" cy="327037"/>
          </a:xfrm>
        </p:grpSpPr>
        <p:sp>
          <p:nvSpPr>
            <p:cNvPr id="2209" name="Google Shape;2209;p40"/>
            <p:cNvSpPr/>
            <p:nvPr/>
          </p:nvSpPr>
          <p:spPr>
            <a:xfrm>
              <a:off x="4096162" y="2172668"/>
              <a:ext cx="247630" cy="327037"/>
            </a:xfrm>
            <a:custGeom>
              <a:rect b="b" l="l" r="r" t="t"/>
              <a:pathLst>
                <a:path extrusionOk="0" h="9211" w="6975">
                  <a:moveTo>
                    <a:pt x="100" y="1"/>
                  </a:moveTo>
                  <a:cubicBezTo>
                    <a:pt x="45" y="1"/>
                    <a:pt x="1" y="47"/>
                    <a:pt x="1" y="100"/>
                  </a:cubicBezTo>
                  <a:lnTo>
                    <a:pt x="1" y="9113"/>
                  </a:lnTo>
                  <a:cubicBezTo>
                    <a:pt x="1" y="9166"/>
                    <a:pt x="45" y="9210"/>
                    <a:pt x="100" y="9210"/>
                  </a:cubicBezTo>
                  <a:lnTo>
                    <a:pt x="6875" y="9210"/>
                  </a:lnTo>
                  <a:cubicBezTo>
                    <a:pt x="6930" y="9210"/>
                    <a:pt x="6974" y="9166"/>
                    <a:pt x="6974" y="9113"/>
                  </a:cubicBezTo>
                  <a:lnTo>
                    <a:pt x="6974" y="100"/>
                  </a:lnTo>
                  <a:cubicBezTo>
                    <a:pt x="6974" y="47"/>
                    <a:pt x="6930" y="1"/>
                    <a:pt x="68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0" name="Google Shape;2210;p40"/>
            <p:cNvSpPr/>
            <p:nvPr/>
          </p:nvSpPr>
          <p:spPr>
            <a:xfrm>
              <a:off x="4327007" y="2172668"/>
              <a:ext cx="16722" cy="327037"/>
            </a:xfrm>
            <a:custGeom>
              <a:rect b="b" l="l" r="r" t="t"/>
              <a:pathLst>
                <a:path extrusionOk="0" h="9211" w="471">
                  <a:moveTo>
                    <a:pt x="0" y="1"/>
                  </a:moveTo>
                  <a:cubicBezTo>
                    <a:pt x="55" y="1"/>
                    <a:pt x="100" y="47"/>
                    <a:pt x="100" y="100"/>
                  </a:cubicBezTo>
                  <a:lnTo>
                    <a:pt x="100" y="9113"/>
                  </a:lnTo>
                  <a:cubicBezTo>
                    <a:pt x="100" y="9166"/>
                    <a:pt x="55" y="9210"/>
                    <a:pt x="0" y="9210"/>
                  </a:cubicBezTo>
                  <a:lnTo>
                    <a:pt x="372" y="9210"/>
                  </a:lnTo>
                  <a:cubicBezTo>
                    <a:pt x="426" y="9210"/>
                    <a:pt x="471" y="9166"/>
                    <a:pt x="471" y="9113"/>
                  </a:cubicBezTo>
                  <a:lnTo>
                    <a:pt x="471" y="100"/>
                  </a:lnTo>
                  <a:cubicBezTo>
                    <a:pt x="471" y="45"/>
                    <a:pt x="428" y="1"/>
                    <a:pt x="372" y="1"/>
                  </a:cubicBezTo>
                  <a:close/>
                </a:path>
              </a:pathLst>
            </a:custGeom>
            <a:solidFill>
              <a:srgbClr val="E8ED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1" name="Google Shape;2211;p40"/>
            <p:cNvSpPr/>
            <p:nvPr/>
          </p:nvSpPr>
          <p:spPr>
            <a:xfrm>
              <a:off x="4129748" y="2203415"/>
              <a:ext cx="31029" cy="40050"/>
            </a:xfrm>
            <a:custGeom>
              <a:rect b="b" l="l" r="r" t="t"/>
              <a:pathLst>
                <a:path extrusionOk="0" h="1128" w="874">
                  <a:moveTo>
                    <a:pt x="734" y="1"/>
                  </a:moveTo>
                  <a:cubicBezTo>
                    <a:pt x="658" y="1"/>
                    <a:pt x="596" y="64"/>
                    <a:pt x="596" y="139"/>
                  </a:cubicBezTo>
                  <a:lnTo>
                    <a:pt x="596" y="556"/>
                  </a:lnTo>
                  <a:lnTo>
                    <a:pt x="255" y="61"/>
                  </a:lnTo>
                  <a:cubicBezTo>
                    <a:pt x="229" y="23"/>
                    <a:pt x="186" y="2"/>
                    <a:pt x="141" y="2"/>
                  </a:cubicBezTo>
                  <a:cubicBezTo>
                    <a:pt x="127" y="2"/>
                    <a:pt x="112" y="4"/>
                    <a:pt x="98" y="8"/>
                  </a:cubicBezTo>
                  <a:cubicBezTo>
                    <a:pt x="41" y="25"/>
                    <a:pt x="0" y="80"/>
                    <a:pt x="0" y="141"/>
                  </a:cubicBezTo>
                  <a:lnTo>
                    <a:pt x="0" y="990"/>
                  </a:lnTo>
                  <a:cubicBezTo>
                    <a:pt x="0" y="1067"/>
                    <a:pt x="64" y="1128"/>
                    <a:pt x="140" y="1128"/>
                  </a:cubicBezTo>
                  <a:cubicBezTo>
                    <a:pt x="215" y="1128"/>
                    <a:pt x="278" y="1066"/>
                    <a:pt x="278" y="990"/>
                  </a:cubicBezTo>
                  <a:lnTo>
                    <a:pt x="278" y="587"/>
                  </a:lnTo>
                  <a:lnTo>
                    <a:pt x="597" y="1051"/>
                  </a:lnTo>
                  <a:cubicBezTo>
                    <a:pt x="628" y="1095"/>
                    <a:pt x="674" y="1119"/>
                    <a:pt x="722" y="1119"/>
                  </a:cubicBezTo>
                  <a:cubicBezTo>
                    <a:pt x="737" y="1119"/>
                    <a:pt x="752" y="1117"/>
                    <a:pt x="767" y="1112"/>
                  </a:cubicBezTo>
                  <a:cubicBezTo>
                    <a:pt x="832" y="1092"/>
                    <a:pt x="874" y="1033"/>
                    <a:pt x="874" y="961"/>
                  </a:cubicBezTo>
                  <a:lnTo>
                    <a:pt x="874" y="139"/>
                  </a:lnTo>
                  <a:cubicBezTo>
                    <a:pt x="874" y="61"/>
                    <a:pt x="810" y="1"/>
                    <a:pt x="734" y="1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2" name="Google Shape;2212;p40"/>
            <p:cNvSpPr/>
            <p:nvPr/>
          </p:nvSpPr>
          <p:spPr>
            <a:xfrm>
              <a:off x="4112352" y="2203415"/>
              <a:ext cx="9905" cy="40014"/>
            </a:xfrm>
            <a:custGeom>
              <a:rect b="b" l="l" r="r" t="t"/>
              <a:pathLst>
                <a:path extrusionOk="0" h="1127" w="279">
                  <a:moveTo>
                    <a:pt x="141" y="1"/>
                  </a:moveTo>
                  <a:cubicBezTo>
                    <a:pt x="63" y="1"/>
                    <a:pt x="1" y="64"/>
                    <a:pt x="1" y="139"/>
                  </a:cubicBezTo>
                  <a:lnTo>
                    <a:pt x="1" y="988"/>
                  </a:lnTo>
                  <a:cubicBezTo>
                    <a:pt x="1" y="1066"/>
                    <a:pt x="64" y="1126"/>
                    <a:pt x="141" y="1126"/>
                  </a:cubicBezTo>
                  <a:cubicBezTo>
                    <a:pt x="215" y="1126"/>
                    <a:pt x="279" y="1063"/>
                    <a:pt x="279" y="988"/>
                  </a:cubicBezTo>
                  <a:lnTo>
                    <a:pt x="279" y="139"/>
                  </a:lnTo>
                  <a:cubicBezTo>
                    <a:pt x="279" y="61"/>
                    <a:pt x="215" y="1"/>
                    <a:pt x="141" y="1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3" name="Google Shape;2213;p40"/>
            <p:cNvSpPr/>
            <p:nvPr/>
          </p:nvSpPr>
          <p:spPr>
            <a:xfrm>
              <a:off x="4248473" y="2203415"/>
              <a:ext cx="9905" cy="40014"/>
            </a:xfrm>
            <a:custGeom>
              <a:rect b="b" l="l" r="r" t="t"/>
              <a:pathLst>
                <a:path extrusionOk="0" h="1127" w="279">
                  <a:moveTo>
                    <a:pt x="139" y="1"/>
                  </a:moveTo>
                  <a:cubicBezTo>
                    <a:pt x="62" y="1"/>
                    <a:pt x="1" y="64"/>
                    <a:pt x="1" y="139"/>
                  </a:cubicBezTo>
                  <a:lnTo>
                    <a:pt x="1" y="988"/>
                  </a:lnTo>
                  <a:cubicBezTo>
                    <a:pt x="1" y="1066"/>
                    <a:pt x="64" y="1126"/>
                    <a:pt x="139" y="1126"/>
                  </a:cubicBezTo>
                  <a:cubicBezTo>
                    <a:pt x="216" y="1126"/>
                    <a:pt x="278" y="1063"/>
                    <a:pt x="278" y="988"/>
                  </a:cubicBezTo>
                  <a:lnTo>
                    <a:pt x="278" y="139"/>
                  </a:lnTo>
                  <a:cubicBezTo>
                    <a:pt x="278" y="61"/>
                    <a:pt x="216" y="1"/>
                    <a:pt x="139" y="1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4" name="Google Shape;2214;p40"/>
            <p:cNvSpPr/>
            <p:nvPr/>
          </p:nvSpPr>
          <p:spPr>
            <a:xfrm>
              <a:off x="4305101" y="2203699"/>
              <a:ext cx="22402" cy="39730"/>
            </a:xfrm>
            <a:custGeom>
              <a:rect b="b" l="l" r="r" t="t"/>
              <a:pathLst>
                <a:path extrusionOk="0" h="1119" w="631">
                  <a:moveTo>
                    <a:pt x="138" y="0"/>
                  </a:moveTo>
                  <a:cubicBezTo>
                    <a:pt x="60" y="0"/>
                    <a:pt x="0" y="63"/>
                    <a:pt x="0" y="138"/>
                  </a:cubicBezTo>
                  <a:lnTo>
                    <a:pt x="0" y="980"/>
                  </a:lnTo>
                  <a:cubicBezTo>
                    <a:pt x="0" y="1058"/>
                    <a:pt x="62" y="1118"/>
                    <a:pt x="138" y="1118"/>
                  </a:cubicBezTo>
                  <a:lnTo>
                    <a:pt x="492" y="1118"/>
                  </a:lnTo>
                  <a:cubicBezTo>
                    <a:pt x="570" y="1118"/>
                    <a:pt x="630" y="1056"/>
                    <a:pt x="630" y="980"/>
                  </a:cubicBezTo>
                  <a:cubicBezTo>
                    <a:pt x="630" y="905"/>
                    <a:pt x="570" y="842"/>
                    <a:pt x="492" y="842"/>
                  </a:cubicBezTo>
                  <a:lnTo>
                    <a:pt x="276" y="842"/>
                  </a:lnTo>
                  <a:lnTo>
                    <a:pt x="276" y="698"/>
                  </a:lnTo>
                  <a:lnTo>
                    <a:pt x="465" y="698"/>
                  </a:lnTo>
                  <a:cubicBezTo>
                    <a:pt x="543" y="698"/>
                    <a:pt x="604" y="635"/>
                    <a:pt x="604" y="560"/>
                  </a:cubicBezTo>
                  <a:cubicBezTo>
                    <a:pt x="604" y="482"/>
                    <a:pt x="541" y="420"/>
                    <a:pt x="465" y="420"/>
                  </a:cubicBezTo>
                  <a:lnTo>
                    <a:pt x="276" y="420"/>
                  </a:lnTo>
                  <a:lnTo>
                    <a:pt x="276" y="276"/>
                  </a:lnTo>
                  <a:lnTo>
                    <a:pt x="492" y="276"/>
                  </a:lnTo>
                  <a:cubicBezTo>
                    <a:pt x="570" y="276"/>
                    <a:pt x="630" y="215"/>
                    <a:pt x="630" y="138"/>
                  </a:cubicBezTo>
                  <a:cubicBezTo>
                    <a:pt x="630" y="63"/>
                    <a:pt x="568" y="0"/>
                    <a:pt x="492" y="0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5" name="Google Shape;2215;p40"/>
            <p:cNvSpPr/>
            <p:nvPr/>
          </p:nvSpPr>
          <p:spPr>
            <a:xfrm>
              <a:off x="4264520" y="2203379"/>
              <a:ext cx="35041" cy="39979"/>
            </a:xfrm>
            <a:custGeom>
              <a:rect b="b" l="l" r="r" t="t"/>
              <a:pathLst>
                <a:path extrusionOk="0" h="1126" w="987">
                  <a:moveTo>
                    <a:pt x="563" y="1"/>
                  </a:moveTo>
                  <a:cubicBezTo>
                    <a:pt x="252" y="1"/>
                    <a:pt x="0" y="254"/>
                    <a:pt x="0" y="563"/>
                  </a:cubicBezTo>
                  <a:cubicBezTo>
                    <a:pt x="0" y="874"/>
                    <a:pt x="254" y="1126"/>
                    <a:pt x="563" y="1126"/>
                  </a:cubicBezTo>
                  <a:cubicBezTo>
                    <a:pt x="688" y="1126"/>
                    <a:pt x="801" y="1084"/>
                    <a:pt x="888" y="1008"/>
                  </a:cubicBezTo>
                  <a:cubicBezTo>
                    <a:pt x="907" y="991"/>
                    <a:pt x="923" y="975"/>
                    <a:pt x="937" y="958"/>
                  </a:cubicBezTo>
                  <a:cubicBezTo>
                    <a:pt x="986" y="901"/>
                    <a:pt x="979" y="814"/>
                    <a:pt x="920" y="763"/>
                  </a:cubicBezTo>
                  <a:cubicBezTo>
                    <a:pt x="893" y="742"/>
                    <a:pt x="861" y="731"/>
                    <a:pt x="830" y="731"/>
                  </a:cubicBezTo>
                  <a:cubicBezTo>
                    <a:pt x="790" y="731"/>
                    <a:pt x="751" y="748"/>
                    <a:pt x="723" y="781"/>
                  </a:cubicBezTo>
                  <a:cubicBezTo>
                    <a:pt x="716" y="788"/>
                    <a:pt x="711" y="795"/>
                    <a:pt x="704" y="802"/>
                  </a:cubicBezTo>
                  <a:cubicBezTo>
                    <a:pt x="668" y="835"/>
                    <a:pt x="619" y="851"/>
                    <a:pt x="563" y="851"/>
                  </a:cubicBezTo>
                  <a:cubicBezTo>
                    <a:pt x="405" y="851"/>
                    <a:pt x="277" y="723"/>
                    <a:pt x="277" y="565"/>
                  </a:cubicBezTo>
                  <a:cubicBezTo>
                    <a:pt x="277" y="406"/>
                    <a:pt x="405" y="278"/>
                    <a:pt x="563" y="278"/>
                  </a:cubicBezTo>
                  <a:cubicBezTo>
                    <a:pt x="621" y="278"/>
                    <a:pt x="677" y="296"/>
                    <a:pt x="723" y="327"/>
                  </a:cubicBezTo>
                  <a:cubicBezTo>
                    <a:pt x="747" y="344"/>
                    <a:pt x="774" y="351"/>
                    <a:pt x="801" y="351"/>
                  </a:cubicBezTo>
                  <a:cubicBezTo>
                    <a:pt x="845" y="351"/>
                    <a:pt x="889" y="330"/>
                    <a:pt x="916" y="290"/>
                  </a:cubicBezTo>
                  <a:cubicBezTo>
                    <a:pt x="959" y="226"/>
                    <a:pt x="943" y="140"/>
                    <a:pt x="878" y="97"/>
                  </a:cubicBezTo>
                  <a:cubicBezTo>
                    <a:pt x="785" y="34"/>
                    <a:pt x="674" y="1"/>
                    <a:pt x="563" y="1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6" name="Google Shape;2216;p40"/>
            <p:cNvSpPr/>
            <p:nvPr/>
          </p:nvSpPr>
          <p:spPr>
            <a:xfrm>
              <a:off x="4167666" y="2203308"/>
              <a:ext cx="32556" cy="40050"/>
            </a:xfrm>
            <a:custGeom>
              <a:rect b="b" l="l" r="r" t="t"/>
              <a:pathLst>
                <a:path extrusionOk="0" h="1128" w="917">
                  <a:moveTo>
                    <a:pt x="155" y="1"/>
                  </a:moveTo>
                  <a:cubicBezTo>
                    <a:pt x="140" y="1"/>
                    <a:pt x="125" y="3"/>
                    <a:pt x="111" y="8"/>
                  </a:cubicBezTo>
                  <a:cubicBezTo>
                    <a:pt x="39" y="34"/>
                    <a:pt x="0" y="113"/>
                    <a:pt x="24" y="185"/>
                  </a:cubicBezTo>
                  <a:lnTo>
                    <a:pt x="315" y="1024"/>
                  </a:lnTo>
                  <a:cubicBezTo>
                    <a:pt x="337" y="1086"/>
                    <a:pt x="399" y="1128"/>
                    <a:pt x="465" y="1128"/>
                  </a:cubicBezTo>
                  <a:lnTo>
                    <a:pt x="468" y="1128"/>
                  </a:lnTo>
                  <a:cubicBezTo>
                    <a:pt x="534" y="1128"/>
                    <a:pt x="594" y="1085"/>
                    <a:pt x="616" y="1020"/>
                  </a:cubicBezTo>
                  <a:lnTo>
                    <a:pt x="894" y="185"/>
                  </a:lnTo>
                  <a:cubicBezTo>
                    <a:pt x="917" y="115"/>
                    <a:pt x="878" y="36"/>
                    <a:pt x="803" y="11"/>
                  </a:cubicBezTo>
                  <a:cubicBezTo>
                    <a:pt x="788" y="6"/>
                    <a:pt x="774" y="4"/>
                    <a:pt x="759" y="4"/>
                  </a:cubicBezTo>
                  <a:cubicBezTo>
                    <a:pt x="701" y="4"/>
                    <a:pt x="647" y="40"/>
                    <a:pt x="627" y="99"/>
                  </a:cubicBezTo>
                  <a:lnTo>
                    <a:pt x="462" y="598"/>
                  </a:lnTo>
                  <a:lnTo>
                    <a:pt x="288" y="95"/>
                  </a:lnTo>
                  <a:cubicBezTo>
                    <a:pt x="267" y="37"/>
                    <a:pt x="213" y="1"/>
                    <a:pt x="155" y="1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7" name="Google Shape;2217;p40"/>
            <p:cNvSpPr/>
            <p:nvPr/>
          </p:nvSpPr>
          <p:spPr>
            <a:xfrm>
              <a:off x="4202282" y="2203415"/>
              <a:ext cx="40082" cy="40014"/>
            </a:xfrm>
            <a:custGeom>
              <a:rect b="b" l="l" r="r" t="t"/>
              <a:pathLst>
                <a:path extrusionOk="0" h="1127" w="1129">
                  <a:moveTo>
                    <a:pt x="565" y="277"/>
                  </a:moveTo>
                  <a:cubicBezTo>
                    <a:pt x="723" y="277"/>
                    <a:pt x="850" y="405"/>
                    <a:pt x="850" y="564"/>
                  </a:cubicBezTo>
                  <a:cubicBezTo>
                    <a:pt x="850" y="722"/>
                    <a:pt x="723" y="850"/>
                    <a:pt x="565" y="850"/>
                  </a:cubicBezTo>
                  <a:cubicBezTo>
                    <a:pt x="406" y="850"/>
                    <a:pt x="278" y="722"/>
                    <a:pt x="278" y="564"/>
                  </a:cubicBezTo>
                  <a:cubicBezTo>
                    <a:pt x="278" y="405"/>
                    <a:pt x="406" y="277"/>
                    <a:pt x="565" y="277"/>
                  </a:cubicBezTo>
                  <a:close/>
                  <a:moveTo>
                    <a:pt x="565" y="1"/>
                  </a:moveTo>
                  <a:cubicBezTo>
                    <a:pt x="253" y="1"/>
                    <a:pt x="1" y="254"/>
                    <a:pt x="1" y="564"/>
                  </a:cubicBezTo>
                  <a:cubicBezTo>
                    <a:pt x="1" y="874"/>
                    <a:pt x="255" y="1126"/>
                    <a:pt x="565" y="1126"/>
                  </a:cubicBezTo>
                  <a:cubicBezTo>
                    <a:pt x="874" y="1126"/>
                    <a:pt x="1127" y="873"/>
                    <a:pt x="1127" y="564"/>
                  </a:cubicBezTo>
                  <a:cubicBezTo>
                    <a:pt x="1129" y="253"/>
                    <a:pt x="876" y="1"/>
                    <a:pt x="565" y="1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8" name="Google Shape;2218;p40"/>
            <p:cNvSpPr/>
            <p:nvPr/>
          </p:nvSpPr>
          <p:spPr>
            <a:xfrm>
              <a:off x="4117074" y="2264907"/>
              <a:ext cx="205772" cy="30996"/>
            </a:xfrm>
            <a:custGeom>
              <a:rect b="b" l="l" r="r" t="t"/>
              <a:pathLst>
                <a:path extrusionOk="0" h="873" w="5796">
                  <a:moveTo>
                    <a:pt x="159" y="0"/>
                  </a:moveTo>
                  <a:cubicBezTo>
                    <a:pt x="69" y="0"/>
                    <a:pt x="0" y="71"/>
                    <a:pt x="0" y="158"/>
                  </a:cubicBezTo>
                  <a:lnTo>
                    <a:pt x="0" y="872"/>
                  </a:lnTo>
                  <a:lnTo>
                    <a:pt x="5795" y="872"/>
                  </a:lnTo>
                  <a:lnTo>
                    <a:pt x="5795" y="158"/>
                  </a:lnTo>
                  <a:cubicBezTo>
                    <a:pt x="5795" y="71"/>
                    <a:pt x="5725" y="0"/>
                    <a:pt x="563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9" name="Google Shape;2219;p40"/>
            <p:cNvSpPr/>
            <p:nvPr/>
          </p:nvSpPr>
          <p:spPr>
            <a:xfrm>
              <a:off x="4303645" y="2264836"/>
              <a:ext cx="19207" cy="30960"/>
            </a:xfrm>
            <a:custGeom>
              <a:rect b="b" l="l" r="r" t="t"/>
              <a:pathLst>
                <a:path extrusionOk="0" h="872" w="541">
                  <a:moveTo>
                    <a:pt x="1" y="1"/>
                  </a:moveTo>
                  <a:cubicBezTo>
                    <a:pt x="88" y="1"/>
                    <a:pt x="159" y="71"/>
                    <a:pt x="159" y="159"/>
                  </a:cubicBezTo>
                  <a:lnTo>
                    <a:pt x="159" y="871"/>
                  </a:lnTo>
                  <a:lnTo>
                    <a:pt x="540" y="871"/>
                  </a:lnTo>
                  <a:lnTo>
                    <a:pt x="540" y="159"/>
                  </a:lnTo>
                  <a:cubicBezTo>
                    <a:pt x="540" y="73"/>
                    <a:pt x="468" y="1"/>
                    <a:pt x="382" y="1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0" name="Google Shape;2220;p40"/>
            <p:cNvSpPr/>
            <p:nvPr/>
          </p:nvSpPr>
          <p:spPr>
            <a:xfrm>
              <a:off x="4117074" y="2295866"/>
              <a:ext cx="205772" cy="144399"/>
            </a:xfrm>
            <a:custGeom>
              <a:rect b="b" l="l" r="r" t="t"/>
              <a:pathLst>
                <a:path extrusionOk="0" h="4067" w="5796">
                  <a:moveTo>
                    <a:pt x="0" y="0"/>
                  </a:moveTo>
                  <a:lnTo>
                    <a:pt x="0" y="3909"/>
                  </a:lnTo>
                  <a:cubicBezTo>
                    <a:pt x="0" y="3996"/>
                    <a:pt x="69" y="4067"/>
                    <a:pt x="159" y="4067"/>
                  </a:cubicBezTo>
                  <a:lnTo>
                    <a:pt x="5637" y="4067"/>
                  </a:lnTo>
                  <a:cubicBezTo>
                    <a:pt x="5725" y="4067"/>
                    <a:pt x="5795" y="3996"/>
                    <a:pt x="5795" y="3909"/>
                  </a:cubicBezTo>
                  <a:lnTo>
                    <a:pt x="57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1" name="Google Shape;2221;p40"/>
            <p:cNvSpPr/>
            <p:nvPr/>
          </p:nvSpPr>
          <p:spPr>
            <a:xfrm>
              <a:off x="4303645" y="2295866"/>
              <a:ext cx="19207" cy="144399"/>
            </a:xfrm>
            <a:custGeom>
              <a:rect b="b" l="l" r="r" t="t"/>
              <a:pathLst>
                <a:path extrusionOk="0" h="4067" w="541">
                  <a:moveTo>
                    <a:pt x="159" y="0"/>
                  </a:moveTo>
                  <a:lnTo>
                    <a:pt x="159" y="3909"/>
                  </a:lnTo>
                  <a:cubicBezTo>
                    <a:pt x="159" y="3996"/>
                    <a:pt x="88" y="4067"/>
                    <a:pt x="1" y="4067"/>
                  </a:cubicBezTo>
                  <a:lnTo>
                    <a:pt x="382" y="4067"/>
                  </a:lnTo>
                  <a:cubicBezTo>
                    <a:pt x="470" y="4067"/>
                    <a:pt x="540" y="3996"/>
                    <a:pt x="540" y="3909"/>
                  </a:cubicBezTo>
                  <a:lnTo>
                    <a:pt x="540" y="0"/>
                  </a:ln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2" name="Google Shape;2222;p40"/>
            <p:cNvSpPr/>
            <p:nvPr/>
          </p:nvSpPr>
          <p:spPr>
            <a:xfrm>
              <a:off x="4153181" y="2264836"/>
              <a:ext cx="9905" cy="175395"/>
            </a:xfrm>
            <a:custGeom>
              <a:rect b="b" l="l" r="r" t="t"/>
              <a:pathLst>
                <a:path extrusionOk="0" h="4940" w="279">
                  <a:moveTo>
                    <a:pt x="1" y="1"/>
                  </a:moveTo>
                  <a:lnTo>
                    <a:pt x="1" y="4939"/>
                  </a:lnTo>
                  <a:lnTo>
                    <a:pt x="278" y="4939"/>
                  </a:lnTo>
                  <a:lnTo>
                    <a:pt x="278" y="1"/>
                  </a:ln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3" name="Google Shape;2223;p40"/>
            <p:cNvSpPr/>
            <p:nvPr/>
          </p:nvSpPr>
          <p:spPr>
            <a:xfrm>
              <a:off x="4286994" y="2386082"/>
              <a:ext cx="113572" cy="113580"/>
            </a:xfrm>
            <a:custGeom>
              <a:rect b="b" l="l" r="r" t="t"/>
              <a:pathLst>
                <a:path extrusionOk="0" h="3199" w="3199">
                  <a:moveTo>
                    <a:pt x="1599" y="1"/>
                  </a:moveTo>
                  <a:cubicBezTo>
                    <a:pt x="716" y="1"/>
                    <a:pt x="1" y="716"/>
                    <a:pt x="1" y="1599"/>
                  </a:cubicBezTo>
                  <a:cubicBezTo>
                    <a:pt x="1" y="2483"/>
                    <a:pt x="716" y="3198"/>
                    <a:pt x="1599" y="3198"/>
                  </a:cubicBezTo>
                  <a:cubicBezTo>
                    <a:pt x="2483" y="3198"/>
                    <a:pt x="3198" y="2483"/>
                    <a:pt x="3198" y="1599"/>
                  </a:cubicBezTo>
                  <a:cubicBezTo>
                    <a:pt x="3198" y="716"/>
                    <a:pt x="2483" y="1"/>
                    <a:pt x="15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4" name="Google Shape;2224;p40"/>
            <p:cNvSpPr/>
            <p:nvPr/>
          </p:nvSpPr>
          <p:spPr>
            <a:xfrm>
              <a:off x="4309433" y="2400070"/>
              <a:ext cx="68626" cy="85532"/>
            </a:xfrm>
            <a:custGeom>
              <a:rect b="b" l="l" r="r" t="t"/>
              <a:pathLst>
                <a:path extrusionOk="0" h="2409" w="1933">
                  <a:moveTo>
                    <a:pt x="966" y="1"/>
                  </a:moveTo>
                  <a:cubicBezTo>
                    <a:pt x="816" y="1"/>
                    <a:pt x="695" y="120"/>
                    <a:pt x="695" y="270"/>
                  </a:cubicBezTo>
                  <a:lnTo>
                    <a:pt x="695" y="1336"/>
                  </a:lnTo>
                  <a:lnTo>
                    <a:pt x="520" y="1102"/>
                  </a:lnTo>
                  <a:cubicBezTo>
                    <a:pt x="468" y="1030"/>
                    <a:pt x="385" y="994"/>
                    <a:pt x="304" y="994"/>
                  </a:cubicBezTo>
                  <a:cubicBezTo>
                    <a:pt x="248" y="994"/>
                    <a:pt x="190" y="1011"/>
                    <a:pt x="141" y="1047"/>
                  </a:cubicBezTo>
                  <a:cubicBezTo>
                    <a:pt x="23" y="1138"/>
                    <a:pt x="0" y="1306"/>
                    <a:pt x="88" y="1425"/>
                  </a:cubicBezTo>
                  <a:lnTo>
                    <a:pt x="741" y="2300"/>
                  </a:lnTo>
                  <a:cubicBezTo>
                    <a:pt x="792" y="2369"/>
                    <a:pt x="871" y="2408"/>
                    <a:pt x="954" y="2408"/>
                  </a:cubicBezTo>
                  <a:cubicBezTo>
                    <a:pt x="957" y="2408"/>
                    <a:pt x="960" y="2408"/>
                    <a:pt x="963" y="2408"/>
                  </a:cubicBezTo>
                  <a:cubicBezTo>
                    <a:pt x="1045" y="2408"/>
                    <a:pt x="1120" y="2369"/>
                    <a:pt x="1170" y="2305"/>
                  </a:cubicBezTo>
                  <a:lnTo>
                    <a:pt x="1842" y="1443"/>
                  </a:lnTo>
                  <a:cubicBezTo>
                    <a:pt x="1933" y="1326"/>
                    <a:pt x="1911" y="1155"/>
                    <a:pt x="1795" y="1063"/>
                  </a:cubicBezTo>
                  <a:cubicBezTo>
                    <a:pt x="1746" y="1024"/>
                    <a:pt x="1688" y="1006"/>
                    <a:pt x="1630" y="1006"/>
                  </a:cubicBezTo>
                  <a:cubicBezTo>
                    <a:pt x="1549" y="1006"/>
                    <a:pt x="1469" y="1042"/>
                    <a:pt x="1415" y="1110"/>
                  </a:cubicBezTo>
                  <a:lnTo>
                    <a:pt x="1235" y="1341"/>
                  </a:lnTo>
                  <a:lnTo>
                    <a:pt x="1235" y="270"/>
                  </a:lnTo>
                  <a:cubicBezTo>
                    <a:pt x="1235" y="120"/>
                    <a:pt x="1116" y="1"/>
                    <a:pt x="96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5" name="Google Shape;2225;p40"/>
            <p:cNvSpPr/>
            <p:nvPr/>
          </p:nvSpPr>
          <p:spPr>
            <a:xfrm>
              <a:off x="4338084" y="2400141"/>
              <a:ext cx="15195" cy="48287"/>
            </a:xfrm>
            <a:custGeom>
              <a:rect b="b" l="l" r="r" t="t"/>
              <a:pathLst>
                <a:path extrusionOk="0" h="1360" w="428">
                  <a:moveTo>
                    <a:pt x="162" y="0"/>
                  </a:moveTo>
                  <a:cubicBezTo>
                    <a:pt x="103" y="0"/>
                    <a:pt x="45" y="19"/>
                    <a:pt x="1" y="52"/>
                  </a:cubicBezTo>
                  <a:cubicBezTo>
                    <a:pt x="68" y="101"/>
                    <a:pt x="111" y="180"/>
                    <a:pt x="111" y="269"/>
                  </a:cubicBezTo>
                  <a:lnTo>
                    <a:pt x="111" y="1297"/>
                  </a:lnTo>
                  <a:cubicBezTo>
                    <a:pt x="111" y="1334"/>
                    <a:pt x="142" y="1359"/>
                    <a:pt x="174" y="1359"/>
                  </a:cubicBezTo>
                  <a:cubicBezTo>
                    <a:pt x="189" y="1359"/>
                    <a:pt x="205" y="1353"/>
                    <a:pt x="218" y="1340"/>
                  </a:cubicBezTo>
                  <a:lnTo>
                    <a:pt x="428" y="1124"/>
                  </a:lnTo>
                  <a:lnTo>
                    <a:pt x="428" y="277"/>
                  </a:lnTo>
                  <a:cubicBezTo>
                    <a:pt x="428" y="130"/>
                    <a:pt x="311" y="2"/>
                    <a:pt x="162" y="0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6" name="Google Shape;2226;p40"/>
            <p:cNvSpPr/>
            <p:nvPr/>
          </p:nvSpPr>
          <p:spPr>
            <a:xfrm>
              <a:off x="4337835" y="2435929"/>
              <a:ext cx="40224" cy="49707"/>
            </a:xfrm>
            <a:custGeom>
              <a:rect b="b" l="l" r="r" t="t"/>
              <a:pathLst>
                <a:path extrusionOk="0" h="1400" w="1133">
                  <a:moveTo>
                    <a:pt x="831" y="0"/>
                  </a:moveTo>
                  <a:cubicBezTo>
                    <a:pt x="774" y="0"/>
                    <a:pt x="718" y="18"/>
                    <a:pt x="671" y="51"/>
                  </a:cubicBezTo>
                  <a:cubicBezTo>
                    <a:pt x="672" y="53"/>
                    <a:pt x="677" y="56"/>
                    <a:pt x="678" y="57"/>
                  </a:cubicBezTo>
                  <a:cubicBezTo>
                    <a:pt x="795" y="146"/>
                    <a:pt x="816" y="318"/>
                    <a:pt x="726" y="434"/>
                  </a:cubicBezTo>
                  <a:lnTo>
                    <a:pt x="54" y="1296"/>
                  </a:lnTo>
                  <a:cubicBezTo>
                    <a:pt x="38" y="1316"/>
                    <a:pt x="21" y="1334"/>
                    <a:pt x="0" y="1348"/>
                  </a:cubicBezTo>
                  <a:cubicBezTo>
                    <a:pt x="44" y="1382"/>
                    <a:pt x="100" y="1400"/>
                    <a:pt x="154" y="1400"/>
                  </a:cubicBezTo>
                  <a:cubicBezTo>
                    <a:pt x="239" y="1400"/>
                    <a:pt x="318" y="1362"/>
                    <a:pt x="370" y="1296"/>
                  </a:cubicBezTo>
                  <a:lnTo>
                    <a:pt x="1042" y="434"/>
                  </a:lnTo>
                  <a:cubicBezTo>
                    <a:pt x="1133" y="316"/>
                    <a:pt x="1111" y="146"/>
                    <a:pt x="995" y="57"/>
                  </a:cubicBezTo>
                  <a:cubicBezTo>
                    <a:pt x="946" y="19"/>
                    <a:pt x="888" y="0"/>
                    <a:pt x="831" y="0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7" name="Google Shape;2227;p40"/>
            <p:cNvSpPr/>
            <p:nvPr/>
          </p:nvSpPr>
          <p:spPr>
            <a:xfrm>
              <a:off x="4311066" y="2390023"/>
              <a:ext cx="89502" cy="109639"/>
            </a:xfrm>
            <a:custGeom>
              <a:rect b="b" l="l" r="r" t="t"/>
              <a:pathLst>
                <a:path extrusionOk="0" h="3088" w="2521">
                  <a:moveTo>
                    <a:pt x="1510" y="0"/>
                  </a:moveTo>
                  <a:cubicBezTo>
                    <a:pt x="1920" y="290"/>
                    <a:pt x="2188" y="767"/>
                    <a:pt x="2188" y="1308"/>
                  </a:cubicBezTo>
                  <a:cubicBezTo>
                    <a:pt x="2188" y="2192"/>
                    <a:pt x="1473" y="2907"/>
                    <a:pt x="589" y="2907"/>
                  </a:cubicBezTo>
                  <a:cubicBezTo>
                    <a:pt x="380" y="2907"/>
                    <a:pt x="182" y="2868"/>
                    <a:pt x="0" y="2796"/>
                  </a:cubicBezTo>
                  <a:lnTo>
                    <a:pt x="0" y="2796"/>
                  </a:lnTo>
                  <a:cubicBezTo>
                    <a:pt x="261" y="2979"/>
                    <a:pt x="577" y="3087"/>
                    <a:pt x="921" y="3087"/>
                  </a:cubicBezTo>
                  <a:cubicBezTo>
                    <a:pt x="1805" y="3087"/>
                    <a:pt x="2520" y="2372"/>
                    <a:pt x="2520" y="1488"/>
                  </a:cubicBezTo>
                  <a:cubicBezTo>
                    <a:pt x="2520" y="813"/>
                    <a:pt x="2101" y="235"/>
                    <a:pt x="1510" y="0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28" name="Google Shape;2228;p40"/>
          <p:cNvGrpSpPr/>
          <p:nvPr/>
        </p:nvGrpSpPr>
        <p:grpSpPr>
          <a:xfrm>
            <a:off x="3437569" y="2173804"/>
            <a:ext cx="326917" cy="324826"/>
            <a:chOff x="3437569" y="2173804"/>
            <a:chExt cx="326917" cy="324826"/>
          </a:xfrm>
        </p:grpSpPr>
        <p:sp>
          <p:nvSpPr>
            <p:cNvPr id="2229" name="Google Shape;2229;p40"/>
            <p:cNvSpPr/>
            <p:nvPr/>
          </p:nvSpPr>
          <p:spPr>
            <a:xfrm>
              <a:off x="3491570" y="2251309"/>
              <a:ext cx="144247" cy="93520"/>
            </a:xfrm>
            <a:custGeom>
              <a:rect b="b" l="l" r="r" t="t"/>
              <a:pathLst>
                <a:path extrusionOk="0" h="2634" w="4063">
                  <a:moveTo>
                    <a:pt x="508" y="0"/>
                  </a:moveTo>
                  <a:cubicBezTo>
                    <a:pt x="279" y="510"/>
                    <a:pt x="0" y="1107"/>
                    <a:pt x="121" y="1680"/>
                  </a:cubicBezTo>
                  <a:cubicBezTo>
                    <a:pt x="251" y="2298"/>
                    <a:pt x="728" y="2589"/>
                    <a:pt x="1318" y="2634"/>
                  </a:cubicBezTo>
                  <a:lnTo>
                    <a:pt x="2740" y="2634"/>
                  </a:lnTo>
                  <a:cubicBezTo>
                    <a:pt x="3330" y="2591"/>
                    <a:pt x="3811" y="2298"/>
                    <a:pt x="3937" y="1680"/>
                  </a:cubicBezTo>
                  <a:cubicBezTo>
                    <a:pt x="4063" y="1107"/>
                    <a:pt x="3785" y="510"/>
                    <a:pt x="35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0" name="Google Shape;2230;p40"/>
            <p:cNvSpPr/>
            <p:nvPr/>
          </p:nvSpPr>
          <p:spPr>
            <a:xfrm>
              <a:off x="3581785" y="2251309"/>
              <a:ext cx="54035" cy="93520"/>
            </a:xfrm>
            <a:custGeom>
              <a:rect b="b" l="l" r="r" t="t"/>
              <a:pathLst>
                <a:path extrusionOk="0" h="2634" w="1522">
                  <a:moveTo>
                    <a:pt x="546" y="0"/>
                  </a:moveTo>
                  <a:cubicBezTo>
                    <a:pt x="771" y="507"/>
                    <a:pt x="1055" y="1206"/>
                    <a:pt x="949" y="1716"/>
                  </a:cubicBezTo>
                  <a:cubicBezTo>
                    <a:pt x="838" y="2244"/>
                    <a:pt x="473" y="2533"/>
                    <a:pt x="1" y="2634"/>
                  </a:cubicBezTo>
                  <a:lnTo>
                    <a:pt x="202" y="2634"/>
                  </a:lnTo>
                  <a:cubicBezTo>
                    <a:pt x="792" y="2589"/>
                    <a:pt x="1271" y="2298"/>
                    <a:pt x="1401" y="1680"/>
                  </a:cubicBezTo>
                  <a:cubicBezTo>
                    <a:pt x="1522" y="1107"/>
                    <a:pt x="1244" y="510"/>
                    <a:pt x="1015" y="0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1" name="Google Shape;2231;p40"/>
            <p:cNvSpPr/>
            <p:nvPr/>
          </p:nvSpPr>
          <p:spPr>
            <a:xfrm>
              <a:off x="3509144" y="2207817"/>
              <a:ext cx="109206" cy="111308"/>
            </a:xfrm>
            <a:custGeom>
              <a:rect b="b" l="l" r="r" t="t"/>
              <a:pathLst>
                <a:path extrusionOk="0" h="3135" w="3076">
                  <a:moveTo>
                    <a:pt x="1539" y="1"/>
                  </a:moveTo>
                  <a:lnTo>
                    <a:pt x="0" y="1015"/>
                  </a:lnTo>
                  <a:lnTo>
                    <a:pt x="0" y="1597"/>
                  </a:lnTo>
                  <a:cubicBezTo>
                    <a:pt x="0" y="2446"/>
                    <a:pt x="690" y="3135"/>
                    <a:pt x="1539" y="3135"/>
                  </a:cubicBezTo>
                  <a:cubicBezTo>
                    <a:pt x="2388" y="3135"/>
                    <a:pt x="3076" y="2446"/>
                    <a:pt x="3076" y="1597"/>
                  </a:cubicBezTo>
                  <a:lnTo>
                    <a:pt x="3076" y="1015"/>
                  </a:lnTo>
                  <a:lnTo>
                    <a:pt x="15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2" name="Google Shape;2232;p40"/>
            <p:cNvSpPr/>
            <p:nvPr/>
          </p:nvSpPr>
          <p:spPr>
            <a:xfrm>
              <a:off x="3489475" y="2237924"/>
              <a:ext cx="20982" cy="29398"/>
            </a:xfrm>
            <a:custGeom>
              <a:rect b="b" l="l" r="r" t="t"/>
              <a:pathLst>
                <a:path extrusionOk="0" h="828" w="591">
                  <a:moveTo>
                    <a:pt x="413" y="0"/>
                  </a:moveTo>
                  <a:cubicBezTo>
                    <a:pt x="186" y="0"/>
                    <a:pt x="0" y="186"/>
                    <a:pt x="0" y="413"/>
                  </a:cubicBezTo>
                  <a:cubicBezTo>
                    <a:pt x="0" y="642"/>
                    <a:pt x="186" y="828"/>
                    <a:pt x="413" y="828"/>
                  </a:cubicBezTo>
                  <a:lnTo>
                    <a:pt x="590" y="828"/>
                  </a:lnTo>
                  <a:lnTo>
                    <a:pt x="59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3" name="Google Shape;2233;p40"/>
            <p:cNvSpPr/>
            <p:nvPr/>
          </p:nvSpPr>
          <p:spPr>
            <a:xfrm>
              <a:off x="3617004" y="2237924"/>
              <a:ext cx="20982" cy="29398"/>
            </a:xfrm>
            <a:custGeom>
              <a:rect b="b" l="l" r="r" t="t"/>
              <a:pathLst>
                <a:path extrusionOk="0" h="828" w="591">
                  <a:moveTo>
                    <a:pt x="0" y="0"/>
                  </a:moveTo>
                  <a:lnTo>
                    <a:pt x="0" y="828"/>
                  </a:lnTo>
                  <a:lnTo>
                    <a:pt x="177" y="828"/>
                  </a:lnTo>
                  <a:cubicBezTo>
                    <a:pt x="404" y="828"/>
                    <a:pt x="590" y="642"/>
                    <a:pt x="590" y="413"/>
                  </a:cubicBezTo>
                  <a:cubicBezTo>
                    <a:pt x="590" y="186"/>
                    <a:pt x="404" y="0"/>
                    <a:pt x="1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4" name="Google Shape;2234;p40"/>
            <p:cNvSpPr/>
            <p:nvPr/>
          </p:nvSpPr>
          <p:spPr>
            <a:xfrm>
              <a:off x="3617040" y="2238386"/>
              <a:ext cx="20982" cy="28937"/>
            </a:xfrm>
            <a:custGeom>
              <a:rect b="b" l="l" r="r" t="t"/>
              <a:pathLst>
                <a:path extrusionOk="0" h="815" w="591">
                  <a:moveTo>
                    <a:pt x="281" y="0"/>
                  </a:moveTo>
                  <a:lnTo>
                    <a:pt x="281" y="0"/>
                  </a:lnTo>
                  <a:cubicBezTo>
                    <a:pt x="310" y="55"/>
                    <a:pt x="327" y="118"/>
                    <a:pt x="327" y="187"/>
                  </a:cubicBezTo>
                  <a:cubicBezTo>
                    <a:pt x="327" y="385"/>
                    <a:pt x="188" y="551"/>
                    <a:pt x="1" y="592"/>
                  </a:cubicBezTo>
                  <a:lnTo>
                    <a:pt x="1" y="815"/>
                  </a:lnTo>
                  <a:lnTo>
                    <a:pt x="178" y="815"/>
                  </a:lnTo>
                  <a:cubicBezTo>
                    <a:pt x="406" y="815"/>
                    <a:pt x="591" y="629"/>
                    <a:pt x="591" y="400"/>
                  </a:cubicBezTo>
                  <a:cubicBezTo>
                    <a:pt x="591" y="288"/>
                    <a:pt x="545" y="183"/>
                    <a:pt x="471" y="108"/>
                  </a:cubicBezTo>
                  <a:cubicBezTo>
                    <a:pt x="418" y="58"/>
                    <a:pt x="353" y="19"/>
                    <a:pt x="281" y="0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5" name="Google Shape;2235;p40"/>
            <p:cNvSpPr/>
            <p:nvPr/>
          </p:nvSpPr>
          <p:spPr>
            <a:xfrm>
              <a:off x="3536056" y="2252268"/>
              <a:ext cx="9941" cy="16439"/>
            </a:xfrm>
            <a:custGeom>
              <a:rect b="b" l="l" r="r" t="t"/>
              <a:pathLst>
                <a:path extrusionOk="0" h="463" w="280">
                  <a:moveTo>
                    <a:pt x="140" y="1"/>
                  </a:moveTo>
                  <a:cubicBezTo>
                    <a:pt x="64" y="1"/>
                    <a:pt x="1" y="61"/>
                    <a:pt x="1" y="139"/>
                  </a:cubicBezTo>
                  <a:lnTo>
                    <a:pt x="1" y="324"/>
                  </a:lnTo>
                  <a:cubicBezTo>
                    <a:pt x="1" y="401"/>
                    <a:pt x="63" y="463"/>
                    <a:pt x="140" y="463"/>
                  </a:cubicBezTo>
                  <a:cubicBezTo>
                    <a:pt x="217" y="463"/>
                    <a:pt x="280" y="401"/>
                    <a:pt x="278" y="324"/>
                  </a:cubicBezTo>
                  <a:lnTo>
                    <a:pt x="278" y="139"/>
                  </a:lnTo>
                  <a:cubicBezTo>
                    <a:pt x="278" y="64"/>
                    <a:pt x="215" y="1"/>
                    <a:pt x="1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6" name="Google Shape;2236;p40"/>
            <p:cNvSpPr/>
            <p:nvPr/>
          </p:nvSpPr>
          <p:spPr>
            <a:xfrm>
              <a:off x="3583737" y="2252268"/>
              <a:ext cx="9834" cy="16439"/>
            </a:xfrm>
            <a:custGeom>
              <a:rect b="b" l="l" r="r" t="t"/>
              <a:pathLst>
                <a:path extrusionOk="0" h="463" w="277">
                  <a:moveTo>
                    <a:pt x="138" y="1"/>
                  </a:moveTo>
                  <a:cubicBezTo>
                    <a:pt x="64" y="1"/>
                    <a:pt x="0" y="61"/>
                    <a:pt x="0" y="139"/>
                  </a:cubicBezTo>
                  <a:lnTo>
                    <a:pt x="0" y="324"/>
                  </a:lnTo>
                  <a:cubicBezTo>
                    <a:pt x="0" y="401"/>
                    <a:pt x="61" y="463"/>
                    <a:pt x="138" y="463"/>
                  </a:cubicBezTo>
                  <a:cubicBezTo>
                    <a:pt x="215" y="463"/>
                    <a:pt x="277" y="401"/>
                    <a:pt x="277" y="324"/>
                  </a:cubicBezTo>
                  <a:lnTo>
                    <a:pt x="277" y="139"/>
                  </a:lnTo>
                  <a:cubicBezTo>
                    <a:pt x="277" y="64"/>
                    <a:pt x="215" y="1"/>
                    <a:pt x="1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7" name="Google Shape;2237;p40"/>
            <p:cNvSpPr/>
            <p:nvPr/>
          </p:nvSpPr>
          <p:spPr>
            <a:xfrm>
              <a:off x="3555689" y="2236398"/>
              <a:ext cx="62662" cy="82727"/>
            </a:xfrm>
            <a:custGeom>
              <a:rect b="b" l="l" r="r" t="t"/>
              <a:pathLst>
                <a:path extrusionOk="0" h="2330" w="1765">
                  <a:moveTo>
                    <a:pt x="1311" y="0"/>
                  </a:moveTo>
                  <a:lnTo>
                    <a:pt x="1311" y="792"/>
                  </a:lnTo>
                  <a:cubicBezTo>
                    <a:pt x="1311" y="1563"/>
                    <a:pt x="743" y="2203"/>
                    <a:pt x="0" y="2313"/>
                  </a:cubicBezTo>
                  <a:cubicBezTo>
                    <a:pt x="74" y="2324"/>
                    <a:pt x="150" y="2330"/>
                    <a:pt x="228" y="2330"/>
                  </a:cubicBezTo>
                  <a:cubicBezTo>
                    <a:pt x="1077" y="2330"/>
                    <a:pt x="1765" y="1641"/>
                    <a:pt x="1765" y="792"/>
                  </a:cubicBezTo>
                  <a:lnTo>
                    <a:pt x="1765" y="210"/>
                  </a:lnTo>
                  <a:lnTo>
                    <a:pt x="1311" y="0"/>
                  </a:ln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8" name="Google Shape;2238;p40"/>
            <p:cNvSpPr/>
            <p:nvPr/>
          </p:nvSpPr>
          <p:spPr>
            <a:xfrm>
              <a:off x="3509144" y="2173804"/>
              <a:ext cx="109206" cy="71259"/>
            </a:xfrm>
            <a:custGeom>
              <a:rect b="b" l="l" r="r" t="t"/>
              <a:pathLst>
                <a:path extrusionOk="0" h="2007" w="3076">
                  <a:moveTo>
                    <a:pt x="1539" y="0"/>
                  </a:moveTo>
                  <a:cubicBezTo>
                    <a:pt x="690" y="0"/>
                    <a:pt x="0" y="690"/>
                    <a:pt x="0" y="1539"/>
                  </a:cubicBezTo>
                  <a:lnTo>
                    <a:pt x="0" y="2006"/>
                  </a:lnTo>
                  <a:cubicBezTo>
                    <a:pt x="0" y="2006"/>
                    <a:pt x="1" y="2006"/>
                    <a:pt x="2" y="2006"/>
                  </a:cubicBezTo>
                  <a:cubicBezTo>
                    <a:pt x="45" y="2006"/>
                    <a:pt x="1008" y="1998"/>
                    <a:pt x="1539" y="1262"/>
                  </a:cubicBezTo>
                  <a:cubicBezTo>
                    <a:pt x="2068" y="1998"/>
                    <a:pt x="3031" y="2006"/>
                    <a:pt x="3074" y="2006"/>
                  </a:cubicBezTo>
                  <a:cubicBezTo>
                    <a:pt x="3075" y="2006"/>
                    <a:pt x="3076" y="2006"/>
                    <a:pt x="3076" y="2006"/>
                  </a:cubicBezTo>
                  <a:lnTo>
                    <a:pt x="3076" y="1539"/>
                  </a:lnTo>
                  <a:cubicBezTo>
                    <a:pt x="3076" y="688"/>
                    <a:pt x="2388" y="0"/>
                    <a:pt x="15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9" name="Google Shape;2239;p40"/>
            <p:cNvSpPr/>
            <p:nvPr/>
          </p:nvSpPr>
          <p:spPr>
            <a:xfrm>
              <a:off x="3560944" y="2173804"/>
              <a:ext cx="57408" cy="71259"/>
            </a:xfrm>
            <a:custGeom>
              <a:rect b="b" l="l" r="r" t="t"/>
              <a:pathLst>
                <a:path extrusionOk="0" h="2007" w="1617">
                  <a:moveTo>
                    <a:pt x="80" y="0"/>
                  </a:moveTo>
                  <a:cubicBezTo>
                    <a:pt x="52" y="0"/>
                    <a:pt x="26" y="0"/>
                    <a:pt x="1" y="2"/>
                  </a:cubicBezTo>
                  <a:cubicBezTo>
                    <a:pt x="670" y="169"/>
                    <a:pt x="1163" y="776"/>
                    <a:pt x="1163" y="1496"/>
                  </a:cubicBezTo>
                  <a:lnTo>
                    <a:pt x="1163" y="1946"/>
                  </a:lnTo>
                  <a:cubicBezTo>
                    <a:pt x="1414" y="2005"/>
                    <a:pt x="1599" y="2006"/>
                    <a:pt x="1615" y="2006"/>
                  </a:cubicBezTo>
                  <a:cubicBezTo>
                    <a:pt x="1616" y="2006"/>
                    <a:pt x="1617" y="2006"/>
                    <a:pt x="1617" y="2006"/>
                  </a:cubicBezTo>
                  <a:lnTo>
                    <a:pt x="1617" y="1539"/>
                  </a:lnTo>
                  <a:cubicBezTo>
                    <a:pt x="1617" y="688"/>
                    <a:pt x="929" y="0"/>
                    <a:pt x="80" y="0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0" name="Google Shape;2240;p40"/>
            <p:cNvSpPr/>
            <p:nvPr/>
          </p:nvSpPr>
          <p:spPr>
            <a:xfrm>
              <a:off x="3691384" y="2398046"/>
              <a:ext cx="61526" cy="70832"/>
            </a:xfrm>
            <a:custGeom>
              <a:rect b="b" l="l" r="r" t="t"/>
              <a:pathLst>
                <a:path extrusionOk="0" h="1995" w="1733">
                  <a:moveTo>
                    <a:pt x="100" y="0"/>
                  </a:moveTo>
                  <a:cubicBezTo>
                    <a:pt x="46" y="0"/>
                    <a:pt x="0" y="46"/>
                    <a:pt x="6" y="104"/>
                  </a:cubicBezTo>
                  <a:lnTo>
                    <a:pt x="176" y="1995"/>
                  </a:lnTo>
                  <a:lnTo>
                    <a:pt x="1559" y="1995"/>
                  </a:lnTo>
                  <a:lnTo>
                    <a:pt x="1727" y="104"/>
                  </a:lnTo>
                  <a:cubicBezTo>
                    <a:pt x="1733" y="48"/>
                    <a:pt x="1688" y="0"/>
                    <a:pt x="16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1" name="Google Shape;2241;p40"/>
            <p:cNvSpPr/>
            <p:nvPr/>
          </p:nvSpPr>
          <p:spPr>
            <a:xfrm>
              <a:off x="3732391" y="2398046"/>
              <a:ext cx="20591" cy="70832"/>
            </a:xfrm>
            <a:custGeom>
              <a:rect b="b" l="l" r="r" t="t"/>
              <a:pathLst>
                <a:path extrusionOk="0" h="1995" w="580">
                  <a:moveTo>
                    <a:pt x="74" y="0"/>
                  </a:moveTo>
                  <a:cubicBezTo>
                    <a:pt x="130" y="0"/>
                    <a:pt x="175" y="48"/>
                    <a:pt x="169" y="104"/>
                  </a:cubicBezTo>
                  <a:lnTo>
                    <a:pt x="1" y="1995"/>
                  </a:lnTo>
                  <a:lnTo>
                    <a:pt x="405" y="1995"/>
                  </a:lnTo>
                  <a:lnTo>
                    <a:pt x="575" y="104"/>
                  </a:lnTo>
                  <a:cubicBezTo>
                    <a:pt x="579" y="46"/>
                    <a:pt x="535" y="0"/>
                    <a:pt x="479" y="0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2" name="Google Shape;2242;p40"/>
            <p:cNvSpPr/>
            <p:nvPr/>
          </p:nvSpPr>
          <p:spPr>
            <a:xfrm>
              <a:off x="3693266" y="2420094"/>
              <a:ext cx="57869" cy="26345"/>
            </a:xfrm>
            <a:custGeom>
              <a:rect b="b" l="l" r="r" t="t"/>
              <a:pathLst>
                <a:path extrusionOk="0" h="742" w="1630">
                  <a:moveTo>
                    <a:pt x="1" y="1"/>
                  </a:moveTo>
                  <a:lnTo>
                    <a:pt x="67" y="742"/>
                  </a:lnTo>
                  <a:lnTo>
                    <a:pt x="1563" y="742"/>
                  </a:lnTo>
                  <a:lnTo>
                    <a:pt x="163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3" name="Google Shape;2243;p40"/>
            <p:cNvSpPr/>
            <p:nvPr/>
          </p:nvSpPr>
          <p:spPr>
            <a:xfrm>
              <a:off x="3734415" y="2420094"/>
              <a:ext cx="16722" cy="26345"/>
            </a:xfrm>
            <a:custGeom>
              <a:rect b="b" l="l" r="r" t="t"/>
              <a:pathLst>
                <a:path extrusionOk="0" h="742" w="471">
                  <a:moveTo>
                    <a:pt x="66" y="1"/>
                  </a:moveTo>
                  <a:lnTo>
                    <a:pt x="0" y="742"/>
                  </a:lnTo>
                  <a:lnTo>
                    <a:pt x="404" y="742"/>
                  </a:lnTo>
                  <a:lnTo>
                    <a:pt x="471" y="1"/>
                  </a:ln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4" name="Google Shape;2244;p40"/>
            <p:cNvSpPr/>
            <p:nvPr/>
          </p:nvSpPr>
          <p:spPr>
            <a:xfrm>
              <a:off x="3549760" y="2277369"/>
              <a:ext cx="27976" cy="14024"/>
            </a:xfrm>
            <a:custGeom>
              <a:rect b="b" l="l" r="r" t="t"/>
              <a:pathLst>
                <a:path extrusionOk="0" h="395" w="788">
                  <a:moveTo>
                    <a:pt x="630" y="1"/>
                  </a:moveTo>
                  <a:cubicBezTo>
                    <a:pt x="589" y="1"/>
                    <a:pt x="549" y="19"/>
                    <a:pt x="521" y="54"/>
                  </a:cubicBezTo>
                  <a:cubicBezTo>
                    <a:pt x="490" y="92"/>
                    <a:pt x="442" y="115"/>
                    <a:pt x="392" y="115"/>
                  </a:cubicBezTo>
                  <a:cubicBezTo>
                    <a:pt x="343" y="115"/>
                    <a:pt x="297" y="94"/>
                    <a:pt x="265" y="55"/>
                  </a:cubicBezTo>
                  <a:cubicBezTo>
                    <a:pt x="237" y="21"/>
                    <a:pt x="197" y="4"/>
                    <a:pt x="156" y="4"/>
                  </a:cubicBezTo>
                  <a:cubicBezTo>
                    <a:pt x="125" y="4"/>
                    <a:pt x="94" y="14"/>
                    <a:pt x="68" y="35"/>
                  </a:cubicBezTo>
                  <a:cubicBezTo>
                    <a:pt x="9" y="84"/>
                    <a:pt x="0" y="172"/>
                    <a:pt x="49" y="231"/>
                  </a:cubicBezTo>
                  <a:cubicBezTo>
                    <a:pt x="133" y="336"/>
                    <a:pt x="258" y="395"/>
                    <a:pt x="392" y="395"/>
                  </a:cubicBezTo>
                  <a:cubicBezTo>
                    <a:pt x="528" y="395"/>
                    <a:pt x="655" y="334"/>
                    <a:pt x="739" y="228"/>
                  </a:cubicBezTo>
                  <a:cubicBezTo>
                    <a:pt x="788" y="166"/>
                    <a:pt x="777" y="79"/>
                    <a:pt x="718" y="32"/>
                  </a:cubicBezTo>
                  <a:cubicBezTo>
                    <a:pt x="692" y="11"/>
                    <a:pt x="661" y="1"/>
                    <a:pt x="6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5" name="Google Shape;2245;p40"/>
            <p:cNvSpPr/>
            <p:nvPr/>
          </p:nvSpPr>
          <p:spPr>
            <a:xfrm>
              <a:off x="3468563" y="2309819"/>
              <a:ext cx="190293" cy="130729"/>
            </a:xfrm>
            <a:custGeom>
              <a:rect b="b" l="l" r="r" t="t"/>
              <a:pathLst>
                <a:path extrusionOk="0" h="3682" w="5360">
                  <a:moveTo>
                    <a:pt x="209" y="0"/>
                  </a:moveTo>
                  <a:cubicBezTo>
                    <a:pt x="94" y="0"/>
                    <a:pt x="1" y="94"/>
                    <a:pt x="1" y="209"/>
                  </a:cubicBezTo>
                  <a:lnTo>
                    <a:pt x="1" y="3472"/>
                  </a:lnTo>
                  <a:cubicBezTo>
                    <a:pt x="1" y="3588"/>
                    <a:pt x="94" y="3681"/>
                    <a:pt x="209" y="3681"/>
                  </a:cubicBezTo>
                  <a:lnTo>
                    <a:pt x="5151" y="3681"/>
                  </a:lnTo>
                  <a:cubicBezTo>
                    <a:pt x="5266" y="3681"/>
                    <a:pt x="5360" y="3588"/>
                    <a:pt x="5360" y="3472"/>
                  </a:cubicBezTo>
                  <a:lnTo>
                    <a:pt x="5360" y="209"/>
                  </a:lnTo>
                  <a:cubicBezTo>
                    <a:pt x="5360" y="94"/>
                    <a:pt x="5266" y="0"/>
                    <a:pt x="515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6" name="Google Shape;2246;p40"/>
            <p:cNvSpPr/>
            <p:nvPr/>
          </p:nvSpPr>
          <p:spPr>
            <a:xfrm>
              <a:off x="3637667" y="2309819"/>
              <a:ext cx="21195" cy="130729"/>
            </a:xfrm>
            <a:custGeom>
              <a:rect b="b" l="l" r="r" t="t"/>
              <a:pathLst>
                <a:path extrusionOk="0" h="3682" w="597">
                  <a:moveTo>
                    <a:pt x="1" y="0"/>
                  </a:moveTo>
                  <a:cubicBezTo>
                    <a:pt x="116" y="0"/>
                    <a:pt x="210" y="94"/>
                    <a:pt x="210" y="209"/>
                  </a:cubicBezTo>
                  <a:lnTo>
                    <a:pt x="210" y="3472"/>
                  </a:lnTo>
                  <a:cubicBezTo>
                    <a:pt x="210" y="3588"/>
                    <a:pt x="116" y="3681"/>
                    <a:pt x="1" y="3681"/>
                  </a:cubicBezTo>
                  <a:lnTo>
                    <a:pt x="388" y="3681"/>
                  </a:lnTo>
                  <a:cubicBezTo>
                    <a:pt x="503" y="3681"/>
                    <a:pt x="597" y="3588"/>
                    <a:pt x="597" y="3472"/>
                  </a:cubicBezTo>
                  <a:lnTo>
                    <a:pt x="597" y="209"/>
                  </a:lnTo>
                  <a:cubicBezTo>
                    <a:pt x="597" y="94"/>
                    <a:pt x="503" y="0"/>
                    <a:pt x="388" y="0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7" name="Google Shape;2247;p40"/>
            <p:cNvSpPr/>
            <p:nvPr/>
          </p:nvSpPr>
          <p:spPr>
            <a:xfrm>
              <a:off x="3540849" y="2352247"/>
              <a:ext cx="45763" cy="45766"/>
            </a:xfrm>
            <a:custGeom>
              <a:rect b="b" l="l" r="r" t="t"/>
              <a:pathLst>
                <a:path extrusionOk="0" h="1289" w="1289">
                  <a:moveTo>
                    <a:pt x="646" y="1"/>
                  </a:moveTo>
                  <a:cubicBezTo>
                    <a:pt x="289" y="1"/>
                    <a:pt x="1" y="290"/>
                    <a:pt x="1" y="646"/>
                  </a:cubicBezTo>
                  <a:cubicBezTo>
                    <a:pt x="1" y="1001"/>
                    <a:pt x="289" y="1289"/>
                    <a:pt x="646" y="1289"/>
                  </a:cubicBezTo>
                  <a:cubicBezTo>
                    <a:pt x="1001" y="1289"/>
                    <a:pt x="1289" y="1001"/>
                    <a:pt x="1289" y="646"/>
                  </a:cubicBezTo>
                  <a:cubicBezTo>
                    <a:pt x="1289" y="290"/>
                    <a:pt x="1001" y="1"/>
                    <a:pt x="6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8" name="Google Shape;2248;p40"/>
            <p:cNvSpPr/>
            <p:nvPr/>
          </p:nvSpPr>
          <p:spPr>
            <a:xfrm>
              <a:off x="3544186" y="2353347"/>
              <a:ext cx="42390" cy="44736"/>
            </a:xfrm>
            <a:custGeom>
              <a:rect b="b" l="l" r="r" t="t"/>
              <a:pathLst>
                <a:path extrusionOk="0" h="1260" w="1194">
                  <a:moveTo>
                    <a:pt x="740" y="0"/>
                  </a:moveTo>
                  <a:cubicBezTo>
                    <a:pt x="801" y="98"/>
                    <a:pt x="835" y="213"/>
                    <a:pt x="835" y="335"/>
                  </a:cubicBezTo>
                  <a:cubicBezTo>
                    <a:pt x="835" y="692"/>
                    <a:pt x="547" y="980"/>
                    <a:pt x="192" y="980"/>
                  </a:cubicBezTo>
                  <a:cubicBezTo>
                    <a:pt x="124" y="980"/>
                    <a:pt x="59" y="969"/>
                    <a:pt x="0" y="951"/>
                  </a:cubicBezTo>
                  <a:lnTo>
                    <a:pt x="0" y="951"/>
                  </a:lnTo>
                  <a:cubicBezTo>
                    <a:pt x="114" y="1135"/>
                    <a:pt x="317" y="1259"/>
                    <a:pt x="549" y="1259"/>
                  </a:cubicBezTo>
                  <a:cubicBezTo>
                    <a:pt x="906" y="1259"/>
                    <a:pt x="1193" y="971"/>
                    <a:pt x="1193" y="615"/>
                  </a:cubicBezTo>
                  <a:cubicBezTo>
                    <a:pt x="1193" y="325"/>
                    <a:pt x="1002" y="81"/>
                    <a:pt x="740" y="0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9" name="Google Shape;2249;p40"/>
            <p:cNvSpPr/>
            <p:nvPr/>
          </p:nvSpPr>
          <p:spPr>
            <a:xfrm>
              <a:off x="3452161" y="2439231"/>
              <a:ext cx="223169" cy="28333"/>
            </a:xfrm>
            <a:custGeom>
              <a:rect b="b" l="l" r="r" t="t"/>
              <a:pathLst>
                <a:path extrusionOk="0" h="798" w="6286">
                  <a:moveTo>
                    <a:pt x="181" y="0"/>
                  </a:moveTo>
                  <a:cubicBezTo>
                    <a:pt x="81" y="0"/>
                    <a:pt x="1" y="81"/>
                    <a:pt x="1" y="180"/>
                  </a:cubicBezTo>
                  <a:lnTo>
                    <a:pt x="1" y="511"/>
                  </a:lnTo>
                  <a:cubicBezTo>
                    <a:pt x="1" y="669"/>
                    <a:pt x="129" y="797"/>
                    <a:pt x="287" y="797"/>
                  </a:cubicBezTo>
                  <a:lnTo>
                    <a:pt x="5997" y="797"/>
                  </a:lnTo>
                  <a:cubicBezTo>
                    <a:pt x="6156" y="797"/>
                    <a:pt x="6285" y="668"/>
                    <a:pt x="6285" y="511"/>
                  </a:cubicBezTo>
                  <a:lnTo>
                    <a:pt x="6285" y="180"/>
                  </a:lnTo>
                  <a:cubicBezTo>
                    <a:pt x="6285" y="81"/>
                    <a:pt x="6204" y="0"/>
                    <a:pt x="61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0" name="Google Shape;2250;p40"/>
            <p:cNvSpPr/>
            <p:nvPr/>
          </p:nvSpPr>
          <p:spPr>
            <a:xfrm>
              <a:off x="3651372" y="2439160"/>
              <a:ext cx="23893" cy="28297"/>
            </a:xfrm>
            <a:custGeom>
              <a:rect b="b" l="l" r="r" t="t"/>
              <a:pathLst>
                <a:path extrusionOk="0" h="797" w="673">
                  <a:moveTo>
                    <a:pt x="109" y="1"/>
                  </a:moveTo>
                  <a:cubicBezTo>
                    <a:pt x="206" y="1"/>
                    <a:pt x="288" y="81"/>
                    <a:pt x="288" y="181"/>
                  </a:cubicBezTo>
                  <a:lnTo>
                    <a:pt x="288" y="512"/>
                  </a:lnTo>
                  <a:cubicBezTo>
                    <a:pt x="288" y="668"/>
                    <a:pt x="159" y="796"/>
                    <a:pt x="1" y="796"/>
                  </a:cubicBezTo>
                  <a:lnTo>
                    <a:pt x="386" y="796"/>
                  </a:lnTo>
                  <a:cubicBezTo>
                    <a:pt x="545" y="796"/>
                    <a:pt x="673" y="670"/>
                    <a:pt x="673" y="512"/>
                  </a:cubicBezTo>
                  <a:lnTo>
                    <a:pt x="673" y="181"/>
                  </a:lnTo>
                  <a:cubicBezTo>
                    <a:pt x="673" y="81"/>
                    <a:pt x="593" y="1"/>
                    <a:pt x="494" y="1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1" name="Google Shape;2251;p40"/>
            <p:cNvSpPr/>
            <p:nvPr/>
          </p:nvSpPr>
          <p:spPr>
            <a:xfrm>
              <a:off x="3437569" y="2466249"/>
              <a:ext cx="326907" cy="32381"/>
            </a:xfrm>
            <a:custGeom>
              <a:rect b="b" l="l" r="r" t="t"/>
              <a:pathLst>
                <a:path extrusionOk="0" h="912" w="9208">
                  <a:moveTo>
                    <a:pt x="124" y="0"/>
                  </a:moveTo>
                  <a:cubicBezTo>
                    <a:pt x="55" y="0"/>
                    <a:pt x="0" y="55"/>
                    <a:pt x="0" y="124"/>
                  </a:cubicBezTo>
                  <a:lnTo>
                    <a:pt x="0" y="787"/>
                  </a:lnTo>
                  <a:cubicBezTo>
                    <a:pt x="0" y="855"/>
                    <a:pt x="55" y="911"/>
                    <a:pt x="124" y="911"/>
                  </a:cubicBezTo>
                  <a:lnTo>
                    <a:pt x="9083" y="911"/>
                  </a:lnTo>
                  <a:cubicBezTo>
                    <a:pt x="9152" y="911"/>
                    <a:pt x="9207" y="857"/>
                    <a:pt x="9207" y="787"/>
                  </a:cubicBezTo>
                  <a:lnTo>
                    <a:pt x="9207" y="124"/>
                  </a:lnTo>
                  <a:cubicBezTo>
                    <a:pt x="9207" y="55"/>
                    <a:pt x="9152" y="0"/>
                    <a:pt x="908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2" name="Google Shape;2252;p40"/>
            <p:cNvSpPr/>
            <p:nvPr/>
          </p:nvSpPr>
          <p:spPr>
            <a:xfrm>
              <a:off x="3746806" y="2466107"/>
              <a:ext cx="17680" cy="32523"/>
            </a:xfrm>
            <a:custGeom>
              <a:rect b="b" l="l" r="r" t="t"/>
              <a:pathLst>
                <a:path extrusionOk="0" h="916" w="498">
                  <a:moveTo>
                    <a:pt x="1" y="0"/>
                  </a:moveTo>
                  <a:cubicBezTo>
                    <a:pt x="71" y="0"/>
                    <a:pt x="127" y="58"/>
                    <a:pt x="127" y="127"/>
                  </a:cubicBezTo>
                  <a:lnTo>
                    <a:pt x="127" y="790"/>
                  </a:lnTo>
                  <a:cubicBezTo>
                    <a:pt x="127" y="859"/>
                    <a:pt x="70" y="915"/>
                    <a:pt x="1" y="915"/>
                  </a:cubicBezTo>
                  <a:lnTo>
                    <a:pt x="372" y="915"/>
                  </a:lnTo>
                  <a:cubicBezTo>
                    <a:pt x="441" y="915"/>
                    <a:pt x="497" y="858"/>
                    <a:pt x="497" y="790"/>
                  </a:cubicBezTo>
                  <a:lnTo>
                    <a:pt x="497" y="127"/>
                  </a:lnTo>
                  <a:cubicBezTo>
                    <a:pt x="497" y="58"/>
                    <a:pt x="442" y="1"/>
                    <a:pt x="372" y="0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53" name="Google Shape;2253;p40"/>
          <p:cNvSpPr/>
          <p:nvPr/>
        </p:nvSpPr>
        <p:spPr>
          <a:xfrm>
            <a:off x="3007974" y="2242043"/>
            <a:ext cx="109135" cy="111486"/>
          </a:xfrm>
          <a:custGeom>
            <a:rect b="b" l="l" r="r" t="t"/>
            <a:pathLst>
              <a:path extrusionOk="0" h="3140" w="3074">
                <a:moveTo>
                  <a:pt x="1" y="1"/>
                </a:moveTo>
                <a:lnTo>
                  <a:pt x="1" y="3139"/>
                </a:lnTo>
                <a:lnTo>
                  <a:pt x="2852" y="3139"/>
                </a:lnTo>
                <a:cubicBezTo>
                  <a:pt x="2974" y="3139"/>
                  <a:pt x="3073" y="3042"/>
                  <a:pt x="3073" y="2916"/>
                </a:cubicBezTo>
                <a:lnTo>
                  <a:pt x="3073" y="223"/>
                </a:lnTo>
                <a:cubicBezTo>
                  <a:pt x="3073" y="100"/>
                  <a:pt x="2974" y="1"/>
                  <a:pt x="285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4" name="Google Shape;2254;p40"/>
          <p:cNvSpPr/>
          <p:nvPr/>
        </p:nvSpPr>
        <p:spPr>
          <a:xfrm>
            <a:off x="3096059" y="2242043"/>
            <a:ext cx="21053" cy="111415"/>
          </a:xfrm>
          <a:custGeom>
            <a:rect b="b" l="l" r="r" t="t"/>
            <a:pathLst>
              <a:path extrusionOk="0" h="3138" w="593">
                <a:moveTo>
                  <a:pt x="1" y="1"/>
                </a:moveTo>
                <a:cubicBezTo>
                  <a:pt x="123" y="1"/>
                  <a:pt x="222" y="100"/>
                  <a:pt x="222" y="223"/>
                </a:cubicBezTo>
                <a:lnTo>
                  <a:pt x="222" y="2916"/>
                </a:lnTo>
                <a:cubicBezTo>
                  <a:pt x="222" y="3039"/>
                  <a:pt x="123" y="3138"/>
                  <a:pt x="1" y="3138"/>
                </a:cubicBezTo>
                <a:lnTo>
                  <a:pt x="371" y="3138"/>
                </a:lnTo>
                <a:cubicBezTo>
                  <a:pt x="493" y="3138"/>
                  <a:pt x="592" y="3039"/>
                  <a:pt x="592" y="2916"/>
                </a:cubicBezTo>
                <a:lnTo>
                  <a:pt x="592" y="223"/>
                </a:lnTo>
                <a:cubicBezTo>
                  <a:pt x="592" y="100"/>
                  <a:pt x="493" y="1"/>
                  <a:pt x="371" y="1"/>
                </a:cubicBezTo>
                <a:close/>
              </a:path>
            </a:pathLst>
          </a:custGeom>
          <a:solidFill>
            <a:srgbClr val="000000">
              <a:alpha val="1333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5" name="Google Shape;2255;p40"/>
          <p:cNvSpPr/>
          <p:nvPr/>
        </p:nvSpPr>
        <p:spPr>
          <a:xfrm>
            <a:off x="3008045" y="2343122"/>
            <a:ext cx="86768" cy="87200"/>
          </a:xfrm>
          <a:custGeom>
            <a:rect b="b" l="l" r="r" t="t"/>
            <a:pathLst>
              <a:path extrusionOk="0" h="2456" w="2444">
                <a:moveTo>
                  <a:pt x="0" y="0"/>
                </a:moveTo>
                <a:lnTo>
                  <a:pt x="0" y="2455"/>
                </a:lnTo>
                <a:lnTo>
                  <a:pt x="2271" y="2455"/>
                </a:lnTo>
                <a:cubicBezTo>
                  <a:pt x="2366" y="2455"/>
                  <a:pt x="2444" y="2378"/>
                  <a:pt x="2444" y="2281"/>
                </a:cubicBezTo>
                <a:lnTo>
                  <a:pt x="2444" y="173"/>
                </a:lnTo>
                <a:cubicBezTo>
                  <a:pt x="2444" y="77"/>
                  <a:pt x="2366" y="0"/>
                  <a:pt x="2271" y="0"/>
                </a:cubicBezTo>
                <a:close/>
              </a:path>
            </a:pathLst>
          </a:custGeom>
          <a:solidFill>
            <a:srgbClr val="B6C4C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6" name="Google Shape;2256;p40"/>
          <p:cNvSpPr/>
          <p:nvPr/>
        </p:nvSpPr>
        <p:spPr>
          <a:xfrm>
            <a:off x="3075466" y="2343158"/>
            <a:ext cx="19349" cy="87200"/>
          </a:xfrm>
          <a:custGeom>
            <a:rect b="b" l="l" r="r" t="t"/>
            <a:pathLst>
              <a:path extrusionOk="0" h="2456" w="545">
                <a:moveTo>
                  <a:pt x="1" y="1"/>
                </a:moveTo>
                <a:cubicBezTo>
                  <a:pt x="97" y="1"/>
                  <a:pt x="174" y="77"/>
                  <a:pt x="174" y="173"/>
                </a:cubicBezTo>
                <a:lnTo>
                  <a:pt x="174" y="2282"/>
                </a:lnTo>
                <a:cubicBezTo>
                  <a:pt x="174" y="2378"/>
                  <a:pt x="97" y="2456"/>
                  <a:pt x="1" y="2456"/>
                </a:cubicBezTo>
                <a:lnTo>
                  <a:pt x="372" y="2456"/>
                </a:lnTo>
                <a:cubicBezTo>
                  <a:pt x="467" y="2456"/>
                  <a:pt x="545" y="2377"/>
                  <a:pt x="545" y="2282"/>
                </a:cubicBezTo>
                <a:lnTo>
                  <a:pt x="545" y="173"/>
                </a:lnTo>
                <a:cubicBezTo>
                  <a:pt x="545" y="78"/>
                  <a:pt x="467" y="1"/>
                  <a:pt x="372" y="1"/>
                </a:cubicBezTo>
                <a:close/>
              </a:path>
            </a:pathLst>
          </a:custGeom>
          <a:solidFill>
            <a:srgbClr val="000000">
              <a:alpha val="1333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7" name="Google Shape;2257;p40"/>
          <p:cNvSpPr/>
          <p:nvPr/>
        </p:nvSpPr>
        <p:spPr>
          <a:xfrm>
            <a:off x="3014684" y="2264268"/>
            <a:ext cx="81407" cy="32700"/>
          </a:xfrm>
          <a:custGeom>
            <a:rect b="b" l="l" r="r" t="t"/>
            <a:pathLst>
              <a:path extrusionOk="0" h="921" w="2293">
                <a:moveTo>
                  <a:pt x="0" y="1"/>
                </a:moveTo>
                <a:lnTo>
                  <a:pt x="0" y="920"/>
                </a:lnTo>
                <a:lnTo>
                  <a:pt x="2202" y="920"/>
                </a:lnTo>
                <a:cubicBezTo>
                  <a:pt x="2251" y="920"/>
                  <a:pt x="2293" y="880"/>
                  <a:pt x="2293" y="830"/>
                </a:cubicBezTo>
                <a:lnTo>
                  <a:pt x="2293" y="90"/>
                </a:lnTo>
                <a:cubicBezTo>
                  <a:pt x="2293" y="40"/>
                  <a:pt x="2252" y="1"/>
                  <a:pt x="220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8" name="Google Shape;2258;p40"/>
          <p:cNvSpPr/>
          <p:nvPr/>
        </p:nvSpPr>
        <p:spPr>
          <a:xfrm>
            <a:off x="3079727" y="2264268"/>
            <a:ext cx="16367" cy="32700"/>
          </a:xfrm>
          <a:custGeom>
            <a:rect b="b" l="l" r="r" t="t"/>
            <a:pathLst>
              <a:path extrusionOk="0" h="921" w="461">
                <a:moveTo>
                  <a:pt x="0" y="1"/>
                </a:moveTo>
                <a:cubicBezTo>
                  <a:pt x="51" y="1"/>
                  <a:pt x="89" y="41"/>
                  <a:pt x="89" y="92"/>
                </a:cubicBezTo>
                <a:lnTo>
                  <a:pt x="89" y="830"/>
                </a:lnTo>
                <a:cubicBezTo>
                  <a:pt x="89" y="880"/>
                  <a:pt x="51" y="920"/>
                  <a:pt x="0" y="920"/>
                </a:cubicBezTo>
                <a:lnTo>
                  <a:pt x="370" y="920"/>
                </a:lnTo>
                <a:cubicBezTo>
                  <a:pt x="420" y="920"/>
                  <a:pt x="461" y="880"/>
                  <a:pt x="461" y="830"/>
                </a:cubicBezTo>
                <a:lnTo>
                  <a:pt x="461" y="92"/>
                </a:lnTo>
                <a:cubicBezTo>
                  <a:pt x="461" y="41"/>
                  <a:pt x="419" y="1"/>
                  <a:pt x="370" y="1"/>
                </a:cubicBezTo>
                <a:close/>
              </a:path>
            </a:pathLst>
          </a:custGeom>
          <a:solidFill>
            <a:srgbClr val="000000">
              <a:alpha val="1333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9" name="Google Shape;2259;p40"/>
          <p:cNvSpPr/>
          <p:nvPr/>
        </p:nvSpPr>
        <p:spPr>
          <a:xfrm>
            <a:off x="3031548" y="2362365"/>
            <a:ext cx="46402" cy="9906"/>
          </a:xfrm>
          <a:custGeom>
            <a:rect b="b" l="l" r="r" t="t"/>
            <a:pathLst>
              <a:path extrusionOk="0" h="279" w="1307">
                <a:moveTo>
                  <a:pt x="140" y="1"/>
                </a:moveTo>
                <a:cubicBezTo>
                  <a:pt x="64" y="1"/>
                  <a:pt x="0" y="64"/>
                  <a:pt x="0" y="139"/>
                </a:cubicBezTo>
                <a:cubicBezTo>
                  <a:pt x="0" y="215"/>
                  <a:pt x="62" y="279"/>
                  <a:pt x="140" y="279"/>
                </a:cubicBezTo>
                <a:lnTo>
                  <a:pt x="1169" y="279"/>
                </a:lnTo>
                <a:cubicBezTo>
                  <a:pt x="1245" y="279"/>
                  <a:pt x="1307" y="217"/>
                  <a:pt x="1305" y="139"/>
                </a:cubicBezTo>
                <a:cubicBezTo>
                  <a:pt x="1305" y="64"/>
                  <a:pt x="1244" y="1"/>
                  <a:pt x="1166" y="1"/>
                </a:cubicBezTo>
                <a:close/>
              </a:path>
            </a:pathLst>
          </a:custGeom>
          <a:solidFill>
            <a:srgbClr val="000000">
              <a:alpha val="1333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0" name="Google Shape;2260;p40"/>
          <p:cNvSpPr/>
          <p:nvPr/>
        </p:nvSpPr>
        <p:spPr>
          <a:xfrm>
            <a:off x="3031548" y="2381786"/>
            <a:ext cx="46402" cy="9906"/>
          </a:xfrm>
          <a:custGeom>
            <a:rect b="b" l="l" r="r" t="t"/>
            <a:pathLst>
              <a:path extrusionOk="0" h="279" w="1307">
                <a:moveTo>
                  <a:pt x="140" y="1"/>
                </a:moveTo>
                <a:cubicBezTo>
                  <a:pt x="64" y="1"/>
                  <a:pt x="0" y="64"/>
                  <a:pt x="0" y="139"/>
                </a:cubicBezTo>
                <a:cubicBezTo>
                  <a:pt x="0" y="215"/>
                  <a:pt x="62" y="278"/>
                  <a:pt x="140" y="278"/>
                </a:cubicBezTo>
                <a:lnTo>
                  <a:pt x="1169" y="278"/>
                </a:lnTo>
                <a:cubicBezTo>
                  <a:pt x="1245" y="278"/>
                  <a:pt x="1307" y="216"/>
                  <a:pt x="1305" y="139"/>
                </a:cubicBezTo>
                <a:cubicBezTo>
                  <a:pt x="1305" y="64"/>
                  <a:pt x="1244" y="1"/>
                  <a:pt x="1166" y="1"/>
                </a:cubicBezTo>
                <a:close/>
              </a:path>
            </a:pathLst>
          </a:custGeom>
          <a:solidFill>
            <a:srgbClr val="000000">
              <a:alpha val="1333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1" name="Google Shape;2261;p40"/>
          <p:cNvSpPr/>
          <p:nvPr/>
        </p:nvSpPr>
        <p:spPr>
          <a:xfrm>
            <a:off x="3031548" y="2401206"/>
            <a:ext cx="28118" cy="9906"/>
          </a:xfrm>
          <a:custGeom>
            <a:rect b="b" l="l" r="r" t="t"/>
            <a:pathLst>
              <a:path extrusionOk="0" h="279" w="792">
                <a:moveTo>
                  <a:pt x="140" y="0"/>
                </a:moveTo>
                <a:cubicBezTo>
                  <a:pt x="64" y="0"/>
                  <a:pt x="0" y="64"/>
                  <a:pt x="0" y="139"/>
                </a:cubicBezTo>
                <a:cubicBezTo>
                  <a:pt x="0" y="215"/>
                  <a:pt x="62" y="278"/>
                  <a:pt x="140" y="278"/>
                </a:cubicBezTo>
                <a:lnTo>
                  <a:pt x="654" y="278"/>
                </a:lnTo>
                <a:cubicBezTo>
                  <a:pt x="731" y="278"/>
                  <a:pt x="792" y="215"/>
                  <a:pt x="792" y="139"/>
                </a:cubicBezTo>
                <a:cubicBezTo>
                  <a:pt x="792" y="64"/>
                  <a:pt x="731" y="0"/>
                  <a:pt x="654" y="0"/>
                </a:cubicBezTo>
                <a:close/>
              </a:path>
            </a:pathLst>
          </a:custGeom>
          <a:solidFill>
            <a:srgbClr val="000000">
              <a:alpha val="1333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2" name="Google Shape;2262;p40"/>
          <p:cNvSpPr/>
          <p:nvPr/>
        </p:nvSpPr>
        <p:spPr>
          <a:xfrm>
            <a:off x="2794987" y="2185343"/>
            <a:ext cx="219725" cy="301686"/>
          </a:xfrm>
          <a:custGeom>
            <a:rect b="b" l="l" r="r" t="t"/>
            <a:pathLst>
              <a:path extrusionOk="0" h="8497" w="6189">
                <a:moveTo>
                  <a:pt x="709" y="1"/>
                </a:moveTo>
                <a:cubicBezTo>
                  <a:pt x="317" y="1"/>
                  <a:pt x="1" y="317"/>
                  <a:pt x="1" y="707"/>
                </a:cubicBezTo>
                <a:lnTo>
                  <a:pt x="1" y="7790"/>
                </a:lnTo>
                <a:cubicBezTo>
                  <a:pt x="1" y="8180"/>
                  <a:pt x="317" y="8497"/>
                  <a:pt x="709" y="8497"/>
                </a:cubicBezTo>
                <a:lnTo>
                  <a:pt x="5921" y="8497"/>
                </a:lnTo>
                <a:cubicBezTo>
                  <a:pt x="6069" y="8497"/>
                  <a:pt x="6188" y="8377"/>
                  <a:pt x="6188" y="8227"/>
                </a:cubicBezTo>
                <a:lnTo>
                  <a:pt x="6188" y="268"/>
                </a:lnTo>
                <a:cubicBezTo>
                  <a:pt x="6188" y="121"/>
                  <a:pt x="6069" y="1"/>
                  <a:pt x="5921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3" name="Google Shape;2263;p40"/>
          <p:cNvSpPr/>
          <p:nvPr/>
        </p:nvSpPr>
        <p:spPr>
          <a:xfrm>
            <a:off x="2991571" y="2185343"/>
            <a:ext cx="23148" cy="301686"/>
          </a:xfrm>
          <a:custGeom>
            <a:rect b="b" l="l" r="r" t="t"/>
            <a:pathLst>
              <a:path extrusionOk="0" h="8497" w="652">
                <a:moveTo>
                  <a:pt x="1" y="1"/>
                </a:moveTo>
                <a:cubicBezTo>
                  <a:pt x="148" y="1"/>
                  <a:pt x="269" y="121"/>
                  <a:pt x="269" y="268"/>
                </a:cubicBezTo>
                <a:lnTo>
                  <a:pt x="269" y="8229"/>
                </a:lnTo>
                <a:cubicBezTo>
                  <a:pt x="269" y="8376"/>
                  <a:pt x="148" y="8497"/>
                  <a:pt x="1" y="8497"/>
                </a:cubicBezTo>
                <a:lnTo>
                  <a:pt x="384" y="8497"/>
                </a:lnTo>
                <a:cubicBezTo>
                  <a:pt x="532" y="8497"/>
                  <a:pt x="651" y="8376"/>
                  <a:pt x="651" y="8229"/>
                </a:cubicBezTo>
                <a:lnTo>
                  <a:pt x="651" y="268"/>
                </a:lnTo>
                <a:cubicBezTo>
                  <a:pt x="651" y="121"/>
                  <a:pt x="532" y="1"/>
                  <a:pt x="384" y="1"/>
                </a:cubicBezTo>
                <a:close/>
              </a:path>
            </a:pathLst>
          </a:custGeom>
          <a:solidFill>
            <a:srgbClr val="000000">
              <a:alpha val="1333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4" name="Google Shape;2264;p40"/>
          <p:cNvSpPr/>
          <p:nvPr/>
        </p:nvSpPr>
        <p:spPr>
          <a:xfrm>
            <a:off x="2790088" y="2185343"/>
            <a:ext cx="43668" cy="301686"/>
          </a:xfrm>
          <a:custGeom>
            <a:rect b="b" l="l" r="r" t="t"/>
            <a:pathLst>
              <a:path extrusionOk="0" h="8497" w="1230">
                <a:moveTo>
                  <a:pt x="707" y="1"/>
                </a:moveTo>
                <a:cubicBezTo>
                  <a:pt x="317" y="1"/>
                  <a:pt x="0" y="317"/>
                  <a:pt x="0" y="707"/>
                </a:cubicBezTo>
                <a:lnTo>
                  <a:pt x="0" y="7790"/>
                </a:lnTo>
                <a:cubicBezTo>
                  <a:pt x="0" y="8180"/>
                  <a:pt x="317" y="8497"/>
                  <a:pt x="707" y="8497"/>
                </a:cubicBezTo>
                <a:lnTo>
                  <a:pt x="1229" y="8497"/>
                </a:lnTo>
                <a:lnTo>
                  <a:pt x="1229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5" name="Google Shape;2265;p40"/>
          <p:cNvSpPr/>
          <p:nvPr/>
        </p:nvSpPr>
        <p:spPr>
          <a:xfrm>
            <a:off x="2820124" y="2185343"/>
            <a:ext cx="13633" cy="301686"/>
          </a:xfrm>
          <a:custGeom>
            <a:rect b="b" l="l" r="r" t="t"/>
            <a:pathLst>
              <a:path extrusionOk="0" h="8497" w="384">
                <a:moveTo>
                  <a:pt x="1" y="1"/>
                </a:moveTo>
                <a:lnTo>
                  <a:pt x="1" y="8497"/>
                </a:lnTo>
                <a:lnTo>
                  <a:pt x="383" y="8497"/>
                </a:lnTo>
                <a:lnTo>
                  <a:pt x="383" y="1"/>
                </a:lnTo>
                <a:close/>
              </a:path>
            </a:pathLst>
          </a:custGeom>
          <a:solidFill>
            <a:srgbClr val="000000">
              <a:alpha val="1333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6" name="Google Shape;2266;p40"/>
          <p:cNvSpPr/>
          <p:nvPr/>
        </p:nvSpPr>
        <p:spPr>
          <a:xfrm>
            <a:off x="2894966" y="2258161"/>
            <a:ext cx="37633" cy="25457"/>
          </a:xfrm>
          <a:custGeom>
            <a:rect b="b" l="l" r="r" t="t"/>
            <a:pathLst>
              <a:path extrusionOk="0" h="717" w="1060">
                <a:moveTo>
                  <a:pt x="340" y="0"/>
                </a:moveTo>
                <a:cubicBezTo>
                  <a:pt x="305" y="0"/>
                  <a:pt x="271" y="10"/>
                  <a:pt x="241" y="30"/>
                </a:cubicBezTo>
                <a:lnTo>
                  <a:pt x="109" y="121"/>
                </a:lnTo>
                <a:cubicBezTo>
                  <a:pt x="1" y="193"/>
                  <a:pt x="2" y="353"/>
                  <a:pt x="113" y="423"/>
                </a:cubicBezTo>
                <a:lnTo>
                  <a:pt x="585" y="717"/>
                </a:lnTo>
                <a:lnTo>
                  <a:pt x="1060" y="179"/>
                </a:lnTo>
                <a:lnTo>
                  <a:pt x="386" y="6"/>
                </a:lnTo>
                <a:cubicBezTo>
                  <a:pt x="371" y="2"/>
                  <a:pt x="356" y="0"/>
                  <a:pt x="34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7" name="Google Shape;2267;p40"/>
          <p:cNvSpPr/>
          <p:nvPr/>
        </p:nvSpPr>
        <p:spPr>
          <a:xfrm>
            <a:off x="2904942" y="2260966"/>
            <a:ext cx="27656" cy="22510"/>
          </a:xfrm>
          <a:custGeom>
            <a:rect b="b" l="l" r="r" t="t"/>
            <a:pathLst>
              <a:path extrusionOk="0" h="634" w="779">
                <a:moveTo>
                  <a:pt x="393" y="0"/>
                </a:moveTo>
                <a:lnTo>
                  <a:pt x="0" y="445"/>
                </a:lnTo>
                <a:lnTo>
                  <a:pt x="304" y="634"/>
                </a:lnTo>
                <a:lnTo>
                  <a:pt x="779" y="100"/>
                </a:lnTo>
                <a:lnTo>
                  <a:pt x="393" y="0"/>
                </a:lnTo>
                <a:close/>
              </a:path>
            </a:pathLst>
          </a:custGeom>
          <a:solidFill>
            <a:srgbClr val="000000">
              <a:alpha val="1333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8" name="Google Shape;2268;p40"/>
          <p:cNvSpPr/>
          <p:nvPr/>
        </p:nvSpPr>
        <p:spPr>
          <a:xfrm>
            <a:off x="2934162" y="2285073"/>
            <a:ext cx="25739" cy="36677"/>
          </a:xfrm>
          <a:custGeom>
            <a:rect b="b" l="l" r="r" t="t"/>
            <a:pathLst>
              <a:path extrusionOk="0" h="1033" w="725">
                <a:moveTo>
                  <a:pt x="539" y="1"/>
                </a:moveTo>
                <a:lnTo>
                  <a:pt x="0" y="475"/>
                </a:lnTo>
                <a:lnTo>
                  <a:pt x="294" y="947"/>
                </a:lnTo>
                <a:cubicBezTo>
                  <a:pt x="330" y="1004"/>
                  <a:pt x="389" y="1032"/>
                  <a:pt x="448" y="1032"/>
                </a:cubicBezTo>
                <a:cubicBezTo>
                  <a:pt x="505" y="1032"/>
                  <a:pt x="561" y="1006"/>
                  <a:pt x="596" y="953"/>
                </a:cubicBezTo>
                <a:lnTo>
                  <a:pt x="685" y="819"/>
                </a:lnTo>
                <a:cubicBezTo>
                  <a:pt x="714" y="776"/>
                  <a:pt x="724" y="724"/>
                  <a:pt x="711" y="674"/>
                </a:cubicBezTo>
                <a:lnTo>
                  <a:pt x="539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9" name="Google Shape;2269;p40"/>
          <p:cNvSpPr/>
          <p:nvPr/>
        </p:nvSpPr>
        <p:spPr>
          <a:xfrm>
            <a:off x="2938564" y="2296825"/>
            <a:ext cx="21337" cy="24853"/>
          </a:xfrm>
          <a:custGeom>
            <a:rect b="b" l="l" r="r" t="t"/>
            <a:pathLst>
              <a:path extrusionOk="0" h="700" w="601">
                <a:moveTo>
                  <a:pt x="501" y="1"/>
                </a:moveTo>
                <a:cubicBezTo>
                  <a:pt x="494" y="26"/>
                  <a:pt x="482" y="51"/>
                  <a:pt x="466" y="75"/>
                </a:cubicBezTo>
                <a:lnTo>
                  <a:pt x="340" y="262"/>
                </a:lnTo>
                <a:cubicBezTo>
                  <a:pt x="290" y="337"/>
                  <a:pt x="210" y="374"/>
                  <a:pt x="130" y="374"/>
                </a:cubicBezTo>
                <a:cubicBezTo>
                  <a:pt x="85" y="374"/>
                  <a:pt x="40" y="363"/>
                  <a:pt x="0" y="339"/>
                </a:cubicBezTo>
                <a:lnTo>
                  <a:pt x="0" y="339"/>
                </a:lnTo>
                <a:lnTo>
                  <a:pt x="171" y="615"/>
                </a:lnTo>
                <a:cubicBezTo>
                  <a:pt x="207" y="671"/>
                  <a:pt x="267" y="700"/>
                  <a:pt x="325" y="700"/>
                </a:cubicBezTo>
                <a:cubicBezTo>
                  <a:pt x="382" y="700"/>
                  <a:pt x="438" y="674"/>
                  <a:pt x="474" y="621"/>
                </a:cubicBezTo>
                <a:lnTo>
                  <a:pt x="561" y="487"/>
                </a:lnTo>
                <a:cubicBezTo>
                  <a:pt x="590" y="445"/>
                  <a:pt x="600" y="393"/>
                  <a:pt x="589" y="342"/>
                </a:cubicBezTo>
                <a:lnTo>
                  <a:pt x="501" y="1"/>
                </a:lnTo>
                <a:close/>
              </a:path>
            </a:pathLst>
          </a:custGeom>
          <a:solidFill>
            <a:srgbClr val="000000">
              <a:alpha val="1333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0" name="Google Shape;2270;p40"/>
          <p:cNvSpPr/>
          <p:nvPr/>
        </p:nvSpPr>
        <p:spPr>
          <a:xfrm>
            <a:off x="2873522" y="2307512"/>
            <a:ext cx="37136" cy="35612"/>
          </a:xfrm>
          <a:custGeom>
            <a:rect b="b" l="l" r="r" t="t"/>
            <a:pathLst>
              <a:path extrusionOk="0" h="1003" w="1046">
                <a:moveTo>
                  <a:pt x="379" y="0"/>
                </a:moveTo>
                <a:cubicBezTo>
                  <a:pt x="327" y="0"/>
                  <a:pt x="276" y="17"/>
                  <a:pt x="233" y="49"/>
                </a:cubicBezTo>
                <a:lnTo>
                  <a:pt x="98" y="150"/>
                </a:lnTo>
                <a:cubicBezTo>
                  <a:pt x="0" y="223"/>
                  <a:pt x="10" y="377"/>
                  <a:pt x="120" y="435"/>
                </a:cubicBezTo>
                <a:lnTo>
                  <a:pt x="433" y="600"/>
                </a:lnTo>
                <a:lnTo>
                  <a:pt x="599" y="913"/>
                </a:lnTo>
                <a:cubicBezTo>
                  <a:pt x="630" y="972"/>
                  <a:pt x="689" y="1003"/>
                  <a:pt x="748" y="1003"/>
                </a:cubicBezTo>
                <a:cubicBezTo>
                  <a:pt x="798" y="1003"/>
                  <a:pt x="849" y="980"/>
                  <a:pt x="882" y="934"/>
                </a:cubicBezTo>
                <a:lnTo>
                  <a:pt x="983" y="799"/>
                </a:lnTo>
                <a:cubicBezTo>
                  <a:pt x="1031" y="736"/>
                  <a:pt x="1045" y="655"/>
                  <a:pt x="1022" y="580"/>
                </a:cubicBezTo>
                <a:lnTo>
                  <a:pt x="885" y="149"/>
                </a:lnTo>
                <a:lnTo>
                  <a:pt x="454" y="12"/>
                </a:lnTo>
                <a:cubicBezTo>
                  <a:pt x="429" y="4"/>
                  <a:pt x="404" y="0"/>
                  <a:pt x="37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1" name="Google Shape;2271;p40"/>
          <p:cNvSpPr/>
          <p:nvPr/>
        </p:nvSpPr>
        <p:spPr>
          <a:xfrm>
            <a:off x="2891451" y="2317914"/>
            <a:ext cx="19207" cy="25209"/>
          </a:xfrm>
          <a:custGeom>
            <a:rect b="b" l="l" r="r" t="t"/>
            <a:pathLst>
              <a:path extrusionOk="0" h="710" w="541">
                <a:moveTo>
                  <a:pt x="425" y="1"/>
                </a:moveTo>
                <a:cubicBezTo>
                  <a:pt x="419" y="60"/>
                  <a:pt x="393" y="122"/>
                  <a:pt x="354" y="174"/>
                </a:cubicBezTo>
                <a:lnTo>
                  <a:pt x="219" y="348"/>
                </a:lnTo>
                <a:cubicBezTo>
                  <a:pt x="170" y="411"/>
                  <a:pt x="100" y="443"/>
                  <a:pt x="35" y="443"/>
                </a:cubicBezTo>
                <a:cubicBezTo>
                  <a:pt x="23" y="443"/>
                  <a:pt x="12" y="442"/>
                  <a:pt x="0" y="440"/>
                </a:cubicBezTo>
                <a:lnTo>
                  <a:pt x="0" y="440"/>
                </a:lnTo>
                <a:lnTo>
                  <a:pt x="94" y="620"/>
                </a:lnTo>
                <a:cubicBezTo>
                  <a:pt x="125" y="679"/>
                  <a:pt x="184" y="709"/>
                  <a:pt x="243" y="709"/>
                </a:cubicBezTo>
                <a:cubicBezTo>
                  <a:pt x="293" y="709"/>
                  <a:pt x="344" y="687"/>
                  <a:pt x="377" y="641"/>
                </a:cubicBezTo>
                <a:lnTo>
                  <a:pt x="478" y="506"/>
                </a:lnTo>
                <a:cubicBezTo>
                  <a:pt x="526" y="443"/>
                  <a:pt x="540" y="362"/>
                  <a:pt x="514" y="289"/>
                </a:cubicBezTo>
                <a:lnTo>
                  <a:pt x="425" y="1"/>
                </a:lnTo>
                <a:close/>
              </a:path>
            </a:pathLst>
          </a:custGeom>
          <a:solidFill>
            <a:srgbClr val="000000">
              <a:alpha val="1333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2" name="Google Shape;2272;p40"/>
          <p:cNvSpPr/>
          <p:nvPr/>
        </p:nvSpPr>
        <p:spPr>
          <a:xfrm>
            <a:off x="2894717" y="2243960"/>
            <a:ext cx="85348" cy="77969"/>
          </a:xfrm>
          <a:custGeom>
            <a:rect b="b" l="l" r="r" t="t"/>
            <a:pathLst>
              <a:path extrusionOk="0" h="2196" w="2404">
                <a:moveTo>
                  <a:pt x="1772" y="0"/>
                </a:moveTo>
                <a:cubicBezTo>
                  <a:pt x="1672" y="0"/>
                  <a:pt x="1569" y="37"/>
                  <a:pt x="1476" y="125"/>
                </a:cubicBezTo>
                <a:cubicBezTo>
                  <a:pt x="1458" y="141"/>
                  <a:pt x="1442" y="157"/>
                  <a:pt x="1425" y="174"/>
                </a:cubicBezTo>
                <a:lnTo>
                  <a:pt x="113" y="1654"/>
                </a:lnTo>
                <a:cubicBezTo>
                  <a:pt x="1" y="1783"/>
                  <a:pt x="5" y="1977"/>
                  <a:pt x="126" y="2100"/>
                </a:cubicBezTo>
                <a:cubicBezTo>
                  <a:pt x="189" y="2163"/>
                  <a:pt x="272" y="2195"/>
                  <a:pt x="356" y="2195"/>
                </a:cubicBezTo>
                <a:cubicBezTo>
                  <a:pt x="432" y="2195"/>
                  <a:pt x="510" y="2168"/>
                  <a:pt x="572" y="2113"/>
                </a:cubicBezTo>
                <a:lnTo>
                  <a:pt x="2053" y="802"/>
                </a:lnTo>
                <a:cubicBezTo>
                  <a:pt x="2070" y="786"/>
                  <a:pt x="2087" y="769"/>
                  <a:pt x="2103" y="753"/>
                </a:cubicBezTo>
                <a:cubicBezTo>
                  <a:pt x="2403" y="433"/>
                  <a:pt x="2111" y="0"/>
                  <a:pt x="177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3" name="Google Shape;2273;p40"/>
          <p:cNvSpPr/>
          <p:nvPr/>
        </p:nvSpPr>
        <p:spPr>
          <a:xfrm>
            <a:off x="2896315" y="2245132"/>
            <a:ext cx="81975" cy="76868"/>
          </a:xfrm>
          <a:custGeom>
            <a:rect b="b" l="l" r="r" t="t"/>
            <a:pathLst>
              <a:path extrusionOk="0" h="2165" w="2309">
                <a:moveTo>
                  <a:pt x="1892" y="0"/>
                </a:moveTo>
                <a:lnTo>
                  <a:pt x="1892" y="0"/>
                </a:lnTo>
                <a:cubicBezTo>
                  <a:pt x="1967" y="148"/>
                  <a:pt x="1964" y="334"/>
                  <a:pt x="1815" y="494"/>
                </a:cubicBezTo>
                <a:cubicBezTo>
                  <a:pt x="1800" y="511"/>
                  <a:pt x="1785" y="527"/>
                  <a:pt x="1766" y="544"/>
                </a:cubicBezTo>
                <a:lnTo>
                  <a:pt x="285" y="1855"/>
                </a:lnTo>
                <a:cubicBezTo>
                  <a:pt x="225" y="1911"/>
                  <a:pt x="147" y="1937"/>
                  <a:pt x="69" y="1937"/>
                </a:cubicBezTo>
                <a:cubicBezTo>
                  <a:pt x="46" y="1937"/>
                  <a:pt x="23" y="1936"/>
                  <a:pt x="0" y="1930"/>
                </a:cubicBezTo>
                <a:lnTo>
                  <a:pt x="0" y="1930"/>
                </a:lnTo>
                <a:cubicBezTo>
                  <a:pt x="16" y="1980"/>
                  <a:pt x="43" y="2029"/>
                  <a:pt x="82" y="2070"/>
                </a:cubicBezTo>
                <a:cubicBezTo>
                  <a:pt x="145" y="2131"/>
                  <a:pt x="230" y="2165"/>
                  <a:pt x="312" y="2165"/>
                </a:cubicBezTo>
                <a:cubicBezTo>
                  <a:pt x="390" y="2165"/>
                  <a:pt x="468" y="2137"/>
                  <a:pt x="528" y="2081"/>
                </a:cubicBezTo>
                <a:lnTo>
                  <a:pt x="2009" y="770"/>
                </a:lnTo>
                <a:cubicBezTo>
                  <a:pt x="2025" y="753"/>
                  <a:pt x="2042" y="736"/>
                  <a:pt x="2058" y="720"/>
                </a:cubicBezTo>
                <a:cubicBezTo>
                  <a:pt x="2308" y="454"/>
                  <a:pt x="2147" y="110"/>
                  <a:pt x="1892" y="0"/>
                </a:cubicBezTo>
                <a:close/>
              </a:path>
            </a:pathLst>
          </a:custGeom>
          <a:solidFill>
            <a:srgbClr val="000000">
              <a:alpha val="1333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4" name="Google Shape;2274;p40"/>
          <p:cNvSpPr/>
          <p:nvPr/>
        </p:nvSpPr>
        <p:spPr>
          <a:xfrm>
            <a:off x="2860137" y="2390236"/>
            <a:ext cx="128200" cy="38274"/>
          </a:xfrm>
          <a:custGeom>
            <a:rect b="b" l="l" r="r" t="t"/>
            <a:pathLst>
              <a:path extrusionOk="0" h="1078" w="3611">
                <a:moveTo>
                  <a:pt x="228" y="0"/>
                </a:moveTo>
                <a:cubicBezTo>
                  <a:pt x="102" y="0"/>
                  <a:pt x="0" y="101"/>
                  <a:pt x="0" y="226"/>
                </a:cubicBezTo>
                <a:lnTo>
                  <a:pt x="0" y="851"/>
                </a:lnTo>
                <a:cubicBezTo>
                  <a:pt x="0" y="976"/>
                  <a:pt x="101" y="1078"/>
                  <a:pt x="228" y="1078"/>
                </a:cubicBezTo>
                <a:lnTo>
                  <a:pt x="3385" y="1078"/>
                </a:lnTo>
                <a:cubicBezTo>
                  <a:pt x="3510" y="1078"/>
                  <a:pt x="3611" y="976"/>
                  <a:pt x="3611" y="851"/>
                </a:cubicBezTo>
                <a:lnTo>
                  <a:pt x="3611" y="226"/>
                </a:lnTo>
                <a:cubicBezTo>
                  <a:pt x="3611" y="102"/>
                  <a:pt x="3510" y="0"/>
                  <a:pt x="338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5" name="Google Shape;2275;p40"/>
          <p:cNvSpPr/>
          <p:nvPr/>
        </p:nvSpPr>
        <p:spPr>
          <a:xfrm>
            <a:off x="2966257" y="2390236"/>
            <a:ext cx="22083" cy="38274"/>
          </a:xfrm>
          <a:custGeom>
            <a:rect b="b" l="l" r="r" t="t"/>
            <a:pathLst>
              <a:path extrusionOk="0" h="1078" w="622">
                <a:moveTo>
                  <a:pt x="399" y="0"/>
                </a:moveTo>
                <a:cubicBezTo>
                  <a:pt x="398" y="0"/>
                  <a:pt x="397" y="0"/>
                  <a:pt x="396" y="0"/>
                </a:cubicBezTo>
                <a:lnTo>
                  <a:pt x="0" y="0"/>
                </a:lnTo>
                <a:cubicBezTo>
                  <a:pt x="124" y="0"/>
                  <a:pt x="226" y="101"/>
                  <a:pt x="226" y="227"/>
                </a:cubicBezTo>
                <a:lnTo>
                  <a:pt x="226" y="851"/>
                </a:lnTo>
                <a:cubicBezTo>
                  <a:pt x="226" y="976"/>
                  <a:pt x="125" y="1078"/>
                  <a:pt x="0" y="1078"/>
                </a:cubicBezTo>
                <a:lnTo>
                  <a:pt x="396" y="1078"/>
                </a:lnTo>
                <a:cubicBezTo>
                  <a:pt x="520" y="1078"/>
                  <a:pt x="622" y="977"/>
                  <a:pt x="622" y="851"/>
                </a:cubicBezTo>
                <a:lnTo>
                  <a:pt x="622" y="227"/>
                </a:lnTo>
                <a:cubicBezTo>
                  <a:pt x="622" y="102"/>
                  <a:pt x="522" y="0"/>
                  <a:pt x="399" y="0"/>
                </a:cubicBezTo>
                <a:close/>
              </a:path>
            </a:pathLst>
          </a:custGeom>
          <a:solidFill>
            <a:srgbClr val="000000">
              <a:alpha val="1333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76" name="Google Shape;2276;p40"/>
          <p:cNvGrpSpPr/>
          <p:nvPr/>
        </p:nvGrpSpPr>
        <p:grpSpPr>
          <a:xfrm>
            <a:off x="2142749" y="2188716"/>
            <a:ext cx="327024" cy="295002"/>
            <a:chOff x="2142749" y="2188716"/>
            <a:chExt cx="327024" cy="295002"/>
          </a:xfrm>
        </p:grpSpPr>
        <p:sp>
          <p:nvSpPr>
            <p:cNvPr id="2277" name="Google Shape;2277;p40"/>
            <p:cNvSpPr/>
            <p:nvPr/>
          </p:nvSpPr>
          <p:spPr>
            <a:xfrm>
              <a:off x="2275036" y="2416260"/>
              <a:ext cx="62449" cy="40618"/>
            </a:xfrm>
            <a:custGeom>
              <a:rect b="b" l="l" r="r" t="t"/>
              <a:pathLst>
                <a:path extrusionOk="0" h="1144" w="1759">
                  <a:moveTo>
                    <a:pt x="150" y="1"/>
                  </a:moveTo>
                  <a:cubicBezTo>
                    <a:pt x="150" y="1"/>
                    <a:pt x="100" y="741"/>
                    <a:pt x="1" y="1144"/>
                  </a:cubicBezTo>
                  <a:lnTo>
                    <a:pt x="1759" y="1144"/>
                  </a:lnTo>
                  <a:cubicBezTo>
                    <a:pt x="1661" y="741"/>
                    <a:pt x="1611" y="1"/>
                    <a:pt x="161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8" name="Google Shape;2278;p40"/>
            <p:cNvSpPr/>
            <p:nvPr/>
          </p:nvSpPr>
          <p:spPr>
            <a:xfrm>
              <a:off x="2318244" y="2416260"/>
              <a:ext cx="19242" cy="40618"/>
            </a:xfrm>
            <a:custGeom>
              <a:rect b="b" l="l" r="r" t="t"/>
              <a:pathLst>
                <a:path extrusionOk="0" h="1144" w="542">
                  <a:moveTo>
                    <a:pt x="1" y="1"/>
                  </a:moveTo>
                  <a:cubicBezTo>
                    <a:pt x="1" y="1"/>
                    <a:pt x="51" y="741"/>
                    <a:pt x="151" y="1144"/>
                  </a:cubicBezTo>
                  <a:lnTo>
                    <a:pt x="542" y="1144"/>
                  </a:lnTo>
                  <a:cubicBezTo>
                    <a:pt x="444" y="741"/>
                    <a:pt x="394" y="1"/>
                    <a:pt x="394" y="1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9" name="Google Shape;2279;p40"/>
            <p:cNvSpPr/>
            <p:nvPr/>
          </p:nvSpPr>
          <p:spPr>
            <a:xfrm>
              <a:off x="2208147" y="2456131"/>
              <a:ext cx="196222" cy="27587"/>
            </a:xfrm>
            <a:custGeom>
              <a:rect b="b" l="l" r="r" t="t"/>
              <a:pathLst>
                <a:path extrusionOk="0" h="777" w="5527">
                  <a:moveTo>
                    <a:pt x="589" y="0"/>
                  </a:moveTo>
                  <a:cubicBezTo>
                    <a:pt x="264" y="0"/>
                    <a:pt x="1" y="265"/>
                    <a:pt x="1" y="589"/>
                  </a:cubicBezTo>
                  <a:lnTo>
                    <a:pt x="1" y="776"/>
                  </a:lnTo>
                  <a:lnTo>
                    <a:pt x="5527" y="776"/>
                  </a:lnTo>
                  <a:lnTo>
                    <a:pt x="5527" y="589"/>
                  </a:lnTo>
                  <a:cubicBezTo>
                    <a:pt x="5527" y="264"/>
                    <a:pt x="5262" y="0"/>
                    <a:pt x="493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0" name="Google Shape;2280;p40"/>
            <p:cNvSpPr/>
            <p:nvPr/>
          </p:nvSpPr>
          <p:spPr>
            <a:xfrm>
              <a:off x="2369405" y="2456131"/>
              <a:ext cx="34934" cy="27587"/>
            </a:xfrm>
            <a:custGeom>
              <a:rect b="b" l="l" r="r" t="t"/>
              <a:pathLst>
                <a:path extrusionOk="0" h="777" w="984">
                  <a:moveTo>
                    <a:pt x="0" y="0"/>
                  </a:moveTo>
                  <a:cubicBezTo>
                    <a:pt x="327" y="0"/>
                    <a:pt x="589" y="265"/>
                    <a:pt x="589" y="589"/>
                  </a:cubicBezTo>
                  <a:lnTo>
                    <a:pt x="589" y="776"/>
                  </a:lnTo>
                  <a:lnTo>
                    <a:pt x="983" y="776"/>
                  </a:lnTo>
                  <a:lnTo>
                    <a:pt x="983" y="589"/>
                  </a:lnTo>
                  <a:cubicBezTo>
                    <a:pt x="983" y="265"/>
                    <a:pt x="720" y="0"/>
                    <a:pt x="395" y="0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1" name="Google Shape;2281;p40"/>
            <p:cNvSpPr/>
            <p:nvPr/>
          </p:nvSpPr>
          <p:spPr>
            <a:xfrm>
              <a:off x="2142749" y="2208456"/>
              <a:ext cx="327014" cy="203657"/>
            </a:xfrm>
            <a:custGeom>
              <a:rect b="b" l="l" r="r" t="t"/>
              <a:pathLst>
                <a:path extrusionOk="0" h="5736" w="9211">
                  <a:moveTo>
                    <a:pt x="339" y="0"/>
                  </a:moveTo>
                  <a:cubicBezTo>
                    <a:pt x="152" y="0"/>
                    <a:pt x="1" y="153"/>
                    <a:pt x="1" y="340"/>
                  </a:cubicBezTo>
                  <a:lnTo>
                    <a:pt x="1" y="5396"/>
                  </a:lnTo>
                  <a:cubicBezTo>
                    <a:pt x="1" y="5585"/>
                    <a:pt x="152" y="5736"/>
                    <a:pt x="339" y="5736"/>
                  </a:cubicBezTo>
                  <a:lnTo>
                    <a:pt x="8872" y="5736"/>
                  </a:lnTo>
                  <a:cubicBezTo>
                    <a:pt x="9060" y="5736"/>
                    <a:pt x="9211" y="5585"/>
                    <a:pt x="9211" y="5396"/>
                  </a:cubicBezTo>
                  <a:lnTo>
                    <a:pt x="9211" y="340"/>
                  </a:lnTo>
                  <a:cubicBezTo>
                    <a:pt x="9211" y="151"/>
                    <a:pt x="9060" y="0"/>
                    <a:pt x="88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2" name="Google Shape;2282;p40"/>
            <p:cNvSpPr/>
            <p:nvPr/>
          </p:nvSpPr>
          <p:spPr>
            <a:xfrm>
              <a:off x="2444601" y="2203983"/>
              <a:ext cx="25171" cy="213598"/>
            </a:xfrm>
            <a:custGeom>
              <a:rect b="b" l="l" r="r" t="t"/>
              <a:pathLst>
                <a:path extrusionOk="0" h="6016" w="709">
                  <a:moveTo>
                    <a:pt x="1" y="1"/>
                  </a:moveTo>
                  <a:cubicBezTo>
                    <a:pt x="188" y="1"/>
                    <a:pt x="339" y="152"/>
                    <a:pt x="339" y="339"/>
                  </a:cubicBezTo>
                  <a:lnTo>
                    <a:pt x="339" y="5678"/>
                  </a:lnTo>
                  <a:cubicBezTo>
                    <a:pt x="339" y="5865"/>
                    <a:pt x="186" y="6016"/>
                    <a:pt x="1" y="6016"/>
                  </a:cubicBezTo>
                  <a:lnTo>
                    <a:pt x="370" y="6016"/>
                  </a:lnTo>
                  <a:cubicBezTo>
                    <a:pt x="558" y="6016"/>
                    <a:pt x="709" y="5865"/>
                    <a:pt x="709" y="5678"/>
                  </a:cubicBezTo>
                  <a:lnTo>
                    <a:pt x="709" y="339"/>
                  </a:lnTo>
                  <a:cubicBezTo>
                    <a:pt x="709" y="153"/>
                    <a:pt x="558" y="1"/>
                    <a:pt x="370" y="1"/>
                  </a:cubicBezTo>
                  <a:close/>
                </a:path>
              </a:pathLst>
            </a:custGeom>
            <a:solidFill>
              <a:srgbClr val="D9E7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3" name="Google Shape;2283;p40"/>
            <p:cNvSpPr/>
            <p:nvPr/>
          </p:nvSpPr>
          <p:spPr>
            <a:xfrm>
              <a:off x="2142749" y="2382567"/>
              <a:ext cx="327014" cy="35079"/>
            </a:xfrm>
            <a:custGeom>
              <a:rect b="b" l="l" r="r" t="t"/>
              <a:pathLst>
                <a:path extrusionOk="0" h="988" w="9211">
                  <a:moveTo>
                    <a:pt x="1" y="0"/>
                  </a:moveTo>
                  <a:lnTo>
                    <a:pt x="1" y="649"/>
                  </a:lnTo>
                  <a:cubicBezTo>
                    <a:pt x="1" y="836"/>
                    <a:pt x="152" y="987"/>
                    <a:pt x="339" y="987"/>
                  </a:cubicBezTo>
                  <a:lnTo>
                    <a:pt x="8872" y="987"/>
                  </a:lnTo>
                  <a:cubicBezTo>
                    <a:pt x="9060" y="987"/>
                    <a:pt x="9211" y="836"/>
                    <a:pt x="9211" y="649"/>
                  </a:cubicBezTo>
                  <a:lnTo>
                    <a:pt x="921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4" name="Google Shape;2284;p40"/>
            <p:cNvSpPr/>
            <p:nvPr/>
          </p:nvSpPr>
          <p:spPr>
            <a:xfrm>
              <a:off x="2444601" y="2382567"/>
              <a:ext cx="25171" cy="35008"/>
            </a:xfrm>
            <a:custGeom>
              <a:rect b="b" l="l" r="r" t="t"/>
              <a:pathLst>
                <a:path extrusionOk="0" h="986" w="709">
                  <a:moveTo>
                    <a:pt x="339" y="0"/>
                  </a:moveTo>
                  <a:lnTo>
                    <a:pt x="339" y="648"/>
                  </a:lnTo>
                  <a:cubicBezTo>
                    <a:pt x="339" y="835"/>
                    <a:pt x="186" y="986"/>
                    <a:pt x="1" y="986"/>
                  </a:cubicBezTo>
                  <a:lnTo>
                    <a:pt x="370" y="986"/>
                  </a:lnTo>
                  <a:cubicBezTo>
                    <a:pt x="558" y="986"/>
                    <a:pt x="709" y="835"/>
                    <a:pt x="709" y="648"/>
                  </a:cubicBezTo>
                  <a:lnTo>
                    <a:pt x="709" y="0"/>
                  </a:ln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5" name="Google Shape;2285;p40"/>
            <p:cNvSpPr/>
            <p:nvPr/>
          </p:nvSpPr>
          <p:spPr>
            <a:xfrm>
              <a:off x="2251852" y="2252516"/>
              <a:ext cx="108780" cy="108823"/>
            </a:xfrm>
            <a:custGeom>
              <a:rect b="b" l="l" r="r" t="t"/>
              <a:pathLst>
                <a:path extrusionOk="0" h="3065" w="3064">
                  <a:moveTo>
                    <a:pt x="156" y="1"/>
                  </a:moveTo>
                  <a:cubicBezTo>
                    <a:pt x="71" y="1"/>
                    <a:pt x="0" y="70"/>
                    <a:pt x="0" y="156"/>
                  </a:cubicBezTo>
                  <a:lnTo>
                    <a:pt x="0" y="2909"/>
                  </a:lnTo>
                  <a:cubicBezTo>
                    <a:pt x="0" y="2994"/>
                    <a:pt x="69" y="3065"/>
                    <a:pt x="156" y="3065"/>
                  </a:cubicBezTo>
                  <a:lnTo>
                    <a:pt x="2908" y="3065"/>
                  </a:lnTo>
                  <a:cubicBezTo>
                    <a:pt x="2993" y="3065"/>
                    <a:pt x="3064" y="2996"/>
                    <a:pt x="3064" y="2909"/>
                  </a:cubicBezTo>
                  <a:lnTo>
                    <a:pt x="3064" y="156"/>
                  </a:lnTo>
                  <a:cubicBezTo>
                    <a:pt x="3064" y="71"/>
                    <a:pt x="2995" y="1"/>
                    <a:pt x="2908" y="1"/>
                  </a:cubicBezTo>
                  <a:close/>
                </a:path>
              </a:pathLst>
            </a:custGeom>
            <a:solidFill>
              <a:srgbClr val="F5F8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6" name="Google Shape;2286;p40"/>
            <p:cNvSpPr/>
            <p:nvPr/>
          </p:nvSpPr>
          <p:spPr>
            <a:xfrm>
              <a:off x="2251852" y="2252516"/>
              <a:ext cx="108780" cy="108823"/>
            </a:xfrm>
            <a:custGeom>
              <a:rect b="b" l="l" r="r" t="t"/>
              <a:pathLst>
                <a:path extrusionOk="0" h="3065" w="3064">
                  <a:moveTo>
                    <a:pt x="156" y="1"/>
                  </a:moveTo>
                  <a:cubicBezTo>
                    <a:pt x="71" y="1"/>
                    <a:pt x="0" y="70"/>
                    <a:pt x="0" y="156"/>
                  </a:cubicBezTo>
                  <a:lnTo>
                    <a:pt x="0" y="2909"/>
                  </a:lnTo>
                  <a:cubicBezTo>
                    <a:pt x="0" y="2994"/>
                    <a:pt x="69" y="3065"/>
                    <a:pt x="156" y="3065"/>
                  </a:cubicBezTo>
                  <a:lnTo>
                    <a:pt x="2908" y="3065"/>
                  </a:lnTo>
                  <a:cubicBezTo>
                    <a:pt x="2993" y="3065"/>
                    <a:pt x="3064" y="2996"/>
                    <a:pt x="3064" y="2909"/>
                  </a:cubicBezTo>
                  <a:lnTo>
                    <a:pt x="3064" y="156"/>
                  </a:lnTo>
                  <a:cubicBezTo>
                    <a:pt x="3064" y="71"/>
                    <a:pt x="2995" y="1"/>
                    <a:pt x="2908" y="1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7" name="Google Shape;2287;p40"/>
            <p:cNvSpPr/>
            <p:nvPr/>
          </p:nvSpPr>
          <p:spPr>
            <a:xfrm>
              <a:off x="2341960" y="2252516"/>
              <a:ext cx="18674" cy="108823"/>
            </a:xfrm>
            <a:custGeom>
              <a:rect b="b" l="l" r="r" t="t"/>
              <a:pathLst>
                <a:path extrusionOk="0" h="3065" w="526">
                  <a:moveTo>
                    <a:pt x="1" y="1"/>
                  </a:moveTo>
                  <a:cubicBezTo>
                    <a:pt x="86" y="1"/>
                    <a:pt x="155" y="70"/>
                    <a:pt x="155" y="156"/>
                  </a:cubicBezTo>
                  <a:lnTo>
                    <a:pt x="155" y="2909"/>
                  </a:lnTo>
                  <a:cubicBezTo>
                    <a:pt x="155" y="2994"/>
                    <a:pt x="87" y="3065"/>
                    <a:pt x="1" y="3065"/>
                  </a:cubicBezTo>
                  <a:lnTo>
                    <a:pt x="370" y="3065"/>
                  </a:lnTo>
                  <a:cubicBezTo>
                    <a:pt x="455" y="3065"/>
                    <a:pt x="526" y="2996"/>
                    <a:pt x="526" y="2909"/>
                  </a:cubicBezTo>
                  <a:lnTo>
                    <a:pt x="526" y="156"/>
                  </a:lnTo>
                  <a:cubicBezTo>
                    <a:pt x="526" y="71"/>
                    <a:pt x="455" y="1"/>
                    <a:pt x="370" y="1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8" name="Google Shape;2288;p40"/>
            <p:cNvSpPr/>
            <p:nvPr/>
          </p:nvSpPr>
          <p:spPr>
            <a:xfrm>
              <a:off x="2142749" y="2203983"/>
              <a:ext cx="327014" cy="27339"/>
            </a:xfrm>
            <a:custGeom>
              <a:rect b="b" l="l" r="r" t="t"/>
              <a:pathLst>
                <a:path extrusionOk="0" h="770" w="9211">
                  <a:moveTo>
                    <a:pt x="339" y="1"/>
                  </a:moveTo>
                  <a:cubicBezTo>
                    <a:pt x="152" y="1"/>
                    <a:pt x="1" y="152"/>
                    <a:pt x="1" y="339"/>
                  </a:cubicBezTo>
                  <a:lnTo>
                    <a:pt x="1" y="769"/>
                  </a:lnTo>
                  <a:lnTo>
                    <a:pt x="9211" y="769"/>
                  </a:lnTo>
                  <a:lnTo>
                    <a:pt x="9211" y="339"/>
                  </a:lnTo>
                  <a:cubicBezTo>
                    <a:pt x="9211" y="153"/>
                    <a:pt x="9060" y="1"/>
                    <a:pt x="887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9" name="Google Shape;2289;p40"/>
            <p:cNvSpPr/>
            <p:nvPr/>
          </p:nvSpPr>
          <p:spPr>
            <a:xfrm>
              <a:off x="2444601" y="2203983"/>
              <a:ext cx="25171" cy="27339"/>
            </a:xfrm>
            <a:custGeom>
              <a:rect b="b" l="l" r="r" t="t"/>
              <a:pathLst>
                <a:path extrusionOk="0" h="770" w="709">
                  <a:moveTo>
                    <a:pt x="1" y="1"/>
                  </a:moveTo>
                  <a:cubicBezTo>
                    <a:pt x="188" y="1"/>
                    <a:pt x="339" y="152"/>
                    <a:pt x="339" y="339"/>
                  </a:cubicBezTo>
                  <a:lnTo>
                    <a:pt x="339" y="769"/>
                  </a:lnTo>
                  <a:lnTo>
                    <a:pt x="709" y="769"/>
                  </a:lnTo>
                  <a:lnTo>
                    <a:pt x="709" y="339"/>
                  </a:lnTo>
                  <a:cubicBezTo>
                    <a:pt x="709" y="153"/>
                    <a:pt x="558" y="1"/>
                    <a:pt x="370" y="1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0" name="Google Shape;2290;p40"/>
            <p:cNvSpPr/>
            <p:nvPr/>
          </p:nvSpPr>
          <p:spPr>
            <a:xfrm>
              <a:off x="2385949" y="2231321"/>
              <a:ext cx="83821" cy="86916"/>
            </a:xfrm>
            <a:custGeom>
              <a:rect b="b" l="l" r="r" t="t"/>
              <a:pathLst>
                <a:path extrusionOk="0" h="2448" w="2361">
                  <a:moveTo>
                    <a:pt x="1" y="1"/>
                  </a:moveTo>
                  <a:lnTo>
                    <a:pt x="1" y="2447"/>
                  </a:lnTo>
                  <a:lnTo>
                    <a:pt x="2361" y="2447"/>
                  </a:lnTo>
                  <a:lnTo>
                    <a:pt x="236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1" name="Google Shape;2291;p40"/>
            <p:cNvSpPr/>
            <p:nvPr/>
          </p:nvSpPr>
          <p:spPr>
            <a:xfrm>
              <a:off x="2456602" y="2231321"/>
              <a:ext cx="13171" cy="86916"/>
            </a:xfrm>
            <a:custGeom>
              <a:rect b="b" l="l" r="r" t="t"/>
              <a:pathLst>
                <a:path extrusionOk="0" h="2448" w="371">
                  <a:moveTo>
                    <a:pt x="1" y="1"/>
                  </a:moveTo>
                  <a:lnTo>
                    <a:pt x="1" y="2447"/>
                  </a:lnTo>
                  <a:lnTo>
                    <a:pt x="371" y="2447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2" name="Google Shape;2292;p40"/>
            <p:cNvSpPr/>
            <p:nvPr/>
          </p:nvSpPr>
          <p:spPr>
            <a:xfrm>
              <a:off x="2385949" y="2318198"/>
              <a:ext cx="83821" cy="64406"/>
            </a:xfrm>
            <a:custGeom>
              <a:rect b="b" l="l" r="r" t="t"/>
              <a:pathLst>
                <a:path extrusionOk="0" h="1814" w="2361">
                  <a:moveTo>
                    <a:pt x="1" y="0"/>
                  </a:moveTo>
                  <a:lnTo>
                    <a:pt x="1" y="1813"/>
                  </a:lnTo>
                  <a:lnTo>
                    <a:pt x="2361" y="1813"/>
                  </a:lnTo>
                  <a:lnTo>
                    <a:pt x="236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3" name="Google Shape;2293;p40"/>
            <p:cNvSpPr/>
            <p:nvPr/>
          </p:nvSpPr>
          <p:spPr>
            <a:xfrm>
              <a:off x="2456602" y="2318198"/>
              <a:ext cx="13171" cy="64406"/>
            </a:xfrm>
            <a:custGeom>
              <a:rect b="b" l="l" r="r" t="t"/>
              <a:pathLst>
                <a:path extrusionOk="0" h="1814" w="371">
                  <a:moveTo>
                    <a:pt x="1" y="0"/>
                  </a:moveTo>
                  <a:lnTo>
                    <a:pt x="1" y="1813"/>
                  </a:lnTo>
                  <a:lnTo>
                    <a:pt x="371" y="1813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4" name="Google Shape;2294;p40"/>
            <p:cNvSpPr/>
            <p:nvPr/>
          </p:nvSpPr>
          <p:spPr>
            <a:xfrm>
              <a:off x="2396991" y="2336483"/>
              <a:ext cx="17148" cy="9835"/>
            </a:xfrm>
            <a:custGeom>
              <a:rect b="b" l="l" r="r" t="t"/>
              <a:pathLst>
                <a:path extrusionOk="0" h="277" w="483">
                  <a:moveTo>
                    <a:pt x="140" y="0"/>
                  </a:moveTo>
                  <a:cubicBezTo>
                    <a:pt x="64" y="0"/>
                    <a:pt x="0" y="61"/>
                    <a:pt x="0" y="138"/>
                  </a:cubicBezTo>
                  <a:cubicBezTo>
                    <a:pt x="0" y="213"/>
                    <a:pt x="62" y="277"/>
                    <a:pt x="140" y="277"/>
                  </a:cubicBezTo>
                  <a:lnTo>
                    <a:pt x="344" y="277"/>
                  </a:lnTo>
                  <a:cubicBezTo>
                    <a:pt x="421" y="277"/>
                    <a:pt x="483" y="213"/>
                    <a:pt x="483" y="138"/>
                  </a:cubicBezTo>
                  <a:cubicBezTo>
                    <a:pt x="483" y="62"/>
                    <a:pt x="422" y="0"/>
                    <a:pt x="344" y="0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5" name="Google Shape;2295;p40"/>
            <p:cNvSpPr/>
            <p:nvPr/>
          </p:nvSpPr>
          <p:spPr>
            <a:xfrm>
              <a:off x="2420708" y="2336483"/>
              <a:ext cx="38094" cy="9835"/>
            </a:xfrm>
            <a:custGeom>
              <a:rect b="b" l="l" r="r" t="t"/>
              <a:pathLst>
                <a:path extrusionOk="0" h="277" w="1073">
                  <a:moveTo>
                    <a:pt x="138" y="0"/>
                  </a:moveTo>
                  <a:cubicBezTo>
                    <a:pt x="64" y="0"/>
                    <a:pt x="0" y="61"/>
                    <a:pt x="0" y="138"/>
                  </a:cubicBezTo>
                  <a:cubicBezTo>
                    <a:pt x="0" y="213"/>
                    <a:pt x="62" y="277"/>
                    <a:pt x="138" y="277"/>
                  </a:cubicBezTo>
                  <a:lnTo>
                    <a:pt x="934" y="277"/>
                  </a:lnTo>
                  <a:cubicBezTo>
                    <a:pt x="1009" y="277"/>
                    <a:pt x="1072" y="213"/>
                    <a:pt x="1072" y="138"/>
                  </a:cubicBezTo>
                  <a:cubicBezTo>
                    <a:pt x="1072" y="62"/>
                    <a:pt x="1012" y="0"/>
                    <a:pt x="934" y="0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6" name="Google Shape;2296;p40"/>
            <p:cNvSpPr/>
            <p:nvPr/>
          </p:nvSpPr>
          <p:spPr>
            <a:xfrm>
              <a:off x="2396991" y="2354448"/>
              <a:ext cx="17148" cy="9870"/>
            </a:xfrm>
            <a:custGeom>
              <a:rect b="b" l="l" r="r" t="t"/>
              <a:pathLst>
                <a:path extrusionOk="0" h="278" w="483">
                  <a:moveTo>
                    <a:pt x="140" y="1"/>
                  </a:moveTo>
                  <a:cubicBezTo>
                    <a:pt x="64" y="1"/>
                    <a:pt x="0" y="61"/>
                    <a:pt x="0" y="139"/>
                  </a:cubicBezTo>
                  <a:cubicBezTo>
                    <a:pt x="0" y="215"/>
                    <a:pt x="62" y="277"/>
                    <a:pt x="140" y="277"/>
                  </a:cubicBezTo>
                  <a:lnTo>
                    <a:pt x="344" y="277"/>
                  </a:lnTo>
                  <a:cubicBezTo>
                    <a:pt x="421" y="277"/>
                    <a:pt x="483" y="217"/>
                    <a:pt x="483" y="139"/>
                  </a:cubicBezTo>
                  <a:cubicBezTo>
                    <a:pt x="483" y="64"/>
                    <a:pt x="422" y="1"/>
                    <a:pt x="344" y="1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7" name="Google Shape;2297;p40"/>
            <p:cNvSpPr/>
            <p:nvPr/>
          </p:nvSpPr>
          <p:spPr>
            <a:xfrm>
              <a:off x="2420708" y="2354448"/>
              <a:ext cx="38094" cy="9870"/>
            </a:xfrm>
            <a:custGeom>
              <a:rect b="b" l="l" r="r" t="t"/>
              <a:pathLst>
                <a:path extrusionOk="0" h="278" w="1073">
                  <a:moveTo>
                    <a:pt x="138" y="1"/>
                  </a:moveTo>
                  <a:cubicBezTo>
                    <a:pt x="64" y="1"/>
                    <a:pt x="0" y="61"/>
                    <a:pt x="0" y="139"/>
                  </a:cubicBezTo>
                  <a:cubicBezTo>
                    <a:pt x="0" y="215"/>
                    <a:pt x="62" y="277"/>
                    <a:pt x="138" y="277"/>
                  </a:cubicBezTo>
                  <a:lnTo>
                    <a:pt x="934" y="277"/>
                  </a:lnTo>
                  <a:cubicBezTo>
                    <a:pt x="1009" y="277"/>
                    <a:pt x="1072" y="217"/>
                    <a:pt x="1072" y="139"/>
                  </a:cubicBezTo>
                  <a:cubicBezTo>
                    <a:pt x="1072" y="64"/>
                    <a:pt x="1012" y="1"/>
                    <a:pt x="934" y="1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8" name="Google Shape;2298;p40"/>
            <p:cNvSpPr/>
            <p:nvPr/>
          </p:nvSpPr>
          <p:spPr>
            <a:xfrm>
              <a:off x="2396991" y="2244244"/>
              <a:ext cx="61810" cy="9870"/>
            </a:xfrm>
            <a:custGeom>
              <a:rect b="b" l="l" r="r" t="t"/>
              <a:pathLst>
                <a:path extrusionOk="0" h="278" w="1741">
                  <a:moveTo>
                    <a:pt x="139" y="1"/>
                  </a:moveTo>
                  <a:cubicBezTo>
                    <a:pt x="64" y="1"/>
                    <a:pt x="0" y="63"/>
                    <a:pt x="0" y="139"/>
                  </a:cubicBezTo>
                  <a:cubicBezTo>
                    <a:pt x="0" y="214"/>
                    <a:pt x="62" y="277"/>
                    <a:pt x="139" y="277"/>
                  </a:cubicBezTo>
                  <a:lnTo>
                    <a:pt x="1602" y="277"/>
                  </a:lnTo>
                  <a:cubicBezTo>
                    <a:pt x="1677" y="277"/>
                    <a:pt x="1740" y="214"/>
                    <a:pt x="1740" y="139"/>
                  </a:cubicBezTo>
                  <a:cubicBezTo>
                    <a:pt x="1740" y="63"/>
                    <a:pt x="1680" y="1"/>
                    <a:pt x="1602" y="1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9" name="Google Shape;2299;p40"/>
            <p:cNvSpPr/>
            <p:nvPr/>
          </p:nvSpPr>
          <p:spPr>
            <a:xfrm>
              <a:off x="2396991" y="2261250"/>
              <a:ext cx="61810" cy="9906"/>
            </a:xfrm>
            <a:custGeom>
              <a:rect b="b" l="l" r="r" t="t"/>
              <a:pathLst>
                <a:path extrusionOk="0" h="279" w="1741">
                  <a:moveTo>
                    <a:pt x="139" y="1"/>
                  </a:moveTo>
                  <a:cubicBezTo>
                    <a:pt x="64" y="1"/>
                    <a:pt x="0" y="63"/>
                    <a:pt x="0" y="141"/>
                  </a:cubicBezTo>
                  <a:cubicBezTo>
                    <a:pt x="0" y="215"/>
                    <a:pt x="62" y="279"/>
                    <a:pt x="139" y="279"/>
                  </a:cubicBezTo>
                  <a:lnTo>
                    <a:pt x="1602" y="279"/>
                  </a:lnTo>
                  <a:cubicBezTo>
                    <a:pt x="1677" y="279"/>
                    <a:pt x="1740" y="217"/>
                    <a:pt x="1740" y="141"/>
                  </a:cubicBezTo>
                  <a:cubicBezTo>
                    <a:pt x="1740" y="64"/>
                    <a:pt x="1680" y="1"/>
                    <a:pt x="1602" y="1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0" name="Google Shape;2300;p40"/>
            <p:cNvSpPr/>
            <p:nvPr/>
          </p:nvSpPr>
          <p:spPr>
            <a:xfrm>
              <a:off x="2430897" y="2278399"/>
              <a:ext cx="27905" cy="9870"/>
            </a:xfrm>
            <a:custGeom>
              <a:rect b="b" l="l" r="r" t="t"/>
              <a:pathLst>
                <a:path extrusionOk="0" h="278" w="786">
                  <a:moveTo>
                    <a:pt x="139" y="0"/>
                  </a:moveTo>
                  <a:cubicBezTo>
                    <a:pt x="64" y="0"/>
                    <a:pt x="1" y="63"/>
                    <a:pt x="1" y="140"/>
                  </a:cubicBezTo>
                  <a:cubicBezTo>
                    <a:pt x="1" y="214"/>
                    <a:pt x="63" y="278"/>
                    <a:pt x="139" y="278"/>
                  </a:cubicBezTo>
                  <a:lnTo>
                    <a:pt x="647" y="278"/>
                  </a:lnTo>
                  <a:cubicBezTo>
                    <a:pt x="722" y="278"/>
                    <a:pt x="785" y="214"/>
                    <a:pt x="785" y="140"/>
                  </a:cubicBezTo>
                  <a:cubicBezTo>
                    <a:pt x="785" y="63"/>
                    <a:pt x="725" y="0"/>
                    <a:pt x="647" y="0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1" name="Google Shape;2301;p40"/>
            <p:cNvSpPr/>
            <p:nvPr/>
          </p:nvSpPr>
          <p:spPr>
            <a:xfrm>
              <a:off x="2396956" y="2278399"/>
              <a:ext cx="21017" cy="9870"/>
            </a:xfrm>
            <a:custGeom>
              <a:rect b="b" l="l" r="r" t="t"/>
              <a:pathLst>
                <a:path extrusionOk="0" h="278" w="592">
                  <a:moveTo>
                    <a:pt x="138" y="0"/>
                  </a:moveTo>
                  <a:cubicBezTo>
                    <a:pt x="63" y="0"/>
                    <a:pt x="0" y="63"/>
                    <a:pt x="0" y="140"/>
                  </a:cubicBezTo>
                  <a:cubicBezTo>
                    <a:pt x="0" y="214"/>
                    <a:pt x="62" y="278"/>
                    <a:pt x="138" y="278"/>
                  </a:cubicBezTo>
                  <a:lnTo>
                    <a:pt x="453" y="278"/>
                  </a:lnTo>
                  <a:cubicBezTo>
                    <a:pt x="531" y="278"/>
                    <a:pt x="591" y="214"/>
                    <a:pt x="591" y="140"/>
                  </a:cubicBezTo>
                  <a:cubicBezTo>
                    <a:pt x="591" y="63"/>
                    <a:pt x="531" y="0"/>
                    <a:pt x="453" y="0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2" name="Google Shape;2302;p40"/>
            <p:cNvSpPr/>
            <p:nvPr/>
          </p:nvSpPr>
          <p:spPr>
            <a:xfrm>
              <a:off x="2396991" y="2295440"/>
              <a:ext cx="61810" cy="9906"/>
            </a:xfrm>
            <a:custGeom>
              <a:rect b="b" l="l" r="r" t="t"/>
              <a:pathLst>
                <a:path extrusionOk="0" h="279" w="1741">
                  <a:moveTo>
                    <a:pt x="139" y="1"/>
                  </a:moveTo>
                  <a:cubicBezTo>
                    <a:pt x="64" y="1"/>
                    <a:pt x="0" y="63"/>
                    <a:pt x="0" y="139"/>
                  </a:cubicBezTo>
                  <a:cubicBezTo>
                    <a:pt x="0" y="215"/>
                    <a:pt x="62" y="278"/>
                    <a:pt x="139" y="278"/>
                  </a:cubicBezTo>
                  <a:lnTo>
                    <a:pt x="1602" y="278"/>
                  </a:lnTo>
                  <a:cubicBezTo>
                    <a:pt x="1677" y="278"/>
                    <a:pt x="1740" y="217"/>
                    <a:pt x="1740" y="139"/>
                  </a:cubicBezTo>
                  <a:cubicBezTo>
                    <a:pt x="1740" y="64"/>
                    <a:pt x="1680" y="1"/>
                    <a:pt x="1602" y="1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3" name="Google Shape;2303;p40"/>
            <p:cNvSpPr/>
            <p:nvPr/>
          </p:nvSpPr>
          <p:spPr>
            <a:xfrm>
              <a:off x="2167744" y="2188716"/>
              <a:ext cx="58721" cy="172625"/>
            </a:xfrm>
            <a:custGeom>
              <a:rect b="b" l="l" r="r" t="t"/>
              <a:pathLst>
                <a:path extrusionOk="0" h="4862" w="1654">
                  <a:moveTo>
                    <a:pt x="74" y="1"/>
                  </a:moveTo>
                  <a:cubicBezTo>
                    <a:pt x="35" y="1"/>
                    <a:pt x="1" y="34"/>
                    <a:pt x="1" y="74"/>
                  </a:cubicBezTo>
                  <a:lnTo>
                    <a:pt x="1" y="4787"/>
                  </a:lnTo>
                  <a:cubicBezTo>
                    <a:pt x="1" y="4827"/>
                    <a:pt x="32" y="4862"/>
                    <a:pt x="74" y="4862"/>
                  </a:cubicBezTo>
                  <a:lnTo>
                    <a:pt x="1579" y="4862"/>
                  </a:lnTo>
                  <a:cubicBezTo>
                    <a:pt x="1621" y="4862"/>
                    <a:pt x="1654" y="4828"/>
                    <a:pt x="1654" y="4787"/>
                  </a:cubicBezTo>
                  <a:lnTo>
                    <a:pt x="1654" y="74"/>
                  </a:lnTo>
                  <a:cubicBezTo>
                    <a:pt x="1654" y="35"/>
                    <a:pt x="1621" y="1"/>
                    <a:pt x="157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4" name="Google Shape;2304;p40"/>
            <p:cNvSpPr/>
            <p:nvPr/>
          </p:nvSpPr>
          <p:spPr>
            <a:xfrm>
              <a:off x="2210668" y="2188716"/>
              <a:ext cx="15799" cy="172625"/>
            </a:xfrm>
            <a:custGeom>
              <a:rect b="b" l="l" r="r" t="t"/>
              <a:pathLst>
                <a:path extrusionOk="0" h="4862" w="445">
                  <a:moveTo>
                    <a:pt x="0" y="1"/>
                  </a:moveTo>
                  <a:cubicBezTo>
                    <a:pt x="42" y="1"/>
                    <a:pt x="74" y="34"/>
                    <a:pt x="74" y="75"/>
                  </a:cubicBezTo>
                  <a:lnTo>
                    <a:pt x="74" y="4788"/>
                  </a:lnTo>
                  <a:cubicBezTo>
                    <a:pt x="74" y="4827"/>
                    <a:pt x="42" y="4862"/>
                    <a:pt x="0" y="4862"/>
                  </a:cubicBezTo>
                  <a:lnTo>
                    <a:pt x="370" y="4862"/>
                  </a:lnTo>
                  <a:cubicBezTo>
                    <a:pt x="410" y="4862"/>
                    <a:pt x="445" y="4828"/>
                    <a:pt x="445" y="4788"/>
                  </a:cubicBezTo>
                  <a:lnTo>
                    <a:pt x="445" y="75"/>
                  </a:lnTo>
                  <a:cubicBezTo>
                    <a:pt x="445" y="35"/>
                    <a:pt x="412" y="1"/>
                    <a:pt x="370" y="1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5" name="Google Shape;2305;p40"/>
            <p:cNvSpPr/>
            <p:nvPr/>
          </p:nvSpPr>
          <p:spPr>
            <a:xfrm>
              <a:off x="2167779" y="2188858"/>
              <a:ext cx="58757" cy="172448"/>
            </a:xfrm>
            <a:custGeom>
              <a:rect b="b" l="l" r="r" t="t"/>
              <a:pathLst>
                <a:path extrusionOk="0" h="4857" w="1655">
                  <a:moveTo>
                    <a:pt x="689" y="1"/>
                  </a:moveTo>
                  <a:lnTo>
                    <a:pt x="689" y="671"/>
                  </a:lnTo>
                  <a:lnTo>
                    <a:pt x="1" y="671"/>
                  </a:lnTo>
                  <a:lnTo>
                    <a:pt x="1" y="948"/>
                  </a:lnTo>
                  <a:lnTo>
                    <a:pt x="689" y="948"/>
                  </a:lnTo>
                  <a:lnTo>
                    <a:pt x="689" y="1482"/>
                  </a:lnTo>
                  <a:lnTo>
                    <a:pt x="1" y="1482"/>
                  </a:lnTo>
                  <a:lnTo>
                    <a:pt x="1" y="1758"/>
                  </a:lnTo>
                  <a:lnTo>
                    <a:pt x="689" y="1758"/>
                  </a:lnTo>
                  <a:lnTo>
                    <a:pt x="689" y="2290"/>
                  </a:lnTo>
                  <a:lnTo>
                    <a:pt x="1" y="2290"/>
                  </a:lnTo>
                  <a:lnTo>
                    <a:pt x="1" y="2567"/>
                  </a:lnTo>
                  <a:lnTo>
                    <a:pt x="689" y="2567"/>
                  </a:lnTo>
                  <a:lnTo>
                    <a:pt x="689" y="3101"/>
                  </a:lnTo>
                  <a:lnTo>
                    <a:pt x="1" y="3101"/>
                  </a:lnTo>
                  <a:lnTo>
                    <a:pt x="1" y="3377"/>
                  </a:lnTo>
                  <a:lnTo>
                    <a:pt x="689" y="3377"/>
                  </a:lnTo>
                  <a:lnTo>
                    <a:pt x="689" y="3909"/>
                  </a:lnTo>
                  <a:lnTo>
                    <a:pt x="1" y="3909"/>
                  </a:lnTo>
                  <a:lnTo>
                    <a:pt x="1" y="4184"/>
                  </a:lnTo>
                  <a:lnTo>
                    <a:pt x="689" y="4184"/>
                  </a:lnTo>
                  <a:lnTo>
                    <a:pt x="689" y="4856"/>
                  </a:lnTo>
                  <a:lnTo>
                    <a:pt x="965" y="4856"/>
                  </a:lnTo>
                  <a:lnTo>
                    <a:pt x="965" y="4184"/>
                  </a:lnTo>
                  <a:lnTo>
                    <a:pt x="1654" y="4184"/>
                  </a:lnTo>
                  <a:lnTo>
                    <a:pt x="1654" y="3908"/>
                  </a:lnTo>
                  <a:lnTo>
                    <a:pt x="965" y="3908"/>
                  </a:lnTo>
                  <a:lnTo>
                    <a:pt x="965" y="3375"/>
                  </a:lnTo>
                  <a:lnTo>
                    <a:pt x="1654" y="3375"/>
                  </a:lnTo>
                  <a:lnTo>
                    <a:pt x="1654" y="3098"/>
                  </a:lnTo>
                  <a:lnTo>
                    <a:pt x="965" y="3098"/>
                  </a:lnTo>
                  <a:lnTo>
                    <a:pt x="965" y="2565"/>
                  </a:lnTo>
                  <a:lnTo>
                    <a:pt x="1654" y="2565"/>
                  </a:lnTo>
                  <a:lnTo>
                    <a:pt x="1654" y="2289"/>
                  </a:lnTo>
                  <a:lnTo>
                    <a:pt x="965" y="2289"/>
                  </a:lnTo>
                  <a:lnTo>
                    <a:pt x="965" y="1756"/>
                  </a:lnTo>
                  <a:lnTo>
                    <a:pt x="1654" y="1756"/>
                  </a:lnTo>
                  <a:lnTo>
                    <a:pt x="1654" y="1479"/>
                  </a:lnTo>
                  <a:lnTo>
                    <a:pt x="965" y="1479"/>
                  </a:lnTo>
                  <a:lnTo>
                    <a:pt x="965" y="948"/>
                  </a:lnTo>
                  <a:lnTo>
                    <a:pt x="1654" y="948"/>
                  </a:lnTo>
                  <a:lnTo>
                    <a:pt x="1654" y="671"/>
                  </a:lnTo>
                  <a:lnTo>
                    <a:pt x="965" y="671"/>
                  </a:lnTo>
                  <a:lnTo>
                    <a:pt x="965" y="1"/>
                  </a:ln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06" name="Google Shape;2306;p40"/>
          <p:cNvGrpSpPr/>
          <p:nvPr/>
        </p:nvGrpSpPr>
        <p:grpSpPr>
          <a:xfrm>
            <a:off x="1496192" y="2172668"/>
            <a:ext cx="325390" cy="327037"/>
            <a:chOff x="1496192" y="2172668"/>
            <a:chExt cx="325390" cy="327037"/>
          </a:xfrm>
        </p:grpSpPr>
        <p:sp>
          <p:nvSpPr>
            <p:cNvPr id="2307" name="Google Shape;2307;p40"/>
            <p:cNvSpPr/>
            <p:nvPr/>
          </p:nvSpPr>
          <p:spPr>
            <a:xfrm>
              <a:off x="1565495" y="2172775"/>
              <a:ext cx="256080" cy="326930"/>
            </a:xfrm>
            <a:custGeom>
              <a:rect b="b" l="l" r="r" t="t"/>
              <a:pathLst>
                <a:path extrusionOk="0" h="9208" w="7213">
                  <a:moveTo>
                    <a:pt x="438" y="1"/>
                  </a:moveTo>
                  <a:cubicBezTo>
                    <a:pt x="197" y="1"/>
                    <a:pt x="0" y="196"/>
                    <a:pt x="0" y="437"/>
                  </a:cubicBezTo>
                  <a:lnTo>
                    <a:pt x="0" y="8771"/>
                  </a:lnTo>
                  <a:cubicBezTo>
                    <a:pt x="0" y="9012"/>
                    <a:pt x="197" y="9207"/>
                    <a:pt x="438" y="9207"/>
                  </a:cubicBezTo>
                  <a:lnTo>
                    <a:pt x="6775" y="9207"/>
                  </a:lnTo>
                  <a:cubicBezTo>
                    <a:pt x="7016" y="9207"/>
                    <a:pt x="7213" y="9012"/>
                    <a:pt x="7213" y="8770"/>
                  </a:cubicBezTo>
                  <a:lnTo>
                    <a:pt x="7213" y="437"/>
                  </a:lnTo>
                  <a:cubicBezTo>
                    <a:pt x="7213" y="196"/>
                    <a:pt x="7016" y="1"/>
                    <a:pt x="6775" y="1"/>
                  </a:cubicBezTo>
                  <a:close/>
                </a:path>
              </a:pathLst>
            </a:custGeom>
            <a:solidFill>
              <a:srgbClr val="B6C4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8" name="Google Shape;2308;p40"/>
            <p:cNvSpPr/>
            <p:nvPr/>
          </p:nvSpPr>
          <p:spPr>
            <a:xfrm>
              <a:off x="1792825" y="2172668"/>
              <a:ext cx="28757" cy="327001"/>
            </a:xfrm>
            <a:custGeom>
              <a:rect b="b" l="l" r="r" t="t"/>
              <a:pathLst>
                <a:path extrusionOk="0" h="9210" w="810">
                  <a:moveTo>
                    <a:pt x="1" y="1"/>
                  </a:moveTo>
                  <a:cubicBezTo>
                    <a:pt x="243" y="1"/>
                    <a:pt x="438" y="196"/>
                    <a:pt x="438" y="438"/>
                  </a:cubicBezTo>
                  <a:lnTo>
                    <a:pt x="438" y="8773"/>
                  </a:lnTo>
                  <a:cubicBezTo>
                    <a:pt x="438" y="9013"/>
                    <a:pt x="243" y="9209"/>
                    <a:pt x="1" y="9209"/>
                  </a:cubicBezTo>
                  <a:lnTo>
                    <a:pt x="372" y="9209"/>
                  </a:lnTo>
                  <a:cubicBezTo>
                    <a:pt x="613" y="9209"/>
                    <a:pt x="810" y="9015"/>
                    <a:pt x="810" y="8773"/>
                  </a:cubicBezTo>
                  <a:lnTo>
                    <a:pt x="810" y="438"/>
                  </a:lnTo>
                  <a:cubicBezTo>
                    <a:pt x="810" y="198"/>
                    <a:pt x="613" y="1"/>
                    <a:pt x="372" y="1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9" name="Google Shape;2309;p40"/>
            <p:cNvSpPr/>
            <p:nvPr/>
          </p:nvSpPr>
          <p:spPr>
            <a:xfrm>
              <a:off x="1588111" y="2195355"/>
              <a:ext cx="210849" cy="266181"/>
            </a:xfrm>
            <a:custGeom>
              <a:rect b="b" l="l" r="r" t="t"/>
              <a:pathLst>
                <a:path extrusionOk="0" h="7497" w="5939">
                  <a:moveTo>
                    <a:pt x="222" y="1"/>
                  </a:moveTo>
                  <a:cubicBezTo>
                    <a:pt x="100" y="1"/>
                    <a:pt x="1" y="100"/>
                    <a:pt x="1" y="222"/>
                  </a:cubicBezTo>
                  <a:lnTo>
                    <a:pt x="1" y="7275"/>
                  </a:lnTo>
                  <a:cubicBezTo>
                    <a:pt x="1" y="7397"/>
                    <a:pt x="100" y="7497"/>
                    <a:pt x="222" y="7497"/>
                  </a:cubicBezTo>
                  <a:lnTo>
                    <a:pt x="5717" y="7497"/>
                  </a:lnTo>
                  <a:cubicBezTo>
                    <a:pt x="5839" y="7497"/>
                    <a:pt x="5938" y="7397"/>
                    <a:pt x="5938" y="7275"/>
                  </a:cubicBezTo>
                  <a:lnTo>
                    <a:pt x="5938" y="222"/>
                  </a:lnTo>
                  <a:cubicBezTo>
                    <a:pt x="5938" y="100"/>
                    <a:pt x="5839" y="1"/>
                    <a:pt x="57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0" name="Google Shape;2310;p40"/>
            <p:cNvSpPr/>
            <p:nvPr/>
          </p:nvSpPr>
          <p:spPr>
            <a:xfrm>
              <a:off x="1778446" y="2195355"/>
              <a:ext cx="20520" cy="266181"/>
            </a:xfrm>
            <a:custGeom>
              <a:rect b="b" l="l" r="r" t="t"/>
              <a:pathLst>
                <a:path extrusionOk="0" h="7497" w="578">
                  <a:moveTo>
                    <a:pt x="0" y="1"/>
                  </a:moveTo>
                  <a:cubicBezTo>
                    <a:pt x="122" y="1"/>
                    <a:pt x="220" y="100"/>
                    <a:pt x="220" y="222"/>
                  </a:cubicBezTo>
                  <a:lnTo>
                    <a:pt x="220" y="7275"/>
                  </a:lnTo>
                  <a:cubicBezTo>
                    <a:pt x="220" y="7397"/>
                    <a:pt x="122" y="7497"/>
                    <a:pt x="0" y="7497"/>
                  </a:cubicBezTo>
                  <a:lnTo>
                    <a:pt x="356" y="7497"/>
                  </a:lnTo>
                  <a:cubicBezTo>
                    <a:pt x="478" y="7497"/>
                    <a:pt x="577" y="7397"/>
                    <a:pt x="577" y="7275"/>
                  </a:cubicBezTo>
                  <a:lnTo>
                    <a:pt x="577" y="222"/>
                  </a:lnTo>
                  <a:cubicBezTo>
                    <a:pt x="577" y="100"/>
                    <a:pt x="478" y="1"/>
                    <a:pt x="356" y="1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1" name="Google Shape;2311;p40"/>
            <p:cNvSpPr/>
            <p:nvPr/>
          </p:nvSpPr>
          <p:spPr>
            <a:xfrm>
              <a:off x="1679320" y="2475693"/>
              <a:ext cx="28402" cy="9835"/>
            </a:xfrm>
            <a:custGeom>
              <a:rect b="b" l="l" r="r" t="t"/>
              <a:pathLst>
                <a:path extrusionOk="0" h="277" w="800">
                  <a:moveTo>
                    <a:pt x="139" y="1"/>
                  </a:moveTo>
                  <a:cubicBezTo>
                    <a:pt x="64" y="1"/>
                    <a:pt x="0" y="62"/>
                    <a:pt x="0" y="139"/>
                  </a:cubicBezTo>
                  <a:cubicBezTo>
                    <a:pt x="0" y="214"/>
                    <a:pt x="61" y="277"/>
                    <a:pt x="139" y="277"/>
                  </a:cubicBezTo>
                  <a:lnTo>
                    <a:pt x="661" y="277"/>
                  </a:lnTo>
                  <a:cubicBezTo>
                    <a:pt x="737" y="277"/>
                    <a:pt x="799" y="214"/>
                    <a:pt x="799" y="139"/>
                  </a:cubicBezTo>
                  <a:cubicBezTo>
                    <a:pt x="799" y="62"/>
                    <a:pt x="737" y="1"/>
                    <a:pt x="661" y="1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2" name="Google Shape;2312;p40"/>
            <p:cNvSpPr/>
            <p:nvPr/>
          </p:nvSpPr>
          <p:spPr>
            <a:xfrm>
              <a:off x="1611579" y="2218149"/>
              <a:ext cx="163880" cy="67886"/>
            </a:xfrm>
            <a:custGeom>
              <a:rect b="b" l="l" r="r" t="t"/>
              <a:pathLst>
                <a:path extrusionOk="0" h="1912" w="4616">
                  <a:moveTo>
                    <a:pt x="184" y="0"/>
                  </a:moveTo>
                  <a:cubicBezTo>
                    <a:pt x="82" y="0"/>
                    <a:pt x="0" y="84"/>
                    <a:pt x="0" y="186"/>
                  </a:cubicBezTo>
                  <a:lnTo>
                    <a:pt x="0" y="1726"/>
                  </a:lnTo>
                  <a:cubicBezTo>
                    <a:pt x="0" y="1829"/>
                    <a:pt x="82" y="1911"/>
                    <a:pt x="184" y="1911"/>
                  </a:cubicBezTo>
                  <a:lnTo>
                    <a:pt x="4430" y="1911"/>
                  </a:lnTo>
                  <a:cubicBezTo>
                    <a:pt x="4533" y="1911"/>
                    <a:pt x="4615" y="1829"/>
                    <a:pt x="4615" y="1726"/>
                  </a:cubicBezTo>
                  <a:lnTo>
                    <a:pt x="4615" y="186"/>
                  </a:lnTo>
                  <a:cubicBezTo>
                    <a:pt x="4615" y="84"/>
                    <a:pt x="4533" y="0"/>
                    <a:pt x="44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3" name="Google Shape;2313;p40"/>
            <p:cNvSpPr/>
            <p:nvPr/>
          </p:nvSpPr>
          <p:spPr>
            <a:xfrm>
              <a:off x="1755688" y="2218149"/>
              <a:ext cx="19775" cy="67886"/>
            </a:xfrm>
            <a:custGeom>
              <a:rect b="b" l="l" r="r" t="t"/>
              <a:pathLst>
                <a:path extrusionOk="0" h="1912" w="557">
                  <a:moveTo>
                    <a:pt x="1" y="0"/>
                  </a:moveTo>
                  <a:cubicBezTo>
                    <a:pt x="103" y="0"/>
                    <a:pt x="186" y="84"/>
                    <a:pt x="186" y="186"/>
                  </a:cubicBezTo>
                  <a:lnTo>
                    <a:pt x="186" y="1726"/>
                  </a:lnTo>
                  <a:cubicBezTo>
                    <a:pt x="186" y="1829"/>
                    <a:pt x="103" y="1911"/>
                    <a:pt x="1" y="1911"/>
                  </a:cubicBezTo>
                  <a:lnTo>
                    <a:pt x="371" y="1911"/>
                  </a:lnTo>
                  <a:cubicBezTo>
                    <a:pt x="474" y="1911"/>
                    <a:pt x="556" y="1829"/>
                    <a:pt x="556" y="1726"/>
                  </a:cubicBezTo>
                  <a:lnTo>
                    <a:pt x="556" y="186"/>
                  </a:lnTo>
                  <a:cubicBezTo>
                    <a:pt x="556" y="84"/>
                    <a:pt x="474" y="2"/>
                    <a:pt x="371" y="0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4" name="Google Shape;2314;p40"/>
            <p:cNvSpPr/>
            <p:nvPr/>
          </p:nvSpPr>
          <p:spPr>
            <a:xfrm>
              <a:off x="1697817" y="2306589"/>
              <a:ext cx="82543" cy="9835"/>
            </a:xfrm>
            <a:custGeom>
              <a:rect b="b" l="l" r="r" t="t"/>
              <a:pathLst>
                <a:path extrusionOk="0" h="277" w="2325">
                  <a:moveTo>
                    <a:pt x="140" y="0"/>
                  </a:moveTo>
                  <a:cubicBezTo>
                    <a:pt x="64" y="0"/>
                    <a:pt x="0" y="61"/>
                    <a:pt x="0" y="139"/>
                  </a:cubicBezTo>
                  <a:cubicBezTo>
                    <a:pt x="0" y="213"/>
                    <a:pt x="62" y="277"/>
                    <a:pt x="140" y="277"/>
                  </a:cubicBezTo>
                  <a:lnTo>
                    <a:pt x="2186" y="277"/>
                  </a:lnTo>
                  <a:cubicBezTo>
                    <a:pt x="2262" y="277"/>
                    <a:pt x="2324" y="213"/>
                    <a:pt x="2324" y="139"/>
                  </a:cubicBezTo>
                  <a:cubicBezTo>
                    <a:pt x="2324" y="62"/>
                    <a:pt x="2264" y="0"/>
                    <a:pt x="2186" y="0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5" name="Google Shape;2315;p40"/>
            <p:cNvSpPr/>
            <p:nvPr/>
          </p:nvSpPr>
          <p:spPr>
            <a:xfrm>
              <a:off x="1697817" y="2331654"/>
              <a:ext cx="82543" cy="9870"/>
            </a:xfrm>
            <a:custGeom>
              <a:rect b="b" l="l" r="r" t="t"/>
              <a:pathLst>
                <a:path extrusionOk="0" h="278" w="2325">
                  <a:moveTo>
                    <a:pt x="140" y="1"/>
                  </a:moveTo>
                  <a:cubicBezTo>
                    <a:pt x="64" y="1"/>
                    <a:pt x="0" y="64"/>
                    <a:pt x="0" y="139"/>
                  </a:cubicBezTo>
                  <a:cubicBezTo>
                    <a:pt x="0" y="215"/>
                    <a:pt x="62" y="277"/>
                    <a:pt x="140" y="277"/>
                  </a:cubicBezTo>
                  <a:lnTo>
                    <a:pt x="2186" y="277"/>
                  </a:lnTo>
                  <a:cubicBezTo>
                    <a:pt x="2262" y="277"/>
                    <a:pt x="2324" y="215"/>
                    <a:pt x="2324" y="139"/>
                  </a:cubicBezTo>
                  <a:cubicBezTo>
                    <a:pt x="2324" y="64"/>
                    <a:pt x="2264" y="1"/>
                    <a:pt x="2186" y="1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6" name="Google Shape;2316;p40"/>
            <p:cNvSpPr/>
            <p:nvPr/>
          </p:nvSpPr>
          <p:spPr>
            <a:xfrm>
              <a:off x="1750433" y="2356755"/>
              <a:ext cx="29929" cy="9906"/>
            </a:xfrm>
            <a:custGeom>
              <a:rect b="b" l="l" r="r" t="t"/>
              <a:pathLst>
                <a:path extrusionOk="0" h="279" w="843">
                  <a:moveTo>
                    <a:pt x="140" y="1"/>
                  </a:moveTo>
                  <a:cubicBezTo>
                    <a:pt x="64" y="1"/>
                    <a:pt x="1" y="64"/>
                    <a:pt x="1" y="139"/>
                  </a:cubicBezTo>
                  <a:cubicBezTo>
                    <a:pt x="1" y="215"/>
                    <a:pt x="62" y="278"/>
                    <a:pt x="140" y="278"/>
                  </a:cubicBezTo>
                  <a:lnTo>
                    <a:pt x="704" y="278"/>
                  </a:lnTo>
                  <a:cubicBezTo>
                    <a:pt x="780" y="278"/>
                    <a:pt x="842" y="215"/>
                    <a:pt x="841" y="139"/>
                  </a:cubicBezTo>
                  <a:cubicBezTo>
                    <a:pt x="841" y="64"/>
                    <a:pt x="780" y="1"/>
                    <a:pt x="703" y="1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7" name="Google Shape;2317;p40"/>
            <p:cNvSpPr/>
            <p:nvPr/>
          </p:nvSpPr>
          <p:spPr>
            <a:xfrm>
              <a:off x="1695474" y="2356755"/>
              <a:ext cx="41928" cy="9906"/>
            </a:xfrm>
            <a:custGeom>
              <a:rect b="b" l="l" r="r" t="t"/>
              <a:pathLst>
                <a:path extrusionOk="0" h="279" w="1181">
                  <a:moveTo>
                    <a:pt x="138" y="1"/>
                  </a:moveTo>
                  <a:cubicBezTo>
                    <a:pt x="63" y="1"/>
                    <a:pt x="0" y="64"/>
                    <a:pt x="0" y="139"/>
                  </a:cubicBezTo>
                  <a:cubicBezTo>
                    <a:pt x="0" y="215"/>
                    <a:pt x="62" y="278"/>
                    <a:pt x="138" y="278"/>
                  </a:cubicBezTo>
                  <a:lnTo>
                    <a:pt x="1042" y="278"/>
                  </a:lnTo>
                  <a:cubicBezTo>
                    <a:pt x="1120" y="278"/>
                    <a:pt x="1180" y="215"/>
                    <a:pt x="1180" y="139"/>
                  </a:cubicBezTo>
                  <a:cubicBezTo>
                    <a:pt x="1180" y="64"/>
                    <a:pt x="1120" y="1"/>
                    <a:pt x="1042" y="1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8" name="Google Shape;2318;p40"/>
            <p:cNvSpPr/>
            <p:nvPr/>
          </p:nvSpPr>
          <p:spPr>
            <a:xfrm>
              <a:off x="1691320" y="2381750"/>
              <a:ext cx="89040" cy="9835"/>
            </a:xfrm>
            <a:custGeom>
              <a:rect b="b" l="l" r="r" t="t"/>
              <a:pathLst>
                <a:path extrusionOk="0" h="277" w="2508">
                  <a:moveTo>
                    <a:pt x="139" y="0"/>
                  </a:moveTo>
                  <a:cubicBezTo>
                    <a:pt x="64" y="0"/>
                    <a:pt x="1" y="64"/>
                    <a:pt x="1" y="138"/>
                  </a:cubicBezTo>
                  <a:cubicBezTo>
                    <a:pt x="1" y="215"/>
                    <a:pt x="61" y="276"/>
                    <a:pt x="139" y="276"/>
                  </a:cubicBezTo>
                  <a:lnTo>
                    <a:pt x="2369" y="276"/>
                  </a:lnTo>
                  <a:cubicBezTo>
                    <a:pt x="2445" y="276"/>
                    <a:pt x="2507" y="215"/>
                    <a:pt x="2507" y="138"/>
                  </a:cubicBezTo>
                  <a:cubicBezTo>
                    <a:pt x="2507" y="64"/>
                    <a:pt x="2447" y="0"/>
                    <a:pt x="2369" y="0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9" name="Google Shape;2319;p40"/>
            <p:cNvSpPr/>
            <p:nvPr/>
          </p:nvSpPr>
          <p:spPr>
            <a:xfrm>
              <a:off x="1719794" y="2406816"/>
              <a:ext cx="60567" cy="9870"/>
            </a:xfrm>
            <a:custGeom>
              <a:rect b="b" l="l" r="r" t="t"/>
              <a:pathLst>
                <a:path extrusionOk="0" h="278" w="1706">
                  <a:moveTo>
                    <a:pt x="140" y="1"/>
                  </a:moveTo>
                  <a:cubicBezTo>
                    <a:pt x="63" y="1"/>
                    <a:pt x="0" y="64"/>
                    <a:pt x="0" y="139"/>
                  </a:cubicBezTo>
                  <a:cubicBezTo>
                    <a:pt x="0" y="215"/>
                    <a:pt x="62" y="277"/>
                    <a:pt x="140" y="277"/>
                  </a:cubicBezTo>
                  <a:lnTo>
                    <a:pt x="1567" y="277"/>
                  </a:lnTo>
                  <a:cubicBezTo>
                    <a:pt x="1643" y="277"/>
                    <a:pt x="1705" y="215"/>
                    <a:pt x="1705" y="139"/>
                  </a:cubicBezTo>
                  <a:cubicBezTo>
                    <a:pt x="1705" y="64"/>
                    <a:pt x="1645" y="1"/>
                    <a:pt x="1567" y="1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0" name="Google Shape;2320;p40"/>
            <p:cNvSpPr/>
            <p:nvPr/>
          </p:nvSpPr>
          <p:spPr>
            <a:xfrm>
              <a:off x="1684645" y="2406816"/>
              <a:ext cx="22154" cy="9870"/>
            </a:xfrm>
            <a:custGeom>
              <a:rect b="b" l="l" r="r" t="t"/>
              <a:pathLst>
                <a:path extrusionOk="0" h="278" w="624">
                  <a:moveTo>
                    <a:pt x="138" y="1"/>
                  </a:moveTo>
                  <a:cubicBezTo>
                    <a:pt x="62" y="1"/>
                    <a:pt x="0" y="64"/>
                    <a:pt x="0" y="139"/>
                  </a:cubicBezTo>
                  <a:cubicBezTo>
                    <a:pt x="0" y="215"/>
                    <a:pt x="60" y="277"/>
                    <a:pt x="138" y="277"/>
                  </a:cubicBezTo>
                  <a:lnTo>
                    <a:pt x="485" y="277"/>
                  </a:lnTo>
                  <a:cubicBezTo>
                    <a:pt x="561" y="277"/>
                    <a:pt x="623" y="215"/>
                    <a:pt x="623" y="139"/>
                  </a:cubicBezTo>
                  <a:cubicBezTo>
                    <a:pt x="623" y="64"/>
                    <a:pt x="563" y="1"/>
                    <a:pt x="485" y="1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1" name="Google Shape;2321;p40"/>
            <p:cNvSpPr/>
            <p:nvPr/>
          </p:nvSpPr>
          <p:spPr>
            <a:xfrm>
              <a:off x="1671651" y="2431917"/>
              <a:ext cx="108709" cy="9906"/>
            </a:xfrm>
            <a:custGeom>
              <a:rect b="b" l="l" r="r" t="t"/>
              <a:pathLst>
                <a:path extrusionOk="0" h="279" w="3062">
                  <a:moveTo>
                    <a:pt x="139" y="0"/>
                  </a:moveTo>
                  <a:cubicBezTo>
                    <a:pt x="64" y="0"/>
                    <a:pt x="1" y="62"/>
                    <a:pt x="1" y="140"/>
                  </a:cubicBezTo>
                  <a:cubicBezTo>
                    <a:pt x="1" y="215"/>
                    <a:pt x="61" y="278"/>
                    <a:pt x="139" y="278"/>
                  </a:cubicBezTo>
                  <a:lnTo>
                    <a:pt x="2923" y="278"/>
                  </a:lnTo>
                  <a:cubicBezTo>
                    <a:pt x="2999" y="278"/>
                    <a:pt x="3061" y="215"/>
                    <a:pt x="3061" y="140"/>
                  </a:cubicBezTo>
                  <a:cubicBezTo>
                    <a:pt x="3061" y="64"/>
                    <a:pt x="3001" y="0"/>
                    <a:pt x="2923" y="0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2" name="Google Shape;2322;p40"/>
            <p:cNvSpPr/>
            <p:nvPr/>
          </p:nvSpPr>
          <p:spPr>
            <a:xfrm>
              <a:off x="1499422" y="2324838"/>
              <a:ext cx="180424" cy="117167"/>
            </a:xfrm>
            <a:custGeom>
              <a:rect b="b" l="l" r="r" t="t"/>
              <a:pathLst>
                <a:path extrusionOk="0" h="3300" w="5082">
                  <a:moveTo>
                    <a:pt x="635" y="0"/>
                  </a:moveTo>
                  <a:cubicBezTo>
                    <a:pt x="347" y="639"/>
                    <a:pt x="1" y="1386"/>
                    <a:pt x="152" y="2103"/>
                  </a:cubicBezTo>
                  <a:cubicBezTo>
                    <a:pt x="313" y="2878"/>
                    <a:pt x="914" y="3244"/>
                    <a:pt x="1653" y="3300"/>
                  </a:cubicBezTo>
                  <a:lnTo>
                    <a:pt x="3434" y="3300"/>
                  </a:lnTo>
                  <a:cubicBezTo>
                    <a:pt x="4174" y="3244"/>
                    <a:pt x="4774" y="2878"/>
                    <a:pt x="4936" y="2103"/>
                  </a:cubicBezTo>
                  <a:cubicBezTo>
                    <a:pt x="5082" y="1386"/>
                    <a:pt x="4735" y="638"/>
                    <a:pt x="44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3" name="Google Shape;2323;p40"/>
            <p:cNvSpPr/>
            <p:nvPr/>
          </p:nvSpPr>
          <p:spPr>
            <a:xfrm>
              <a:off x="1619034" y="2324838"/>
              <a:ext cx="60816" cy="117167"/>
            </a:xfrm>
            <a:custGeom>
              <a:rect b="b" l="l" r="r" t="t"/>
              <a:pathLst>
                <a:path extrusionOk="0" h="3300" w="1713">
                  <a:moveTo>
                    <a:pt x="693" y="0"/>
                  </a:moveTo>
                  <a:cubicBezTo>
                    <a:pt x="985" y="648"/>
                    <a:pt x="1318" y="1397"/>
                    <a:pt x="1167" y="2118"/>
                  </a:cubicBezTo>
                  <a:cubicBezTo>
                    <a:pt x="1029" y="2782"/>
                    <a:pt x="583" y="3156"/>
                    <a:pt x="0" y="3300"/>
                  </a:cubicBezTo>
                  <a:lnTo>
                    <a:pt x="61" y="3300"/>
                  </a:lnTo>
                  <a:cubicBezTo>
                    <a:pt x="800" y="3244"/>
                    <a:pt x="1402" y="2878"/>
                    <a:pt x="1563" y="2103"/>
                  </a:cubicBezTo>
                  <a:cubicBezTo>
                    <a:pt x="1713" y="1386"/>
                    <a:pt x="1366" y="638"/>
                    <a:pt x="1078" y="0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4" name="Google Shape;2324;p40"/>
            <p:cNvSpPr/>
            <p:nvPr/>
          </p:nvSpPr>
          <p:spPr>
            <a:xfrm>
              <a:off x="1517352" y="2427479"/>
              <a:ext cx="144460" cy="72217"/>
            </a:xfrm>
            <a:custGeom>
              <a:rect b="b" l="l" r="r" t="t"/>
              <a:pathLst>
                <a:path extrusionOk="0" h="2034" w="4069">
                  <a:moveTo>
                    <a:pt x="2035" y="0"/>
                  </a:moveTo>
                  <a:cubicBezTo>
                    <a:pt x="913" y="0"/>
                    <a:pt x="1" y="910"/>
                    <a:pt x="1" y="2033"/>
                  </a:cubicBezTo>
                  <a:lnTo>
                    <a:pt x="4069" y="2033"/>
                  </a:lnTo>
                  <a:cubicBezTo>
                    <a:pt x="4069" y="911"/>
                    <a:pt x="3158" y="0"/>
                    <a:pt x="20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5" name="Google Shape;2325;p40"/>
            <p:cNvSpPr/>
            <p:nvPr/>
          </p:nvSpPr>
          <p:spPr>
            <a:xfrm>
              <a:off x="1563968" y="2427479"/>
              <a:ext cx="97951" cy="72217"/>
            </a:xfrm>
            <a:custGeom>
              <a:rect b="b" l="l" r="r" t="t"/>
              <a:pathLst>
                <a:path extrusionOk="0" h="2034" w="2759">
                  <a:moveTo>
                    <a:pt x="721" y="0"/>
                  </a:moveTo>
                  <a:cubicBezTo>
                    <a:pt x="468" y="0"/>
                    <a:pt x="226" y="46"/>
                    <a:pt x="0" y="131"/>
                  </a:cubicBezTo>
                  <a:cubicBezTo>
                    <a:pt x="112" y="111"/>
                    <a:pt x="226" y="102"/>
                    <a:pt x="343" y="102"/>
                  </a:cubicBezTo>
                  <a:cubicBezTo>
                    <a:pt x="904" y="102"/>
                    <a:pt x="1413" y="328"/>
                    <a:pt x="1782" y="698"/>
                  </a:cubicBezTo>
                  <a:cubicBezTo>
                    <a:pt x="2127" y="1043"/>
                    <a:pt x="2350" y="1513"/>
                    <a:pt x="2374" y="2033"/>
                  </a:cubicBezTo>
                  <a:lnTo>
                    <a:pt x="2759" y="2033"/>
                  </a:lnTo>
                  <a:cubicBezTo>
                    <a:pt x="2759" y="1471"/>
                    <a:pt x="2530" y="964"/>
                    <a:pt x="2160" y="594"/>
                  </a:cubicBezTo>
                  <a:cubicBezTo>
                    <a:pt x="1792" y="227"/>
                    <a:pt x="1282" y="0"/>
                    <a:pt x="721" y="0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6" name="Google Shape;2326;p40"/>
            <p:cNvSpPr/>
            <p:nvPr/>
          </p:nvSpPr>
          <p:spPr>
            <a:xfrm>
              <a:off x="1573625" y="2391691"/>
              <a:ext cx="31952" cy="58193"/>
            </a:xfrm>
            <a:custGeom>
              <a:rect b="b" l="l" r="r" t="t"/>
              <a:pathLst>
                <a:path extrusionOk="0" h="1639" w="900">
                  <a:moveTo>
                    <a:pt x="0" y="1"/>
                  </a:moveTo>
                  <a:lnTo>
                    <a:pt x="0" y="1189"/>
                  </a:lnTo>
                  <a:cubicBezTo>
                    <a:pt x="0" y="1438"/>
                    <a:pt x="202" y="1638"/>
                    <a:pt x="450" y="1638"/>
                  </a:cubicBezTo>
                  <a:cubicBezTo>
                    <a:pt x="698" y="1638"/>
                    <a:pt x="899" y="1440"/>
                    <a:pt x="898" y="1189"/>
                  </a:cubicBezTo>
                  <a:lnTo>
                    <a:pt x="89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7" name="Google Shape;2327;p40"/>
            <p:cNvSpPr/>
            <p:nvPr/>
          </p:nvSpPr>
          <p:spPr>
            <a:xfrm>
              <a:off x="1581578" y="2391798"/>
              <a:ext cx="24000" cy="58193"/>
            </a:xfrm>
            <a:custGeom>
              <a:rect b="b" l="l" r="r" t="t"/>
              <a:pathLst>
                <a:path extrusionOk="0" h="1639" w="676">
                  <a:moveTo>
                    <a:pt x="226" y="1"/>
                  </a:moveTo>
                  <a:lnTo>
                    <a:pt x="226" y="1189"/>
                  </a:lnTo>
                  <a:cubicBezTo>
                    <a:pt x="226" y="1356"/>
                    <a:pt x="136" y="1502"/>
                    <a:pt x="1" y="1579"/>
                  </a:cubicBezTo>
                  <a:cubicBezTo>
                    <a:pt x="68" y="1617"/>
                    <a:pt x="144" y="1638"/>
                    <a:pt x="226" y="1638"/>
                  </a:cubicBezTo>
                  <a:cubicBezTo>
                    <a:pt x="474" y="1638"/>
                    <a:pt x="675" y="1437"/>
                    <a:pt x="675" y="1188"/>
                  </a:cubicBezTo>
                  <a:lnTo>
                    <a:pt x="675" y="1"/>
                  </a:ln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8" name="Google Shape;2328;p40"/>
            <p:cNvSpPr/>
            <p:nvPr/>
          </p:nvSpPr>
          <p:spPr>
            <a:xfrm>
              <a:off x="1521186" y="2270375"/>
              <a:ext cx="136791" cy="139286"/>
            </a:xfrm>
            <a:custGeom>
              <a:rect b="b" l="l" r="r" t="t"/>
              <a:pathLst>
                <a:path extrusionOk="0" h="3923" w="3853">
                  <a:moveTo>
                    <a:pt x="1927" y="0"/>
                  </a:moveTo>
                  <a:lnTo>
                    <a:pt x="1" y="1269"/>
                  </a:lnTo>
                  <a:lnTo>
                    <a:pt x="1" y="1996"/>
                  </a:lnTo>
                  <a:cubicBezTo>
                    <a:pt x="1" y="3059"/>
                    <a:pt x="863" y="3923"/>
                    <a:pt x="1927" y="3923"/>
                  </a:cubicBezTo>
                  <a:cubicBezTo>
                    <a:pt x="2992" y="3923"/>
                    <a:pt x="3853" y="3061"/>
                    <a:pt x="3853" y="1996"/>
                  </a:cubicBezTo>
                  <a:lnTo>
                    <a:pt x="3853" y="1269"/>
                  </a:lnTo>
                  <a:lnTo>
                    <a:pt x="192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9" name="Google Shape;2329;p40"/>
            <p:cNvSpPr/>
            <p:nvPr/>
          </p:nvSpPr>
          <p:spPr>
            <a:xfrm>
              <a:off x="1496192" y="2308009"/>
              <a:ext cx="26307" cy="36819"/>
            </a:xfrm>
            <a:custGeom>
              <a:rect b="b" l="l" r="r" t="t"/>
              <a:pathLst>
                <a:path extrusionOk="0" h="1037" w="741">
                  <a:moveTo>
                    <a:pt x="519" y="1"/>
                  </a:moveTo>
                  <a:cubicBezTo>
                    <a:pt x="233" y="1"/>
                    <a:pt x="1" y="234"/>
                    <a:pt x="1" y="519"/>
                  </a:cubicBezTo>
                  <a:cubicBezTo>
                    <a:pt x="1" y="805"/>
                    <a:pt x="233" y="1037"/>
                    <a:pt x="519" y="1037"/>
                  </a:cubicBezTo>
                  <a:lnTo>
                    <a:pt x="741" y="1037"/>
                  </a:lnTo>
                  <a:lnTo>
                    <a:pt x="74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0" name="Google Shape;2330;p40"/>
            <p:cNvSpPr/>
            <p:nvPr/>
          </p:nvSpPr>
          <p:spPr>
            <a:xfrm>
              <a:off x="1656668" y="2308009"/>
              <a:ext cx="26307" cy="36819"/>
            </a:xfrm>
            <a:custGeom>
              <a:rect b="b" l="l" r="r" t="t"/>
              <a:pathLst>
                <a:path extrusionOk="0" h="1037" w="741">
                  <a:moveTo>
                    <a:pt x="1" y="1"/>
                  </a:moveTo>
                  <a:lnTo>
                    <a:pt x="1" y="1037"/>
                  </a:lnTo>
                  <a:lnTo>
                    <a:pt x="223" y="1037"/>
                  </a:lnTo>
                  <a:cubicBezTo>
                    <a:pt x="509" y="1037"/>
                    <a:pt x="741" y="805"/>
                    <a:pt x="741" y="519"/>
                  </a:cubicBezTo>
                  <a:cubicBezTo>
                    <a:pt x="741" y="234"/>
                    <a:pt x="509" y="1"/>
                    <a:pt x="2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1" name="Google Shape;2331;p40"/>
            <p:cNvSpPr/>
            <p:nvPr/>
          </p:nvSpPr>
          <p:spPr>
            <a:xfrm>
              <a:off x="1656668" y="2308541"/>
              <a:ext cx="26307" cy="36286"/>
            </a:xfrm>
            <a:custGeom>
              <a:rect b="b" l="l" r="r" t="t"/>
              <a:pathLst>
                <a:path extrusionOk="0" h="1022" w="741">
                  <a:moveTo>
                    <a:pt x="353" y="0"/>
                  </a:moveTo>
                  <a:cubicBezTo>
                    <a:pt x="389" y="72"/>
                    <a:pt x="410" y="151"/>
                    <a:pt x="410" y="236"/>
                  </a:cubicBezTo>
                  <a:cubicBezTo>
                    <a:pt x="410" y="485"/>
                    <a:pt x="235" y="694"/>
                    <a:pt x="1" y="744"/>
                  </a:cubicBezTo>
                  <a:lnTo>
                    <a:pt x="1" y="1022"/>
                  </a:lnTo>
                  <a:lnTo>
                    <a:pt x="223" y="1022"/>
                  </a:lnTo>
                  <a:cubicBezTo>
                    <a:pt x="509" y="1022"/>
                    <a:pt x="741" y="790"/>
                    <a:pt x="741" y="504"/>
                  </a:cubicBezTo>
                  <a:cubicBezTo>
                    <a:pt x="741" y="360"/>
                    <a:pt x="683" y="230"/>
                    <a:pt x="589" y="135"/>
                  </a:cubicBezTo>
                  <a:cubicBezTo>
                    <a:pt x="525" y="72"/>
                    <a:pt x="444" y="25"/>
                    <a:pt x="353" y="0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2" name="Google Shape;2332;p40"/>
            <p:cNvSpPr/>
            <p:nvPr/>
          </p:nvSpPr>
          <p:spPr>
            <a:xfrm>
              <a:off x="1556228" y="2327287"/>
              <a:ext cx="9905" cy="18001"/>
            </a:xfrm>
            <a:custGeom>
              <a:rect b="b" l="l" r="r" t="t"/>
              <a:pathLst>
                <a:path extrusionOk="0" h="507" w="279">
                  <a:moveTo>
                    <a:pt x="139" y="0"/>
                  </a:moveTo>
                  <a:cubicBezTo>
                    <a:pt x="64" y="0"/>
                    <a:pt x="1" y="61"/>
                    <a:pt x="1" y="138"/>
                  </a:cubicBezTo>
                  <a:lnTo>
                    <a:pt x="1" y="369"/>
                  </a:lnTo>
                  <a:cubicBezTo>
                    <a:pt x="1" y="443"/>
                    <a:pt x="63" y="507"/>
                    <a:pt x="139" y="507"/>
                  </a:cubicBezTo>
                  <a:cubicBezTo>
                    <a:pt x="217" y="507"/>
                    <a:pt x="279" y="446"/>
                    <a:pt x="279" y="369"/>
                  </a:cubicBezTo>
                  <a:lnTo>
                    <a:pt x="279" y="138"/>
                  </a:lnTo>
                  <a:cubicBezTo>
                    <a:pt x="279" y="62"/>
                    <a:pt x="217" y="0"/>
                    <a:pt x="13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3" name="Google Shape;2333;p40"/>
            <p:cNvSpPr/>
            <p:nvPr/>
          </p:nvSpPr>
          <p:spPr>
            <a:xfrm>
              <a:off x="1615910" y="2327287"/>
              <a:ext cx="9834" cy="18001"/>
            </a:xfrm>
            <a:custGeom>
              <a:rect b="b" l="l" r="r" t="t"/>
              <a:pathLst>
                <a:path extrusionOk="0" h="507" w="277">
                  <a:moveTo>
                    <a:pt x="139" y="0"/>
                  </a:moveTo>
                  <a:cubicBezTo>
                    <a:pt x="62" y="0"/>
                    <a:pt x="1" y="61"/>
                    <a:pt x="1" y="138"/>
                  </a:cubicBezTo>
                  <a:lnTo>
                    <a:pt x="1" y="369"/>
                  </a:lnTo>
                  <a:cubicBezTo>
                    <a:pt x="1" y="443"/>
                    <a:pt x="61" y="507"/>
                    <a:pt x="139" y="507"/>
                  </a:cubicBezTo>
                  <a:cubicBezTo>
                    <a:pt x="214" y="507"/>
                    <a:pt x="277" y="446"/>
                    <a:pt x="277" y="369"/>
                  </a:cubicBezTo>
                  <a:lnTo>
                    <a:pt x="277" y="138"/>
                  </a:lnTo>
                  <a:cubicBezTo>
                    <a:pt x="277" y="62"/>
                    <a:pt x="216" y="0"/>
                    <a:pt x="13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4" name="Google Shape;2334;p40"/>
            <p:cNvSpPr/>
            <p:nvPr/>
          </p:nvSpPr>
          <p:spPr>
            <a:xfrm>
              <a:off x="1573554" y="2357679"/>
              <a:ext cx="32236" cy="15019"/>
            </a:xfrm>
            <a:custGeom>
              <a:rect b="b" l="l" r="r" t="t"/>
              <a:pathLst>
                <a:path extrusionOk="0" h="423" w="908">
                  <a:moveTo>
                    <a:pt x="751" y="0"/>
                  </a:moveTo>
                  <a:cubicBezTo>
                    <a:pt x="710" y="0"/>
                    <a:pt x="669" y="18"/>
                    <a:pt x="641" y="52"/>
                  </a:cubicBezTo>
                  <a:cubicBezTo>
                    <a:pt x="596" y="110"/>
                    <a:pt x="526" y="144"/>
                    <a:pt x="452" y="144"/>
                  </a:cubicBezTo>
                  <a:cubicBezTo>
                    <a:pt x="381" y="144"/>
                    <a:pt x="311" y="111"/>
                    <a:pt x="265" y="54"/>
                  </a:cubicBezTo>
                  <a:cubicBezTo>
                    <a:pt x="238" y="20"/>
                    <a:pt x="197" y="3"/>
                    <a:pt x="157" y="3"/>
                  </a:cubicBezTo>
                  <a:cubicBezTo>
                    <a:pt x="126" y="3"/>
                    <a:pt x="94" y="13"/>
                    <a:pt x="68" y="34"/>
                  </a:cubicBezTo>
                  <a:cubicBezTo>
                    <a:pt x="9" y="82"/>
                    <a:pt x="1" y="170"/>
                    <a:pt x="50" y="231"/>
                  </a:cubicBezTo>
                  <a:cubicBezTo>
                    <a:pt x="147" y="353"/>
                    <a:pt x="296" y="422"/>
                    <a:pt x="452" y="422"/>
                  </a:cubicBezTo>
                  <a:cubicBezTo>
                    <a:pt x="611" y="422"/>
                    <a:pt x="758" y="350"/>
                    <a:pt x="858" y="226"/>
                  </a:cubicBezTo>
                  <a:cubicBezTo>
                    <a:pt x="907" y="166"/>
                    <a:pt x="896" y="80"/>
                    <a:pt x="837" y="31"/>
                  </a:cubicBezTo>
                  <a:cubicBezTo>
                    <a:pt x="811" y="10"/>
                    <a:pt x="781" y="0"/>
                    <a:pt x="75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5" name="Google Shape;2335;p40"/>
            <p:cNvSpPr/>
            <p:nvPr/>
          </p:nvSpPr>
          <p:spPr>
            <a:xfrm>
              <a:off x="1582998" y="2309287"/>
              <a:ext cx="74981" cy="100373"/>
            </a:xfrm>
            <a:custGeom>
              <a:rect b="b" l="l" r="r" t="t"/>
              <a:pathLst>
                <a:path extrusionOk="0" h="2827" w="2112">
                  <a:moveTo>
                    <a:pt x="1743" y="1"/>
                  </a:moveTo>
                  <a:lnTo>
                    <a:pt x="1743" y="900"/>
                  </a:lnTo>
                  <a:cubicBezTo>
                    <a:pt x="1743" y="1903"/>
                    <a:pt x="978" y="2726"/>
                    <a:pt x="1" y="2818"/>
                  </a:cubicBezTo>
                  <a:cubicBezTo>
                    <a:pt x="61" y="2824"/>
                    <a:pt x="123" y="2827"/>
                    <a:pt x="186" y="2827"/>
                  </a:cubicBezTo>
                  <a:cubicBezTo>
                    <a:pt x="1248" y="2827"/>
                    <a:pt x="2112" y="1965"/>
                    <a:pt x="2112" y="900"/>
                  </a:cubicBezTo>
                  <a:lnTo>
                    <a:pt x="2112" y="173"/>
                  </a:lnTo>
                  <a:lnTo>
                    <a:pt x="1743" y="1"/>
                  </a:ln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6" name="Google Shape;2336;p40"/>
            <p:cNvSpPr/>
            <p:nvPr/>
          </p:nvSpPr>
          <p:spPr>
            <a:xfrm>
              <a:off x="1521186" y="2227699"/>
              <a:ext cx="136791" cy="89260"/>
            </a:xfrm>
            <a:custGeom>
              <a:rect b="b" l="l" r="r" t="t"/>
              <a:pathLst>
                <a:path extrusionOk="0" h="2514" w="3853">
                  <a:moveTo>
                    <a:pt x="1927" y="1"/>
                  </a:moveTo>
                  <a:cubicBezTo>
                    <a:pt x="863" y="1"/>
                    <a:pt x="1" y="864"/>
                    <a:pt x="1" y="1927"/>
                  </a:cubicBezTo>
                  <a:lnTo>
                    <a:pt x="1" y="2513"/>
                  </a:lnTo>
                  <a:cubicBezTo>
                    <a:pt x="1" y="2513"/>
                    <a:pt x="1" y="2513"/>
                    <a:pt x="3" y="2513"/>
                  </a:cubicBezTo>
                  <a:cubicBezTo>
                    <a:pt x="67" y="2513"/>
                    <a:pt x="1266" y="2501"/>
                    <a:pt x="1927" y="1583"/>
                  </a:cubicBezTo>
                  <a:cubicBezTo>
                    <a:pt x="2589" y="2502"/>
                    <a:pt x="3794" y="2513"/>
                    <a:pt x="3851" y="2513"/>
                  </a:cubicBezTo>
                  <a:cubicBezTo>
                    <a:pt x="3852" y="2513"/>
                    <a:pt x="3853" y="2513"/>
                    <a:pt x="3853" y="2513"/>
                  </a:cubicBezTo>
                  <a:lnTo>
                    <a:pt x="3853" y="1927"/>
                  </a:lnTo>
                  <a:cubicBezTo>
                    <a:pt x="3853" y="861"/>
                    <a:pt x="2992" y="1"/>
                    <a:pt x="19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7" name="Google Shape;2337;p40"/>
            <p:cNvSpPr/>
            <p:nvPr/>
          </p:nvSpPr>
          <p:spPr>
            <a:xfrm>
              <a:off x="1586087" y="2227699"/>
              <a:ext cx="71893" cy="89260"/>
            </a:xfrm>
            <a:custGeom>
              <a:rect b="b" l="l" r="r" t="t"/>
              <a:pathLst>
                <a:path extrusionOk="0" h="2514" w="2025">
                  <a:moveTo>
                    <a:pt x="99" y="1"/>
                  </a:moveTo>
                  <a:cubicBezTo>
                    <a:pt x="66" y="1"/>
                    <a:pt x="32" y="1"/>
                    <a:pt x="0" y="2"/>
                  </a:cubicBezTo>
                  <a:cubicBezTo>
                    <a:pt x="49" y="15"/>
                    <a:pt x="97" y="29"/>
                    <a:pt x="146" y="45"/>
                  </a:cubicBezTo>
                  <a:cubicBezTo>
                    <a:pt x="1009" y="237"/>
                    <a:pt x="1655" y="1006"/>
                    <a:pt x="1655" y="1927"/>
                  </a:cubicBezTo>
                  <a:lnTo>
                    <a:pt x="1655" y="2477"/>
                  </a:lnTo>
                  <a:cubicBezTo>
                    <a:pt x="1862" y="2512"/>
                    <a:pt x="2004" y="2513"/>
                    <a:pt x="2023" y="2513"/>
                  </a:cubicBezTo>
                  <a:cubicBezTo>
                    <a:pt x="2024" y="2513"/>
                    <a:pt x="2025" y="2513"/>
                    <a:pt x="2025" y="2513"/>
                  </a:cubicBezTo>
                  <a:lnTo>
                    <a:pt x="2025" y="1927"/>
                  </a:lnTo>
                  <a:cubicBezTo>
                    <a:pt x="2025" y="861"/>
                    <a:pt x="1164" y="1"/>
                    <a:pt x="99" y="1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38" name="Google Shape;2338;p40"/>
          <p:cNvGrpSpPr/>
          <p:nvPr/>
        </p:nvGrpSpPr>
        <p:grpSpPr>
          <a:xfrm>
            <a:off x="7321601" y="1514996"/>
            <a:ext cx="327024" cy="325794"/>
            <a:chOff x="7321601" y="1514996"/>
            <a:chExt cx="327024" cy="325794"/>
          </a:xfrm>
        </p:grpSpPr>
        <p:sp>
          <p:nvSpPr>
            <p:cNvPr id="2339" name="Google Shape;2339;p40"/>
            <p:cNvSpPr/>
            <p:nvPr/>
          </p:nvSpPr>
          <p:spPr>
            <a:xfrm>
              <a:off x="7321601" y="1524191"/>
              <a:ext cx="293996" cy="316598"/>
            </a:xfrm>
            <a:custGeom>
              <a:rect b="b" l="l" r="r" t="t"/>
              <a:pathLst>
                <a:path extrusionOk="0" h="8917" w="8281">
                  <a:moveTo>
                    <a:pt x="100" y="0"/>
                  </a:moveTo>
                  <a:cubicBezTo>
                    <a:pt x="45" y="0"/>
                    <a:pt x="0" y="45"/>
                    <a:pt x="0" y="99"/>
                  </a:cubicBezTo>
                  <a:lnTo>
                    <a:pt x="0" y="8817"/>
                  </a:lnTo>
                  <a:cubicBezTo>
                    <a:pt x="0" y="8872"/>
                    <a:pt x="45" y="8916"/>
                    <a:pt x="100" y="8916"/>
                  </a:cubicBezTo>
                  <a:lnTo>
                    <a:pt x="8181" y="8916"/>
                  </a:lnTo>
                  <a:cubicBezTo>
                    <a:pt x="8236" y="8916"/>
                    <a:pt x="8279" y="8872"/>
                    <a:pt x="8281" y="8817"/>
                  </a:cubicBezTo>
                  <a:lnTo>
                    <a:pt x="8281" y="99"/>
                  </a:lnTo>
                  <a:cubicBezTo>
                    <a:pt x="8281" y="45"/>
                    <a:pt x="8236" y="0"/>
                    <a:pt x="81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0" name="Google Shape;2340;p40"/>
            <p:cNvSpPr/>
            <p:nvPr/>
          </p:nvSpPr>
          <p:spPr>
            <a:xfrm>
              <a:off x="7321601" y="1514996"/>
              <a:ext cx="293961" cy="42535"/>
            </a:xfrm>
            <a:custGeom>
              <a:rect b="b" l="l" r="r" t="t"/>
              <a:pathLst>
                <a:path extrusionOk="0" h="1198" w="8280">
                  <a:moveTo>
                    <a:pt x="100" y="0"/>
                  </a:moveTo>
                  <a:cubicBezTo>
                    <a:pt x="45" y="0"/>
                    <a:pt x="0" y="45"/>
                    <a:pt x="0" y="99"/>
                  </a:cubicBezTo>
                  <a:lnTo>
                    <a:pt x="0" y="1197"/>
                  </a:lnTo>
                  <a:lnTo>
                    <a:pt x="8279" y="1197"/>
                  </a:lnTo>
                  <a:lnTo>
                    <a:pt x="8279" y="99"/>
                  </a:lnTo>
                  <a:cubicBezTo>
                    <a:pt x="8279" y="45"/>
                    <a:pt x="8236" y="0"/>
                    <a:pt x="818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1" name="Google Shape;2341;p40"/>
            <p:cNvSpPr/>
            <p:nvPr/>
          </p:nvSpPr>
          <p:spPr>
            <a:xfrm>
              <a:off x="7598920" y="1514996"/>
              <a:ext cx="16651" cy="325794"/>
            </a:xfrm>
            <a:custGeom>
              <a:rect b="b" l="l" r="r" t="t"/>
              <a:pathLst>
                <a:path extrusionOk="0" h="9176" w="469">
                  <a:moveTo>
                    <a:pt x="0" y="0"/>
                  </a:moveTo>
                  <a:cubicBezTo>
                    <a:pt x="26" y="0"/>
                    <a:pt x="52" y="10"/>
                    <a:pt x="69" y="29"/>
                  </a:cubicBezTo>
                  <a:cubicBezTo>
                    <a:pt x="75" y="32"/>
                    <a:pt x="80" y="38"/>
                    <a:pt x="82" y="43"/>
                  </a:cubicBezTo>
                  <a:cubicBezTo>
                    <a:pt x="94" y="59"/>
                    <a:pt x="98" y="79"/>
                    <a:pt x="98" y="99"/>
                  </a:cubicBezTo>
                  <a:lnTo>
                    <a:pt x="98" y="9076"/>
                  </a:lnTo>
                  <a:cubicBezTo>
                    <a:pt x="98" y="9131"/>
                    <a:pt x="54" y="9175"/>
                    <a:pt x="0" y="9175"/>
                  </a:cubicBezTo>
                  <a:lnTo>
                    <a:pt x="369" y="9175"/>
                  </a:lnTo>
                  <a:cubicBezTo>
                    <a:pt x="422" y="9175"/>
                    <a:pt x="468" y="9131"/>
                    <a:pt x="468" y="9076"/>
                  </a:cubicBezTo>
                  <a:lnTo>
                    <a:pt x="468" y="99"/>
                  </a:lnTo>
                  <a:cubicBezTo>
                    <a:pt x="468" y="78"/>
                    <a:pt x="462" y="59"/>
                    <a:pt x="451" y="43"/>
                  </a:cubicBezTo>
                  <a:cubicBezTo>
                    <a:pt x="448" y="38"/>
                    <a:pt x="442" y="32"/>
                    <a:pt x="439" y="29"/>
                  </a:cubicBezTo>
                  <a:cubicBezTo>
                    <a:pt x="421" y="10"/>
                    <a:pt x="396" y="0"/>
                    <a:pt x="369" y="0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2" name="Google Shape;2342;p40"/>
            <p:cNvSpPr/>
            <p:nvPr/>
          </p:nvSpPr>
          <p:spPr>
            <a:xfrm>
              <a:off x="7598920" y="1514996"/>
              <a:ext cx="16651" cy="42535"/>
            </a:xfrm>
            <a:custGeom>
              <a:rect b="b" l="l" r="r" t="t"/>
              <a:pathLst>
                <a:path extrusionOk="0" h="1198" w="469">
                  <a:moveTo>
                    <a:pt x="0" y="0"/>
                  </a:moveTo>
                  <a:cubicBezTo>
                    <a:pt x="26" y="0"/>
                    <a:pt x="52" y="10"/>
                    <a:pt x="69" y="29"/>
                  </a:cubicBezTo>
                  <a:cubicBezTo>
                    <a:pt x="75" y="32"/>
                    <a:pt x="80" y="38"/>
                    <a:pt x="82" y="43"/>
                  </a:cubicBezTo>
                  <a:cubicBezTo>
                    <a:pt x="94" y="59"/>
                    <a:pt x="98" y="79"/>
                    <a:pt x="98" y="99"/>
                  </a:cubicBezTo>
                  <a:lnTo>
                    <a:pt x="98" y="1197"/>
                  </a:lnTo>
                  <a:lnTo>
                    <a:pt x="468" y="1197"/>
                  </a:lnTo>
                  <a:lnTo>
                    <a:pt x="468" y="99"/>
                  </a:lnTo>
                  <a:cubicBezTo>
                    <a:pt x="468" y="78"/>
                    <a:pt x="462" y="59"/>
                    <a:pt x="451" y="43"/>
                  </a:cubicBezTo>
                  <a:cubicBezTo>
                    <a:pt x="448" y="38"/>
                    <a:pt x="442" y="32"/>
                    <a:pt x="439" y="29"/>
                  </a:cubicBezTo>
                  <a:cubicBezTo>
                    <a:pt x="421" y="10"/>
                    <a:pt x="396" y="0"/>
                    <a:pt x="369" y="0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3" name="Google Shape;2343;p40"/>
            <p:cNvSpPr/>
            <p:nvPr/>
          </p:nvSpPr>
          <p:spPr>
            <a:xfrm>
              <a:off x="7377093" y="1694680"/>
              <a:ext cx="42639" cy="86632"/>
            </a:xfrm>
            <a:custGeom>
              <a:rect b="b" l="l" r="r" t="t"/>
              <a:pathLst>
                <a:path extrusionOk="0" h="2440" w="1201">
                  <a:moveTo>
                    <a:pt x="108" y="0"/>
                  </a:moveTo>
                  <a:cubicBezTo>
                    <a:pt x="49" y="0"/>
                    <a:pt x="0" y="49"/>
                    <a:pt x="0" y="108"/>
                  </a:cubicBezTo>
                  <a:lnTo>
                    <a:pt x="0" y="2439"/>
                  </a:lnTo>
                  <a:lnTo>
                    <a:pt x="1200" y="2439"/>
                  </a:lnTo>
                  <a:lnTo>
                    <a:pt x="1200" y="108"/>
                  </a:lnTo>
                  <a:cubicBezTo>
                    <a:pt x="1200" y="49"/>
                    <a:pt x="1151" y="0"/>
                    <a:pt x="10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4" name="Google Shape;2344;p40"/>
            <p:cNvSpPr/>
            <p:nvPr/>
          </p:nvSpPr>
          <p:spPr>
            <a:xfrm>
              <a:off x="7448029" y="1676680"/>
              <a:ext cx="42674" cy="104633"/>
            </a:xfrm>
            <a:custGeom>
              <a:rect b="b" l="l" r="r" t="t"/>
              <a:pathLst>
                <a:path extrusionOk="0" h="2947" w="1202">
                  <a:moveTo>
                    <a:pt x="109" y="1"/>
                  </a:moveTo>
                  <a:cubicBezTo>
                    <a:pt x="50" y="1"/>
                    <a:pt x="1" y="48"/>
                    <a:pt x="1" y="109"/>
                  </a:cubicBezTo>
                  <a:lnTo>
                    <a:pt x="1" y="2946"/>
                  </a:lnTo>
                  <a:lnTo>
                    <a:pt x="1201" y="2946"/>
                  </a:lnTo>
                  <a:lnTo>
                    <a:pt x="1201" y="109"/>
                  </a:lnTo>
                  <a:cubicBezTo>
                    <a:pt x="1201" y="48"/>
                    <a:pt x="1152" y="1"/>
                    <a:pt x="109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5" name="Google Shape;2345;p40"/>
            <p:cNvSpPr/>
            <p:nvPr/>
          </p:nvSpPr>
          <p:spPr>
            <a:xfrm>
              <a:off x="7518966" y="1719356"/>
              <a:ext cx="42603" cy="61956"/>
            </a:xfrm>
            <a:custGeom>
              <a:rect b="b" l="l" r="r" t="t"/>
              <a:pathLst>
                <a:path extrusionOk="0" h="1745" w="1200">
                  <a:moveTo>
                    <a:pt x="108" y="0"/>
                  </a:moveTo>
                  <a:cubicBezTo>
                    <a:pt x="48" y="0"/>
                    <a:pt x="0" y="49"/>
                    <a:pt x="0" y="108"/>
                  </a:cubicBezTo>
                  <a:lnTo>
                    <a:pt x="0" y="1744"/>
                  </a:lnTo>
                  <a:lnTo>
                    <a:pt x="1199" y="1744"/>
                  </a:lnTo>
                  <a:lnTo>
                    <a:pt x="1199" y="108"/>
                  </a:lnTo>
                  <a:cubicBezTo>
                    <a:pt x="1199" y="49"/>
                    <a:pt x="1152" y="0"/>
                    <a:pt x="10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6" name="Google Shape;2346;p40"/>
            <p:cNvSpPr/>
            <p:nvPr/>
          </p:nvSpPr>
          <p:spPr>
            <a:xfrm>
              <a:off x="7589831" y="1655058"/>
              <a:ext cx="42639" cy="126256"/>
            </a:xfrm>
            <a:custGeom>
              <a:rect b="b" l="l" r="r" t="t"/>
              <a:pathLst>
                <a:path extrusionOk="0" h="3556" w="1201">
                  <a:moveTo>
                    <a:pt x="108" y="1"/>
                  </a:moveTo>
                  <a:cubicBezTo>
                    <a:pt x="49" y="1"/>
                    <a:pt x="0" y="50"/>
                    <a:pt x="0" y="109"/>
                  </a:cubicBezTo>
                  <a:lnTo>
                    <a:pt x="0" y="3555"/>
                  </a:lnTo>
                  <a:lnTo>
                    <a:pt x="1200" y="3555"/>
                  </a:lnTo>
                  <a:lnTo>
                    <a:pt x="1200" y="109"/>
                  </a:lnTo>
                  <a:cubicBezTo>
                    <a:pt x="1200" y="50"/>
                    <a:pt x="1151" y="1"/>
                    <a:pt x="10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7" name="Google Shape;2347;p40"/>
            <p:cNvSpPr/>
            <p:nvPr/>
          </p:nvSpPr>
          <p:spPr>
            <a:xfrm>
              <a:off x="7401803" y="1694680"/>
              <a:ext cx="17964" cy="86632"/>
            </a:xfrm>
            <a:custGeom>
              <a:rect b="b" l="l" r="r" t="t"/>
              <a:pathLst>
                <a:path extrusionOk="0" h="2440" w="506">
                  <a:moveTo>
                    <a:pt x="1" y="0"/>
                  </a:moveTo>
                  <a:cubicBezTo>
                    <a:pt x="60" y="0"/>
                    <a:pt x="109" y="49"/>
                    <a:pt x="109" y="108"/>
                  </a:cubicBezTo>
                  <a:lnTo>
                    <a:pt x="109" y="2439"/>
                  </a:lnTo>
                  <a:lnTo>
                    <a:pt x="506" y="2439"/>
                  </a:lnTo>
                  <a:lnTo>
                    <a:pt x="506" y="108"/>
                  </a:lnTo>
                  <a:cubicBezTo>
                    <a:pt x="506" y="49"/>
                    <a:pt x="455" y="0"/>
                    <a:pt x="398" y="0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8" name="Google Shape;2348;p40"/>
            <p:cNvSpPr/>
            <p:nvPr/>
          </p:nvSpPr>
          <p:spPr>
            <a:xfrm>
              <a:off x="7472704" y="1676680"/>
              <a:ext cx="18000" cy="104633"/>
            </a:xfrm>
            <a:custGeom>
              <a:rect b="b" l="l" r="r" t="t"/>
              <a:pathLst>
                <a:path extrusionOk="0" h="2947" w="507">
                  <a:moveTo>
                    <a:pt x="1" y="1"/>
                  </a:moveTo>
                  <a:cubicBezTo>
                    <a:pt x="60" y="1"/>
                    <a:pt x="109" y="48"/>
                    <a:pt x="109" y="109"/>
                  </a:cubicBezTo>
                  <a:lnTo>
                    <a:pt x="109" y="2946"/>
                  </a:lnTo>
                  <a:lnTo>
                    <a:pt x="506" y="2946"/>
                  </a:lnTo>
                  <a:lnTo>
                    <a:pt x="506" y="109"/>
                  </a:lnTo>
                  <a:cubicBezTo>
                    <a:pt x="506" y="50"/>
                    <a:pt x="457" y="1"/>
                    <a:pt x="398" y="1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9" name="Google Shape;2349;p40"/>
            <p:cNvSpPr/>
            <p:nvPr/>
          </p:nvSpPr>
          <p:spPr>
            <a:xfrm>
              <a:off x="7543570" y="1719356"/>
              <a:ext cx="18000" cy="61956"/>
            </a:xfrm>
            <a:custGeom>
              <a:rect b="b" l="l" r="r" t="t"/>
              <a:pathLst>
                <a:path extrusionOk="0" h="1745" w="507">
                  <a:moveTo>
                    <a:pt x="1" y="0"/>
                  </a:moveTo>
                  <a:cubicBezTo>
                    <a:pt x="60" y="0"/>
                    <a:pt x="109" y="49"/>
                    <a:pt x="109" y="108"/>
                  </a:cubicBezTo>
                  <a:lnTo>
                    <a:pt x="109" y="1744"/>
                  </a:lnTo>
                  <a:lnTo>
                    <a:pt x="506" y="1744"/>
                  </a:lnTo>
                  <a:lnTo>
                    <a:pt x="506" y="108"/>
                  </a:lnTo>
                  <a:cubicBezTo>
                    <a:pt x="506" y="49"/>
                    <a:pt x="459" y="0"/>
                    <a:pt x="398" y="0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0" name="Google Shape;2350;p40"/>
            <p:cNvSpPr/>
            <p:nvPr/>
          </p:nvSpPr>
          <p:spPr>
            <a:xfrm>
              <a:off x="7614506" y="1655058"/>
              <a:ext cx="17964" cy="126256"/>
            </a:xfrm>
            <a:custGeom>
              <a:rect b="b" l="l" r="r" t="t"/>
              <a:pathLst>
                <a:path extrusionOk="0" h="3556" w="506">
                  <a:moveTo>
                    <a:pt x="400" y="1"/>
                  </a:moveTo>
                  <a:cubicBezTo>
                    <a:pt x="399" y="1"/>
                    <a:pt x="398" y="1"/>
                    <a:pt x="397" y="1"/>
                  </a:cubicBezTo>
                  <a:lnTo>
                    <a:pt x="0" y="1"/>
                  </a:lnTo>
                  <a:cubicBezTo>
                    <a:pt x="59" y="1"/>
                    <a:pt x="108" y="50"/>
                    <a:pt x="108" y="109"/>
                  </a:cubicBezTo>
                  <a:lnTo>
                    <a:pt x="108" y="3555"/>
                  </a:lnTo>
                  <a:lnTo>
                    <a:pt x="505" y="3555"/>
                  </a:lnTo>
                  <a:lnTo>
                    <a:pt x="505" y="109"/>
                  </a:lnTo>
                  <a:cubicBezTo>
                    <a:pt x="505" y="51"/>
                    <a:pt x="458" y="1"/>
                    <a:pt x="400" y="1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1" name="Google Shape;2351;p40"/>
            <p:cNvSpPr/>
            <p:nvPr/>
          </p:nvSpPr>
          <p:spPr>
            <a:xfrm>
              <a:off x="7412952" y="1595696"/>
              <a:ext cx="183193" cy="73815"/>
            </a:xfrm>
            <a:custGeom>
              <a:rect b="b" l="l" r="r" t="t"/>
              <a:pathLst>
                <a:path extrusionOk="0" h="2079" w="5160">
                  <a:moveTo>
                    <a:pt x="5004" y="0"/>
                  </a:moveTo>
                  <a:cubicBezTo>
                    <a:pt x="4999" y="0"/>
                    <a:pt x="4994" y="0"/>
                    <a:pt x="4989" y="1"/>
                  </a:cubicBezTo>
                  <a:lnTo>
                    <a:pt x="4132" y="87"/>
                  </a:lnTo>
                  <a:cubicBezTo>
                    <a:pt x="4051" y="96"/>
                    <a:pt x="3989" y="168"/>
                    <a:pt x="3998" y="251"/>
                  </a:cubicBezTo>
                  <a:cubicBezTo>
                    <a:pt x="4007" y="327"/>
                    <a:pt x="4071" y="384"/>
                    <a:pt x="4146" y="384"/>
                  </a:cubicBezTo>
                  <a:cubicBezTo>
                    <a:pt x="4152" y="384"/>
                    <a:pt x="4157" y="384"/>
                    <a:pt x="4162" y="384"/>
                  </a:cubicBezTo>
                  <a:lnTo>
                    <a:pt x="4599" y="339"/>
                  </a:lnTo>
                  <a:lnTo>
                    <a:pt x="3040" y="1749"/>
                  </a:lnTo>
                  <a:lnTo>
                    <a:pt x="1628" y="1044"/>
                  </a:lnTo>
                  <a:cubicBezTo>
                    <a:pt x="1607" y="1034"/>
                    <a:pt x="1584" y="1028"/>
                    <a:pt x="1561" y="1028"/>
                  </a:cubicBezTo>
                  <a:cubicBezTo>
                    <a:pt x="1539" y="1028"/>
                    <a:pt x="1517" y="1033"/>
                    <a:pt x="1497" y="1044"/>
                  </a:cubicBezTo>
                  <a:lnTo>
                    <a:pt x="104" y="1723"/>
                  </a:lnTo>
                  <a:cubicBezTo>
                    <a:pt x="31" y="1759"/>
                    <a:pt x="0" y="1850"/>
                    <a:pt x="36" y="1923"/>
                  </a:cubicBezTo>
                  <a:cubicBezTo>
                    <a:pt x="62" y="1976"/>
                    <a:pt x="116" y="2007"/>
                    <a:pt x="171" y="2007"/>
                  </a:cubicBezTo>
                  <a:cubicBezTo>
                    <a:pt x="192" y="2007"/>
                    <a:pt x="214" y="2002"/>
                    <a:pt x="235" y="1992"/>
                  </a:cubicBezTo>
                  <a:lnTo>
                    <a:pt x="1562" y="1345"/>
                  </a:lnTo>
                  <a:lnTo>
                    <a:pt x="2998" y="2061"/>
                  </a:lnTo>
                  <a:cubicBezTo>
                    <a:pt x="3019" y="2073"/>
                    <a:pt x="3041" y="2079"/>
                    <a:pt x="3065" y="2079"/>
                  </a:cubicBezTo>
                  <a:cubicBezTo>
                    <a:pt x="3101" y="2079"/>
                    <a:pt x="3137" y="2066"/>
                    <a:pt x="3166" y="2040"/>
                  </a:cubicBezTo>
                  <a:lnTo>
                    <a:pt x="4785" y="576"/>
                  </a:lnTo>
                  <a:lnTo>
                    <a:pt x="4785" y="576"/>
                  </a:lnTo>
                  <a:lnTo>
                    <a:pt x="4717" y="975"/>
                  </a:lnTo>
                  <a:cubicBezTo>
                    <a:pt x="4703" y="1057"/>
                    <a:pt x="4759" y="1133"/>
                    <a:pt x="4840" y="1146"/>
                  </a:cubicBezTo>
                  <a:cubicBezTo>
                    <a:pt x="4850" y="1148"/>
                    <a:pt x="4857" y="1148"/>
                    <a:pt x="4866" y="1148"/>
                  </a:cubicBezTo>
                  <a:cubicBezTo>
                    <a:pt x="4938" y="1148"/>
                    <a:pt x="5001" y="1096"/>
                    <a:pt x="5012" y="1024"/>
                  </a:cubicBezTo>
                  <a:lnTo>
                    <a:pt x="5156" y="173"/>
                  </a:lnTo>
                  <a:cubicBezTo>
                    <a:pt x="5159" y="129"/>
                    <a:pt x="5145" y="81"/>
                    <a:pt x="5113" y="47"/>
                  </a:cubicBezTo>
                  <a:cubicBezTo>
                    <a:pt x="5085" y="17"/>
                    <a:pt x="5046" y="0"/>
                    <a:pt x="500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2" name="Google Shape;2352;p40"/>
            <p:cNvSpPr/>
            <p:nvPr/>
          </p:nvSpPr>
          <p:spPr>
            <a:xfrm>
              <a:off x="7360939" y="1779925"/>
              <a:ext cx="287677" cy="22723"/>
            </a:xfrm>
            <a:custGeom>
              <a:rect b="b" l="l" r="r" t="t"/>
              <a:pathLst>
                <a:path extrusionOk="0" h="640" w="8103">
                  <a:moveTo>
                    <a:pt x="81" y="1"/>
                  </a:moveTo>
                  <a:cubicBezTo>
                    <a:pt x="36" y="1"/>
                    <a:pt x="0" y="37"/>
                    <a:pt x="0" y="81"/>
                  </a:cubicBezTo>
                  <a:lnTo>
                    <a:pt x="0" y="559"/>
                  </a:lnTo>
                  <a:cubicBezTo>
                    <a:pt x="0" y="604"/>
                    <a:pt x="36" y="640"/>
                    <a:pt x="81" y="640"/>
                  </a:cubicBezTo>
                  <a:lnTo>
                    <a:pt x="8022" y="640"/>
                  </a:lnTo>
                  <a:cubicBezTo>
                    <a:pt x="8066" y="640"/>
                    <a:pt x="8102" y="602"/>
                    <a:pt x="8102" y="559"/>
                  </a:cubicBezTo>
                  <a:lnTo>
                    <a:pt x="8102" y="81"/>
                  </a:lnTo>
                  <a:cubicBezTo>
                    <a:pt x="8102" y="37"/>
                    <a:pt x="8066" y="1"/>
                    <a:pt x="802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3" name="Google Shape;2353;p40"/>
            <p:cNvSpPr/>
            <p:nvPr/>
          </p:nvSpPr>
          <p:spPr>
            <a:xfrm>
              <a:off x="7631619" y="1779890"/>
              <a:ext cx="17006" cy="22723"/>
            </a:xfrm>
            <a:custGeom>
              <a:rect b="b" l="l" r="r" t="t"/>
              <a:pathLst>
                <a:path extrusionOk="0" h="640" w="479">
                  <a:moveTo>
                    <a:pt x="0" y="0"/>
                  </a:moveTo>
                  <a:cubicBezTo>
                    <a:pt x="45" y="0"/>
                    <a:pt x="81" y="36"/>
                    <a:pt x="81" y="81"/>
                  </a:cubicBezTo>
                  <a:lnTo>
                    <a:pt x="81" y="557"/>
                  </a:lnTo>
                  <a:cubicBezTo>
                    <a:pt x="81" y="603"/>
                    <a:pt x="45" y="639"/>
                    <a:pt x="0" y="639"/>
                  </a:cubicBezTo>
                  <a:lnTo>
                    <a:pt x="398" y="639"/>
                  </a:lnTo>
                  <a:cubicBezTo>
                    <a:pt x="442" y="639"/>
                    <a:pt x="478" y="603"/>
                    <a:pt x="478" y="557"/>
                  </a:cubicBezTo>
                  <a:lnTo>
                    <a:pt x="478" y="81"/>
                  </a:lnTo>
                  <a:cubicBezTo>
                    <a:pt x="478" y="36"/>
                    <a:pt x="442" y="0"/>
                    <a:pt x="398" y="0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54" name="Google Shape;2354;p40"/>
          <p:cNvGrpSpPr/>
          <p:nvPr/>
        </p:nvGrpSpPr>
        <p:grpSpPr>
          <a:xfrm>
            <a:off x="6715198" y="1514321"/>
            <a:ext cx="245152" cy="327037"/>
            <a:chOff x="6715198" y="1514321"/>
            <a:chExt cx="245152" cy="327037"/>
          </a:xfrm>
        </p:grpSpPr>
        <p:sp>
          <p:nvSpPr>
            <p:cNvPr id="2355" name="Google Shape;2355;p40"/>
            <p:cNvSpPr/>
            <p:nvPr/>
          </p:nvSpPr>
          <p:spPr>
            <a:xfrm>
              <a:off x="6715198" y="1514428"/>
              <a:ext cx="171371" cy="326930"/>
            </a:xfrm>
            <a:custGeom>
              <a:rect b="b" l="l" r="r" t="t"/>
              <a:pathLst>
                <a:path extrusionOk="0" h="9208" w="4827">
                  <a:moveTo>
                    <a:pt x="4477" y="0"/>
                  </a:moveTo>
                  <a:cubicBezTo>
                    <a:pt x="4475" y="0"/>
                    <a:pt x="4473" y="0"/>
                    <a:pt x="4472" y="0"/>
                  </a:cubicBezTo>
                  <a:lnTo>
                    <a:pt x="3663" y="0"/>
                  </a:lnTo>
                  <a:lnTo>
                    <a:pt x="2415" y="357"/>
                  </a:lnTo>
                  <a:lnTo>
                    <a:pt x="1166" y="0"/>
                  </a:lnTo>
                  <a:lnTo>
                    <a:pt x="359" y="0"/>
                  </a:lnTo>
                  <a:cubicBezTo>
                    <a:pt x="162" y="0"/>
                    <a:pt x="0" y="160"/>
                    <a:pt x="0" y="357"/>
                  </a:cubicBezTo>
                  <a:lnTo>
                    <a:pt x="0" y="8850"/>
                  </a:lnTo>
                  <a:cubicBezTo>
                    <a:pt x="0" y="9047"/>
                    <a:pt x="162" y="9207"/>
                    <a:pt x="359" y="9207"/>
                  </a:cubicBezTo>
                  <a:lnTo>
                    <a:pt x="4469" y="9207"/>
                  </a:lnTo>
                  <a:cubicBezTo>
                    <a:pt x="4667" y="9207"/>
                    <a:pt x="4827" y="9047"/>
                    <a:pt x="4827" y="8850"/>
                  </a:cubicBezTo>
                  <a:lnTo>
                    <a:pt x="4827" y="357"/>
                  </a:lnTo>
                  <a:cubicBezTo>
                    <a:pt x="4827" y="162"/>
                    <a:pt x="4670" y="0"/>
                    <a:pt x="447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6" name="Google Shape;2356;p40"/>
            <p:cNvSpPr/>
            <p:nvPr/>
          </p:nvSpPr>
          <p:spPr>
            <a:xfrm>
              <a:off x="6859733" y="1514428"/>
              <a:ext cx="26840" cy="326930"/>
            </a:xfrm>
            <a:custGeom>
              <a:rect b="b" l="l" r="r" t="t"/>
              <a:pathLst>
                <a:path extrusionOk="0" h="9208" w="756">
                  <a:moveTo>
                    <a:pt x="403" y="0"/>
                  </a:moveTo>
                  <a:cubicBezTo>
                    <a:pt x="401" y="0"/>
                    <a:pt x="399" y="0"/>
                    <a:pt x="398" y="0"/>
                  </a:cubicBezTo>
                  <a:lnTo>
                    <a:pt x="0" y="0"/>
                  </a:lnTo>
                  <a:cubicBezTo>
                    <a:pt x="199" y="0"/>
                    <a:pt x="359" y="160"/>
                    <a:pt x="359" y="357"/>
                  </a:cubicBezTo>
                  <a:lnTo>
                    <a:pt x="359" y="8850"/>
                  </a:lnTo>
                  <a:cubicBezTo>
                    <a:pt x="359" y="9047"/>
                    <a:pt x="199" y="9207"/>
                    <a:pt x="0" y="9207"/>
                  </a:cubicBezTo>
                  <a:lnTo>
                    <a:pt x="398" y="9207"/>
                  </a:lnTo>
                  <a:cubicBezTo>
                    <a:pt x="596" y="9207"/>
                    <a:pt x="756" y="9047"/>
                    <a:pt x="756" y="8850"/>
                  </a:cubicBezTo>
                  <a:lnTo>
                    <a:pt x="756" y="357"/>
                  </a:lnTo>
                  <a:cubicBezTo>
                    <a:pt x="756" y="162"/>
                    <a:pt x="599" y="0"/>
                    <a:pt x="403" y="0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7" name="Google Shape;2357;p40"/>
            <p:cNvSpPr/>
            <p:nvPr/>
          </p:nvSpPr>
          <p:spPr>
            <a:xfrm>
              <a:off x="6756595" y="1514321"/>
              <a:ext cx="88614" cy="25777"/>
            </a:xfrm>
            <a:custGeom>
              <a:rect b="b" l="l" r="r" t="t"/>
              <a:pathLst>
                <a:path extrusionOk="0" h="726" w="2496">
                  <a:moveTo>
                    <a:pt x="0" y="0"/>
                  </a:moveTo>
                  <a:lnTo>
                    <a:pt x="166" y="540"/>
                  </a:lnTo>
                  <a:cubicBezTo>
                    <a:pt x="200" y="651"/>
                    <a:pt x="302" y="726"/>
                    <a:pt x="417" y="726"/>
                  </a:cubicBezTo>
                  <a:lnTo>
                    <a:pt x="2078" y="726"/>
                  </a:lnTo>
                  <a:cubicBezTo>
                    <a:pt x="2193" y="726"/>
                    <a:pt x="2295" y="651"/>
                    <a:pt x="2330" y="540"/>
                  </a:cubicBezTo>
                  <a:lnTo>
                    <a:pt x="249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8" name="Google Shape;2358;p40"/>
            <p:cNvSpPr/>
            <p:nvPr/>
          </p:nvSpPr>
          <p:spPr>
            <a:xfrm>
              <a:off x="6817058" y="1514321"/>
              <a:ext cx="28153" cy="25777"/>
            </a:xfrm>
            <a:custGeom>
              <a:rect b="b" l="l" r="r" t="t"/>
              <a:pathLst>
                <a:path extrusionOk="0" h="726" w="793">
                  <a:moveTo>
                    <a:pt x="418" y="0"/>
                  </a:moveTo>
                  <a:lnTo>
                    <a:pt x="253" y="540"/>
                  </a:lnTo>
                  <a:cubicBezTo>
                    <a:pt x="218" y="651"/>
                    <a:pt x="116" y="726"/>
                    <a:pt x="1" y="726"/>
                  </a:cubicBezTo>
                  <a:lnTo>
                    <a:pt x="375" y="726"/>
                  </a:lnTo>
                  <a:cubicBezTo>
                    <a:pt x="490" y="726"/>
                    <a:pt x="592" y="651"/>
                    <a:pt x="627" y="540"/>
                  </a:cubicBezTo>
                  <a:lnTo>
                    <a:pt x="792" y="0"/>
                  </a:ln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9" name="Google Shape;2359;p40"/>
            <p:cNvSpPr/>
            <p:nvPr/>
          </p:nvSpPr>
          <p:spPr>
            <a:xfrm>
              <a:off x="6736606" y="1583944"/>
              <a:ext cx="128519" cy="84857"/>
            </a:xfrm>
            <a:custGeom>
              <a:rect b="b" l="l" r="r" t="t"/>
              <a:pathLst>
                <a:path extrusionOk="0" h="2390" w="3620">
                  <a:moveTo>
                    <a:pt x="252" y="1"/>
                  </a:moveTo>
                  <a:cubicBezTo>
                    <a:pt x="114" y="1"/>
                    <a:pt x="0" y="114"/>
                    <a:pt x="0" y="253"/>
                  </a:cubicBezTo>
                  <a:lnTo>
                    <a:pt x="0" y="2138"/>
                  </a:lnTo>
                  <a:cubicBezTo>
                    <a:pt x="0" y="2276"/>
                    <a:pt x="114" y="2390"/>
                    <a:pt x="252" y="2390"/>
                  </a:cubicBezTo>
                  <a:lnTo>
                    <a:pt x="3368" y="2390"/>
                  </a:lnTo>
                  <a:cubicBezTo>
                    <a:pt x="3506" y="2390"/>
                    <a:pt x="3620" y="2276"/>
                    <a:pt x="3620" y="2138"/>
                  </a:cubicBezTo>
                  <a:lnTo>
                    <a:pt x="3620" y="253"/>
                  </a:lnTo>
                  <a:cubicBezTo>
                    <a:pt x="3620" y="114"/>
                    <a:pt x="3506" y="1"/>
                    <a:pt x="33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0" name="Google Shape;2360;p40"/>
            <p:cNvSpPr/>
            <p:nvPr/>
          </p:nvSpPr>
          <p:spPr>
            <a:xfrm>
              <a:off x="6843011" y="1583944"/>
              <a:ext cx="22118" cy="84857"/>
            </a:xfrm>
            <a:custGeom>
              <a:rect b="b" l="l" r="r" t="t"/>
              <a:pathLst>
                <a:path extrusionOk="0" h="2390" w="623">
                  <a:moveTo>
                    <a:pt x="1" y="1"/>
                  </a:moveTo>
                  <a:cubicBezTo>
                    <a:pt x="141" y="1"/>
                    <a:pt x="253" y="114"/>
                    <a:pt x="253" y="253"/>
                  </a:cubicBezTo>
                  <a:lnTo>
                    <a:pt x="253" y="2138"/>
                  </a:lnTo>
                  <a:cubicBezTo>
                    <a:pt x="253" y="2276"/>
                    <a:pt x="139" y="2390"/>
                    <a:pt x="1" y="2390"/>
                  </a:cubicBezTo>
                  <a:lnTo>
                    <a:pt x="371" y="2390"/>
                  </a:lnTo>
                  <a:cubicBezTo>
                    <a:pt x="512" y="2390"/>
                    <a:pt x="623" y="2276"/>
                    <a:pt x="623" y="2138"/>
                  </a:cubicBezTo>
                  <a:lnTo>
                    <a:pt x="623" y="253"/>
                  </a:lnTo>
                  <a:cubicBezTo>
                    <a:pt x="623" y="114"/>
                    <a:pt x="509" y="1"/>
                    <a:pt x="371" y="1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1" name="Google Shape;2361;p40"/>
            <p:cNvSpPr/>
            <p:nvPr/>
          </p:nvSpPr>
          <p:spPr>
            <a:xfrm>
              <a:off x="6731920" y="1689710"/>
              <a:ext cx="137998" cy="9586"/>
            </a:xfrm>
            <a:custGeom>
              <a:rect b="b" l="l" r="r" t="t"/>
              <a:pathLst>
                <a:path extrusionOk="0" h="270" w="3887">
                  <a:moveTo>
                    <a:pt x="134" y="1"/>
                  </a:moveTo>
                  <a:cubicBezTo>
                    <a:pt x="60" y="1"/>
                    <a:pt x="0" y="61"/>
                    <a:pt x="0" y="136"/>
                  </a:cubicBezTo>
                  <a:cubicBezTo>
                    <a:pt x="0" y="209"/>
                    <a:pt x="60" y="270"/>
                    <a:pt x="134" y="270"/>
                  </a:cubicBezTo>
                  <a:lnTo>
                    <a:pt x="3752" y="270"/>
                  </a:lnTo>
                  <a:cubicBezTo>
                    <a:pt x="3825" y="270"/>
                    <a:pt x="3887" y="209"/>
                    <a:pt x="3887" y="136"/>
                  </a:cubicBezTo>
                  <a:cubicBezTo>
                    <a:pt x="3887" y="61"/>
                    <a:pt x="3825" y="1"/>
                    <a:pt x="3752" y="1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2" name="Google Shape;2362;p40"/>
            <p:cNvSpPr/>
            <p:nvPr/>
          </p:nvSpPr>
          <p:spPr>
            <a:xfrm>
              <a:off x="6761672" y="1715450"/>
              <a:ext cx="36319" cy="9586"/>
            </a:xfrm>
            <a:custGeom>
              <a:rect b="b" l="l" r="r" t="t"/>
              <a:pathLst>
                <a:path extrusionOk="0" h="270" w="1023">
                  <a:moveTo>
                    <a:pt x="136" y="1"/>
                  </a:moveTo>
                  <a:cubicBezTo>
                    <a:pt x="63" y="1"/>
                    <a:pt x="1" y="61"/>
                    <a:pt x="1" y="135"/>
                  </a:cubicBezTo>
                  <a:cubicBezTo>
                    <a:pt x="1" y="209"/>
                    <a:pt x="63" y="270"/>
                    <a:pt x="136" y="270"/>
                  </a:cubicBezTo>
                  <a:lnTo>
                    <a:pt x="889" y="270"/>
                  </a:lnTo>
                  <a:cubicBezTo>
                    <a:pt x="964" y="270"/>
                    <a:pt x="1023" y="209"/>
                    <a:pt x="1023" y="135"/>
                  </a:cubicBezTo>
                  <a:cubicBezTo>
                    <a:pt x="1023" y="61"/>
                    <a:pt x="962" y="1"/>
                    <a:pt x="889" y="1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3" name="Google Shape;2363;p40"/>
            <p:cNvSpPr/>
            <p:nvPr/>
          </p:nvSpPr>
          <p:spPr>
            <a:xfrm>
              <a:off x="6731920" y="1715450"/>
              <a:ext cx="16615" cy="9586"/>
            </a:xfrm>
            <a:custGeom>
              <a:rect b="b" l="l" r="r" t="t"/>
              <a:pathLst>
                <a:path extrusionOk="0" h="270" w="468">
                  <a:moveTo>
                    <a:pt x="134" y="1"/>
                  </a:moveTo>
                  <a:cubicBezTo>
                    <a:pt x="60" y="1"/>
                    <a:pt x="0" y="61"/>
                    <a:pt x="0" y="135"/>
                  </a:cubicBezTo>
                  <a:cubicBezTo>
                    <a:pt x="0" y="209"/>
                    <a:pt x="60" y="270"/>
                    <a:pt x="134" y="270"/>
                  </a:cubicBezTo>
                  <a:lnTo>
                    <a:pt x="332" y="270"/>
                  </a:lnTo>
                  <a:cubicBezTo>
                    <a:pt x="406" y="270"/>
                    <a:pt x="468" y="209"/>
                    <a:pt x="468" y="135"/>
                  </a:cubicBezTo>
                  <a:cubicBezTo>
                    <a:pt x="468" y="61"/>
                    <a:pt x="406" y="1"/>
                    <a:pt x="332" y="1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4" name="Google Shape;2364;p40"/>
            <p:cNvSpPr/>
            <p:nvPr/>
          </p:nvSpPr>
          <p:spPr>
            <a:xfrm>
              <a:off x="6731920" y="1741155"/>
              <a:ext cx="66070" cy="9657"/>
            </a:xfrm>
            <a:custGeom>
              <a:rect b="b" l="l" r="r" t="t"/>
              <a:pathLst>
                <a:path extrusionOk="0" h="272" w="1861">
                  <a:moveTo>
                    <a:pt x="134" y="1"/>
                  </a:moveTo>
                  <a:cubicBezTo>
                    <a:pt x="60" y="1"/>
                    <a:pt x="0" y="63"/>
                    <a:pt x="0" y="136"/>
                  </a:cubicBezTo>
                  <a:cubicBezTo>
                    <a:pt x="0" y="209"/>
                    <a:pt x="60" y="271"/>
                    <a:pt x="134" y="271"/>
                  </a:cubicBezTo>
                  <a:lnTo>
                    <a:pt x="1727" y="271"/>
                  </a:lnTo>
                  <a:cubicBezTo>
                    <a:pt x="1802" y="271"/>
                    <a:pt x="1861" y="209"/>
                    <a:pt x="1861" y="136"/>
                  </a:cubicBezTo>
                  <a:cubicBezTo>
                    <a:pt x="1861" y="63"/>
                    <a:pt x="1800" y="1"/>
                    <a:pt x="1727" y="1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5" name="Google Shape;2365;p40"/>
            <p:cNvSpPr/>
            <p:nvPr/>
          </p:nvSpPr>
          <p:spPr>
            <a:xfrm>
              <a:off x="6778394" y="1766966"/>
              <a:ext cx="19597" cy="9622"/>
            </a:xfrm>
            <a:custGeom>
              <a:rect b="b" l="l" r="r" t="t"/>
              <a:pathLst>
                <a:path extrusionOk="0" h="271" w="552">
                  <a:moveTo>
                    <a:pt x="134" y="0"/>
                  </a:moveTo>
                  <a:cubicBezTo>
                    <a:pt x="61" y="0"/>
                    <a:pt x="1" y="62"/>
                    <a:pt x="1" y="136"/>
                  </a:cubicBezTo>
                  <a:cubicBezTo>
                    <a:pt x="1" y="209"/>
                    <a:pt x="61" y="271"/>
                    <a:pt x="134" y="271"/>
                  </a:cubicBezTo>
                  <a:lnTo>
                    <a:pt x="418" y="271"/>
                  </a:lnTo>
                  <a:cubicBezTo>
                    <a:pt x="493" y="271"/>
                    <a:pt x="552" y="209"/>
                    <a:pt x="552" y="136"/>
                  </a:cubicBezTo>
                  <a:cubicBezTo>
                    <a:pt x="552" y="62"/>
                    <a:pt x="491" y="0"/>
                    <a:pt x="418" y="0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6" name="Google Shape;2366;p40"/>
            <p:cNvSpPr/>
            <p:nvPr/>
          </p:nvSpPr>
          <p:spPr>
            <a:xfrm>
              <a:off x="6731920" y="1766966"/>
              <a:ext cx="33124" cy="9622"/>
            </a:xfrm>
            <a:custGeom>
              <a:rect b="b" l="l" r="r" t="t"/>
              <a:pathLst>
                <a:path extrusionOk="0" h="271" w="933">
                  <a:moveTo>
                    <a:pt x="134" y="0"/>
                  </a:moveTo>
                  <a:cubicBezTo>
                    <a:pt x="60" y="0"/>
                    <a:pt x="0" y="62"/>
                    <a:pt x="0" y="136"/>
                  </a:cubicBezTo>
                  <a:cubicBezTo>
                    <a:pt x="0" y="209"/>
                    <a:pt x="60" y="271"/>
                    <a:pt x="134" y="271"/>
                  </a:cubicBezTo>
                  <a:lnTo>
                    <a:pt x="799" y="271"/>
                  </a:lnTo>
                  <a:cubicBezTo>
                    <a:pt x="872" y="271"/>
                    <a:pt x="933" y="209"/>
                    <a:pt x="933" y="136"/>
                  </a:cubicBezTo>
                  <a:cubicBezTo>
                    <a:pt x="933" y="62"/>
                    <a:pt x="872" y="0"/>
                    <a:pt x="799" y="0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7" name="Google Shape;2367;p40"/>
            <p:cNvSpPr/>
            <p:nvPr/>
          </p:nvSpPr>
          <p:spPr>
            <a:xfrm>
              <a:off x="6731920" y="1792706"/>
              <a:ext cx="66070" cy="9657"/>
            </a:xfrm>
            <a:custGeom>
              <a:rect b="b" l="l" r="r" t="t"/>
              <a:pathLst>
                <a:path extrusionOk="0" h="272" w="1861">
                  <a:moveTo>
                    <a:pt x="134" y="1"/>
                  </a:moveTo>
                  <a:cubicBezTo>
                    <a:pt x="60" y="1"/>
                    <a:pt x="0" y="63"/>
                    <a:pt x="0" y="136"/>
                  </a:cubicBezTo>
                  <a:cubicBezTo>
                    <a:pt x="0" y="209"/>
                    <a:pt x="60" y="271"/>
                    <a:pt x="134" y="271"/>
                  </a:cubicBezTo>
                  <a:lnTo>
                    <a:pt x="1727" y="271"/>
                  </a:lnTo>
                  <a:cubicBezTo>
                    <a:pt x="1802" y="271"/>
                    <a:pt x="1861" y="209"/>
                    <a:pt x="1861" y="136"/>
                  </a:cubicBezTo>
                  <a:cubicBezTo>
                    <a:pt x="1861" y="63"/>
                    <a:pt x="1800" y="1"/>
                    <a:pt x="1727" y="1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8" name="Google Shape;2368;p40"/>
            <p:cNvSpPr/>
            <p:nvPr/>
          </p:nvSpPr>
          <p:spPr>
            <a:xfrm>
              <a:off x="6785708" y="1609187"/>
              <a:ext cx="31562" cy="34262"/>
            </a:xfrm>
            <a:custGeom>
              <a:rect b="b" l="l" r="r" t="t"/>
              <a:pathLst>
                <a:path extrusionOk="0" h="965" w="889">
                  <a:moveTo>
                    <a:pt x="191" y="0"/>
                  </a:moveTo>
                  <a:cubicBezTo>
                    <a:pt x="92" y="0"/>
                    <a:pt x="0" y="79"/>
                    <a:pt x="0" y="191"/>
                  </a:cubicBezTo>
                  <a:lnTo>
                    <a:pt x="0" y="775"/>
                  </a:lnTo>
                  <a:cubicBezTo>
                    <a:pt x="0" y="885"/>
                    <a:pt x="91" y="965"/>
                    <a:pt x="190" y="965"/>
                  </a:cubicBezTo>
                  <a:cubicBezTo>
                    <a:pt x="220" y="965"/>
                    <a:pt x="251" y="957"/>
                    <a:pt x="281" y="940"/>
                  </a:cubicBezTo>
                  <a:lnTo>
                    <a:pt x="756" y="680"/>
                  </a:lnTo>
                  <a:cubicBezTo>
                    <a:pt x="881" y="615"/>
                    <a:pt x="888" y="440"/>
                    <a:pt x="773" y="360"/>
                  </a:cubicBezTo>
                  <a:lnTo>
                    <a:pt x="298" y="34"/>
                  </a:lnTo>
                  <a:cubicBezTo>
                    <a:pt x="264" y="11"/>
                    <a:pt x="227" y="0"/>
                    <a:pt x="1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9" name="Google Shape;2369;p40"/>
            <p:cNvSpPr/>
            <p:nvPr/>
          </p:nvSpPr>
          <p:spPr>
            <a:xfrm>
              <a:off x="6785708" y="1618383"/>
              <a:ext cx="31562" cy="25138"/>
            </a:xfrm>
            <a:custGeom>
              <a:rect b="b" l="l" r="r" t="t"/>
              <a:pathLst>
                <a:path extrusionOk="0" h="708" w="889">
                  <a:moveTo>
                    <a:pt x="625" y="1"/>
                  </a:moveTo>
                  <a:cubicBezTo>
                    <a:pt x="610" y="40"/>
                    <a:pt x="582" y="74"/>
                    <a:pt x="540" y="97"/>
                  </a:cubicBezTo>
                  <a:lnTo>
                    <a:pt x="65" y="358"/>
                  </a:lnTo>
                  <a:cubicBezTo>
                    <a:pt x="43" y="369"/>
                    <a:pt x="22" y="376"/>
                    <a:pt x="0" y="379"/>
                  </a:cubicBezTo>
                  <a:lnTo>
                    <a:pt x="0" y="519"/>
                  </a:lnTo>
                  <a:cubicBezTo>
                    <a:pt x="0" y="629"/>
                    <a:pt x="92" y="707"/>
                    <a:pt x="191" y="707"/>
                  </a:cubicBezTo>
                  <a:cubicBezTo>
                    <a:pt x="221" y="707"/>
                    <a:pt x="252" y="700"/>
                    <a:pt x="281" y="684"/>
                  </a:cubicBezTo>
                  <a:lnTo>
                    <a:pt x="756" y="422"/>
                  </a:lnTo>
                  <a:cubicBezTo>
                    <a:pt x="881" y="355"/>
                    <a:pt x="888" y="181"/>
                    <a:pt x="770" y="101"/>
                  </a:cubicBezTo>
                  <a:lnTo>
                    <a:pt x="625" y="1"/>
                  </a:ln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0" name="Google Shape;2370;p40"/>
            <p:cNvSpPr/>
            <p:nvPr/>
          </p:nvSpPr>
          <p:spPr>
            <a:xfrm>
              <a:off x="6822738" y="1715344"/>
              <a:ext cx="137608" cy="82194"/>
            </a:xfrm>
            <a:custGeom>
              <a:rect b="b" l="l" r="r" t="t"/>
              <a:pathLst>
                <a:path extrusionOk="0" h="2315" w="3876">
                  <a:moveTo>
                    <a:pt x="215" y="1"/>
                  </a:moveTo>
                  <a:cubicBezTo>
                    <a:pt x="97" y="1"/>
                    <a:pt x="1" y="97"/>
                    <a:pt x="1" y="215"/>
                  </a:cubicBezTo>
                  <a:lnTo>
                    <a:pt x="1" y="2100"/>
                  </a:lnTo>
                  <a:cubicBezTo>
                    <a:pt x="1" y="2220"/>
                    <a:pt x="97" y="2315"/>
                    <a:pt x="215" y="2315"/>
                  </a:cubicBezTo>
                  <a:lnTo>
                    <a:pt x="3662" y="2315"/>
                  </a:lnTo>
                  <a:cubicBezTo>
                    <a:pt x="3781" y="2315"/>
                    <a:pt x="3876" y="2217"/>
                    <a:pt x="3876" y="2100"/>
                  </a:cubicBezTo>
                  <a:lnTo>
                    <a:pt x="3876" y="215"/>
                  </a:lnTo>
                  <a:cubicBezTo>
                    <a:pt x="3876" y="97"/>
                    <a:pt x="3781" y="1"/>
                    <a:pt x="366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1" name="Google Shape;2371;p40"/>
            <p:cNvSpPr/>
            <p:nvPr/>
          </p:nvSpPr>
          <p:spPr>
            <a:xfrm>
              <a:off x="6939581" y="1715308"/>
              <a:ext cx="20769" cy="82230"/>
            </a:xfrm>
            <a:custGeom>
              <a:rect b="b" l="l" r="r" t="t"/>
              <a:pathLst>
                <a:path extrusionOk="0" h="2316" w="585">
                  <a:moveTo>
                    <a:pt x="373" y="0"/>
                  </a:moveTo>
                  <a:cubicBezTo>
                    <a:pt x="372" y="0"/>
                    <a:pt x="371" y="1"/>
                    <a:pt x="371" y="1"/>
                  </a:cubicBezTo>
                  <a:lnTo>
                    <a:pt x="1" y="1"/>
                  </a:lnTo>
                  <a:cubicBezTo>
                    <a:pt x="119" y="1"/>
                    <a:pt x="214" y="95"/>
                    <a:pt x="214" y="215"/>
                  </a:cubicBezTo>
                  <a:lnTo>
                    <a:pt x="214" y="2101"/>
                  </a:lnTo>
                  <a:cubicBezTo>
                    <a:pt x="214" y="2221"/>
                    <a:pt x="119" y="2316"/>
                    <a:pt x="1" y="2316"/>
                  </a:cubicBezTo>
                  <a:lnTo>
                    <a:pt x="371" y="2316"/>
                  </a:lnTo>
                  <a:cubicBezTo>
                    <a:pt x="490" y="2316"/>
                    <a:pt x="585" y="2221"/>
                    <a:pt x="585" y="2101"/>
                  </a:cubicBezTo>
                  <a:lnTo>
                    <a:pt x="585" y="215"/>
                  </a:lnTo>
                  <a:cubicBezTo>
                    <a:pt x="585" y="96"/>
                    <a:pt x="491" y="0"/>
                    <a:pt x="373" y="0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2" name="Google Shape;2372;p40"/>
            <p:cNvSpPr/>
            <p:nvPr/>
          </p:nvSpPr>
          <p:spPr>
            <a:xfrm>
              <a:off x="6837969" y="1737178"/>
              <a:ext cx="33585" cy="38487"/>
            </a:xfrm>
            <a:custGeom>
              <a:rect b="b" l="l" r="r" t="t"/>
              <a:pathLst>
                <a:path extrusionOk="0" h="1084" w="946">
                  <a:moveTo>
                    <a:pt x="477" y="482"/>
                  </a:moveTo>
                  <a:lnTo>
                    <a:pt x="526" y="613"/>
                  </a:lnTo>
                  <a:lnTo>
                    <a:pt x="426" y="613"/>
                  </a:lnTo>
                  <a:lnTo>
                    <a:pt x="477" y="482"/>
                  </a:lnTo>
                  <a:close/>
                  <a:moveTo>
                    <a:pt x="477" y="0"/>
                  </a:moveTo>
                  <a:cubicBezTo>
                    <a:pt x="413" y="0"/>
                    <a:pt x="359" y="38"/>
                    <a:pt x="334" y="95"/>
                  </a:cubicBezTo>
                  <a:cubicBezTo>
                    <a:pt x="334" y="97"/>
                    <a:pt x="334" y="97"/>
                    <a:pt x="333" y="98"/>
                  </a:cubicBezTo>
                  <a:lnTo>
                    <a:pt x="28" y="900"/>
                  </a:lnTo>
                  <a:cubicBezTo>
                    <a:pt x="0" y="969"/>
                    <a:pt x="36" y="1047"/>
                    <a:pt x="104" y="1074"/>
                  </a:cubicBezTo>
                  <a:cubicBezTo>
                    <a:pt x="120" y="1080"/>
                    <a:pt x="137" y="1083"/>
                    <a:pt x="153" y="1083"/>
                  </a:cubicBezTo>
                  <a:cubicBezTo>
                    <a:pt x="207" y="1083"/>
                    <a:pt x="259" y="1050"/>
                    <a:pt x="280" y="996"/>
                  </a:cubicBezTo>
                  <a:lnTo>
                    <a:pt x="323" y="883"/>
                  </a:lnTo>
                  <a:lnTo>
                    <a:pt x="626" y="883"/>
                  </a:lnTo>
                  <a:lnTo>
                    <a:pt x="670" y="995"/>
                  </a:lnTo>
                  <a:cubicBezTo>
                    <a:pt x="690" y="1048"/>
                    <a:pt x="742" y="1083"/>
                    <a:pt x="795" y="1083"/>
                  </a:cubicBezTo>
                  <a:cubicBezTo>
                    <a:pt x="811" y="1083"/>
                    <a:pt x="828" y="1078"/>
                    <a:pt x="842" y="1074"/>
                  </a:cubicBezTo>
                  <a:cubicBezTo>
                    <a:pt x="913" y="1047"/>
                    <a:pt x="946" y="969"/>
                    <a:pt x="921" y="898"/>
                  </a:cubicBezTo>
                  <a:lnTo>
                    <a:pt x="621" y="98"/>
                  </a:lnTo>
                  <a:cubicBezTo>
                    <a:pt x="621" y="97"/>
                    <a:pt x="619" y="97"/>
                    <a:pt x="619" y="95"/>
                  </a:cubicBezTo>
                  <a:cubicBezTo>
                    <a:pt x="596" y="38"/>
                    <a:pt x="540" y="0"/>
                    <a:pt x="477" y="0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3" name="Google Shape;2373;p40"/>
            <p:cNvSpPr/>
            <p:nvPr/>
          </p:nvSpPr>
          <p:spPr>
            <a:xfrm>
              <a:off x="6879864" y="1737569"/>
              <a:ext cx="28864" cy="37600"/>
            </a:xfrm>
            <a:custGeom>
              <a:rect b="b" l="l" r="r" t="t"/>
              <a:pathLst>
                <a:path extrusionOk="0" h="1059" w="813">
                  <a:moveTo>
                    <a:pt x="359" y="271"/>
                  </a:moveTo>
                  <a:cubicBezTo>
                    <a:pt x="529" y="271"/>
                    <a:pt x="542" y="469"/>
                    <a:pt x="542" y="530"/>
                  </a:cubicBezTo>
                  <a:cubicBezTo>
                    <a:pt x="542" y="656"/>
                    <a:pt x="485" y="785"/>
                    <a:pt x="362" y="788"/>
                  </a:cubicBezTo>
                  <a:cubicBezTo>
                    <a:pt x="340" y="788"/>
                    <a:pt x="306" y="788"/>
                    <a:pt x="270" y="790"/>
                  </a:cubicBezTo>
                  <a:lnTo>
                    <a:pt x="270" y="530"/>
                  </a:lnTo>
                  <a:lnTo>
                    <a:pt x="270" y="271"/>
                  </a:lnTo>
                  <a:close/>
                  <a:moveTo>
                    <a:pt x="136" y="1"/>
                  </a:moveTo>
                  <a:cubicBezTo>
                    <a:pt x="100" y="1"/>
                    <a:pt x="65" y="15"/>
                    <a:pt x="39" y="41"/>
                  </a:cubicBezTo>
                  <a:cubicBezTo>
                    <a:pt x="15" y="66"/>
                    <a:pt x="0" y="100"/>
                    <a:pt x="0" y="136"/>
                  </a:cubicBezTo>
                  <a:lnTo>
                    <a:pt x="0" y="912"/>
                  </a:lnTo>
                  <a:cubicBezTo>
                    <a:pt x="0" y="919"/>
                    <a:pt x="0" y="928"/>
                    <a:pt x="2" y="935"/>
                  </a:cubicBezTo>
                  <a:cubicBezTo>
                    <a:pt x="3" y="968"/>
                    <a:pt x="18" y="998"/>
                    <a:pt x="42" y="1020"/>
                  </a:cubicBezTo>
                  <a:cubicBezTo>
                    <a:pt x="67" y="1044"/>
                    <a:pt x="101" y="1059"/>
                    <a:pt x="137" y="1059"/>
                  </a:cubicBezTo>
                  <a:cubicBezTo>
                    <a:pt x="144" y="1059"/>
                    <a:pt x="303" y="1059"/>
                    <a:pt x="367" y="1057"/>
                  </a:cubicBezTo>
                  <a:cubicBezTo>
                    <a:pt x="625" y="1054"/>
                    <a:pt x="812" y="831"/>
                    <a:pt x="812" y="530"/>
                  </a:cubicBezTo>
                  <a:cubicBezTo>
                    <a:pt x="812" y="214"/>
                    <a:pt x="629" y="1"/>
                    <a:pt x="359" y="1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4" name="Google Shape;2374;p40"/>
            <p:cNvSpPr/>
            <p:nvPr/>
          </p:nvSpPr>
          <p:spPr>
            <a:xfrm>
              <a:off x="6915474" y="1737107"/>
              <a:ext cx="29609" cy="38487"/>
            </a:xfrm>
            <a:custGeom>
              <a:rect b="b" l="l" r="r" t="t"/>
              <a:pathLst>
                <a:path extrusionOk="0" h="1084" w="834">
                  <a:moveTo>
                    <a:pt x="422" y="0"/>
                  </a:moveTo>
                  <a:cubicBezTo>
                    <a:pt x="382" y="0"/>
                    <a:pt x="340" y="5"/>
                    <a:pt x="298" y="18"/>
                  </a:cubicBezTo>
                  <a:cubicBezTo>
                    <a:pt x="173" y="56"/>
                    <a:pt x="85" y="155"/>
                    <a:pt x="68" y="276"/>
                  </a:cubicBezTo>
                  <a:cubicBezTo>
                    <a:pt x="51" y="391"/>
                    <a:pt x="101" y="500"/>
                    <a:pt x="198" y="564"/>
                  </a:cubicBezTo>
                  <a:cubicBezTo>
                    <a:pt x="202" y="567"/>
                    <a:pt x="209" y="571"/>
                    <a:pt x="215" y="574"/>
                  </a:cubicBezTo>
                  <a:cubicBezTo>
                    <a:pt x="221" y="575"/>
                    <a:pt x="331" y="626"/>
                    <a:pt x="460" y="673"/>
                  </a:cubicBezTo>
                  <a:cubicBezTo>
                    <a:pt x="503" y="689"/>
                    <a:pt x="550" y="718"/>
                    <a:pt x="544" y="746"/>
                  </a:cubicBezTo>
                  <a:cubicBezTo>
                    <a:pt x="539" y="774"/>
                    <a:pt x="500" y="811"/>
                    <a:pt x="435" y="811"/>
                  </a:cubicBezTo>
                  <a:cubicBezTo>
                    <a:pt x="363" y="811"/>
                    <a:pt x="294" y="782"/>
                    <a:pt x="251" y="736"/>
                  </a:cubicBezTo>
                  <a:cubicBezTo>
                    <a:pt x="224" y="706"/>
                    <a:pt x="187" y="691"/>
                    <a:pt x="151" y="691"/>
                  </a:cubicBezTo>
                  <a:cubicBezTo>
                    <a:pt x="118" y="691"/>
                    <a:pt x="86" y="703"/>
                    <a:pt x="61" y="726"/>
                  </a:cubicBezTo>
                  <a:cubicBezTo>
                    <a:pt x="5" y="777"/>
                    <a:pt x="0" y="862"/>
                    <a:pt x="51" y="918"/>
                  </a:cubicBezTo>
                  <a:cubicBezTo>
                    <a:pt x="147" y="1021"/>
                    <a:pt x="285" y="1083"/>
                    <a:pt x="435" y="1083"/>
                  </a:cubicBezTo>
                  <a:cubicBezTo>
                    <a:pt x="622" y="1083"/>
                    <a:pt x="780" y="962"/>
                    <a:pt x="809" y="795"/>
                  </a:cubicBezTo>
                  <a:cubicBezTo>
                    <a:pt x="834" y="672"/>
                    <a:pt x="778" y="506"/>
                    <a:pt x="553" y="423"/>
                  </a:cubicBezTo>
                  <a:cubicBezTo>
                    <a:pt x="460" y="388"/>
                    <a:pt x="372" y="351"/>
                    <a:pt x="339" y="336"/>
                  </a:cubicBezTo>
                  <a:cubicBezTo>
                    <a:pt x="334" y="331"/>
                    <a:pt x="331" y="326"/>
                    <a:pt x="334" y="316"/>
                  </a:cubicBezTo>
                  <a:cubicBezTo>
                    <a:pt x="336" y="300"/>
                    <a:pt x="352" y="286"/>
                    <a:pt x="375" y="279"/>
                  </a:cubicBezTo>
                  <a:cubicBezTo>
                    <a:pt x="391" y="274"/>
                    <a:pt x="407" y="272"/>
                    <a:pt x="423" y="272"/>
                  </a:cubicBezTo>
                  <a:cubicBezTo>
                    <a:pt x="501" y="272"/>
                    <a:pt x="565" y="322"/>
                    <a:pt x="567" y="323"/>
                  </a:cubicBezTo>
                  <a:cubicBezTo>
                    <a:pt x="593" y="344"/>
                    <a:pt x="624" y="355"/>
                    <a:pt x="654" y="355"/>
                  </a:cubicBezTo>
                  <a:cubicBezTo>
                    <a:pt x="692" y="355"/>
                    <a:pt x="730" y="338"/>
                    <a:pt x="756" y="306"/>
                  </a:cubicBezTo>
                  <a:cubicBezTo>
                    <a:pt x="805" y="248"/>
                    <a:pt x="798" y="164"/>
                    <a:pt x="740" y="115"/>
                  </a:cubicBezTo>
                  <a:cubicBezTo>
                    <a:pt x="682" y="67"/>
                    <a:pt x="562" y="0"/>
                    <a:pt x="422" y="0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75" name="Google Shape;2375;p40"/>
          <p:cNvGrpSpPr/>
          <p:nvPr/>
        </p:nvGrpSpPr>
        <p:grpSpPr>
          <a:xfrm>
            <a:off x="6032781" y="1514321"/>
            <a:ext cx="315308" cy="327027"/>
            <a:chOff x="6032781" y="1514321"/>
            <a:chExt cx="315308" cy="327027"/>
          </a:xfrm>
        </p:grpSpPr>
        <p:sp>
          <p:nvSpPr>
            <p:cNvPr id="2376" name="Google Shape;2376;p40"/>
            <p:cNvSpPr/>
            <p:nvPr/>
          </p:nvSpPr>
          <p:spPr>
            <a:xfrm>
              <a:off x="6075705" y="1816210"/>
              <a:ext cx="145986" cy="25138"/>
            </a:xfrm>
            <a:custGeom>
              <a:rect b="b" l="l" r="r" t="t"/>
              <a:pathLst>
                <a:path extrusionOk="0" h="708" w="4112">
                  <a:moveTo>
                    <a:pt x="0" y="1"/>
                  </a:moveTo>
                  <a:lnTo>
                    <a:pt x="225" y="552"/>
                  </a:lnTo>
                  <a:cubicBezTo>
                    <a:pt x="262" y="647"/>
                    <a:pt x="354" y="707"/>
                    <a:pt x="456" y="707"/>
                  </a:cubicBezTo>
                  <a:lnTo>
                    <a:pt x="3655" y="707"/>
                  </a:lnTo>
                  <a:cubicBezTo>
                    <a:pt x="3757" y="707"/>
                    <a:pt x="3850" y="647"/>
                    <a:pt x="3887" y="552"/>
                  </a:cubicBezTo>
                  <a:lnTo>
                    <a:pt x="411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7" name="Google Shape;2377;p40"/>
            <p:cNvSpPr/>
            <p:nvPr/>
          </p:nvSpPr>
          <p:spPr>
            <a:xfrm>
              <a:off x="6192122" y="1816210"/>
              <a:ext cx="29574" cy="25138"/>
            </a:xfrm>
            <a:custGeom>
              <a:rect b="b" l="l" r="r" t="t"/>
              <a:pathLst>
                <a:path extrusionOk="0" h="708" w="833">
                  <a:moveTo>
                    <a:pt x="455" y="1"/>
                  </a:moveTo>
                  <a:lnTo>
                    <a:pt x="232" y="552"/>
                  </a:lnTo>
                  <a:cubicBezTo>
                    <a:pt x="195" y="647"/>
                    <a:pt x="103" y="707"/>
                    <a:pt x="1" y="707"/>
                  </a:cubicBezTo>
                  <a:lnTo>
                    <a:pt x="376" y="707"/>
                  </a:lnTo>
                  <a:cubicBezTo>
                    <a:pt x="478" y="707"/>
                    <a:pt x="571" y="647"/>
                    <a:pt x="608" y="552"/>
                  </a:cubicBezTo>
                  <a:lnTo>
                    <a:pt x="832" y="1"/>
                  </a:ln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8" name="Google Shape;2378;p40"/>
            <p:cNvSpPr/>
            <p:nvPr/>
          </p:nvSpPr>
          <p:spPr>
            <a:xfrm>
              <a:off x="6204477" y="1514321"/>
              <a:ext cx="143608" cy="125652"/>
            </a:xfrm>
            <a:custGeom>
              <a:rect b="b" l="l" r="r" t="t"/>
              <a:pathLst>
                <a:path extrusionOk="0" h="3539" w="4045">
                  <a:moveTo>
                    <a:pt x="260" y="0"/>
                  </a:moveTo>
                  <a:cubicBezTo>
                    <a:pt x="116" y="0"/>
                    <a:pt x="1" y="118"/>
                    <a:pt x="1" y="259"/>
                  </a:cubicBezTo>
                  <a:lnTo>
                    <a:pt x="1" y="2471"/>
                  </a:lnTo>
                  <a:cubicBezTo>
                    <a:pt x="1" y="2615"/>
                    <a:pt x="117" y="2730"/>
                    <a:pt x="260" y="2730"/>
                  </a:cubicBezTo>
                  <a:lnTo>
                    <a:pt x="1936" y="2730"/>
                  </a:lnTo>
                  <a:cubicBezTo>
                    <a:pt x="1998" y="2730"/>
                    <a:pt x="2049" y="2778"/>
                    <a:pt x="2052" y="2840"/>
                  </a:cubicBezTo>
                  <a:cubicBezTo>
                    <a:pt x="2059" y="2994"/>
                    <a:pt x="2052" y="3277"/>
                    <a:pt x="1919" y="3473"/>
                  </a:cubicBezTo>
                  <a:cubicBezTo>
                    <a:pt x="1897" y="3501"/>
                    <a:pt x="1922" y="3539"/>
                    <a:pt x="1954" y="3539"/>
                  </a:cubicBezTo>
                  <a:cubicBezTo>
                    <a:pt x="1958" y="3539"/>
                    <a:pt x="1961" y="3539"/>
                    <a:pt x="1965" y="3538"/>
                  </a:cubicBezTo>
                  <a:cubicBezTo>
                    <a:pt x="2203" y="3466"/>
                    <a:pt x="2685" y="3266"/>
                    <a:pt x="2906" y="2796"/>
                  </a:cubicBezTo>
                  <a:cubicBezTo>
                    <a:pt x="2924" y="2756"/>
                    <a:pt x="2965" y="2732"/>
                    <a:pt x="3008" y="2732"/>
                  </a:cubicBezTo>
                  <a:lnTo>
                    <a:pt x="3784" y="2732"/>
                  </a:lnTo>
                  <a:cubicBezTo>
                    <a:pt x="3928" y="2732"/>
                    <a:pt x="4043" y="2615"/>
                    <a:pt x="4043" y="2473"/>
                  </a:cubicBezTo>
                  <a:lnTo>
                    <a:pt x="4043" y="262"/>
                  </a:lnTo>
                  <a:cubicBezTo>
                    <a:pt x="4045" y="118"/>
                    <a:pt x="3928" y="0"/>
                    <a:pt x="378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9" name="Google Shape;2379;p40"/>
            <p:cNvSpPr/>
            <p:nvPr/>
          </p:nvSpPr>
          <p:spPr>
            <a:xfrm>
              <a:off x="6271934" y="1611282"/>
              <a:ext cx="39408" cy="28724"/>
            </a:xfrm>
            <a:custGeom>
              <a:rect b="b" l="l" r="r" t="t"/>
              <a:pathLst>
                <a:path extrusionOk="0" h="809" w="1110">
                  <a:moveTo>
                    <a:pt x="739" y="1"/>
                  </a:moveTo>
                  <a:cubicBezTo>
                    <a:pt x="693" y="1"/>
                    <a:pt x="654" y="24"/>
                    <a:pt x="635" y="65"/>
                  </a:cubicBezTo>
                  <a:cubicBezTo>
                    <a:pt x="506" y="342"/>
                    <a:pt x="282" y="526"/>
                    <a:pt x="74" y="644"/>
                  </a:cubicBezTo>
                  <a:cubicBezTo>
                    <a:pt x="59" y="678"/>
                    <a:pt x="42" y="712"/>
                    <a:pt x="21" y="742"/>
                  </a:cubicBezTo>
                  <a:cubicBezTo>
                    <a:pt x="0" y="772"/>
                    <a:pt x="22" y="809"/>
                    <a:pt x="53" y="809"/>
                  </a:cubicBezTo>
                  <a:cubicBezTo>
                    <a:pt x="57" y="809"/>
                    <a:pt x="62" y="808"/>
                    <a:pt x="67" y="807"/>
                  </a:cubicBezTo>
                  <a:cubicBezTo>
                    <a:pt x="304" y="735"/>
                    <a:pt x="786" y="535"/>
                    <a:pt x="1008" y="65"/>
                  </a:cubicBezTo>
                  <a:cubicBezTo>
                    <a:pt x="1026" y="25"/>
                    <a:pt x="1067" y="1"/>
                    <a:pt x="1110" y="1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0" name="Google Shape;2380;p40"/>
            <p:cNvSpPr/>
            <p:nvPr/>
          </p:nvSpPr>
          <p:spPr>
            <a:xfrm>
              <a:off x="6325616" y="1514428"/>
              <a:ext cx="22473" cy="96893"/>
            </a:xfrm>
            <a:custGeom>
              <a:rect b="b" l="l" r="r" t="t"/>
              <a:pathLst>
                <a:path extrusionOk="0" h="2729" w="633">
                  <a:moveTo>
                    <a:pt x="379" y="0"/>
                  </a:moveTo>
                  <a:cubicBezTo>
                    <a:pt x="377" y="0"/>
                    <a:pt x="375" y="0"/>
                    <a:pt x="374" y="0"/>
                  </a:cubicBezTo>
                  <a:lnTo>
                    <a:pt x="1" y="0"/>
                  </a:lnTo>
                  <a:cubicBezTo>
                    <a:pt x="143" y="0"/>
                    <a:pt x="260" y="115"/>
                    <a:pt x="260" y="259"/>
                  </a:cubicBezTo>
                  <a:lnTo>
                    <a:pt x="260" y="2470"/>
                  </a:lnTo>
                  <a:cubicBezTo>
                    <a:pt x="260" y="2612"/>
                    <a:pt x="145" y="2729"/>
                    <a:pt x="1" y="2729"/>
                  </a:cubicBezTo>
                  <a:lnTo>
                    <a:pt x="374" y="2729"/>
                  </a:lnTo>
                  <a:cubicBezTo>
                    <a:pt x="516" y="2729"/>
                    <a:pt x="633" y="2614"/>
                    <a:pt x="633" y="2470"/>
                  </a:cubicBezTo>
                  <a:lnTo>
                    <a:pt x="633" y="259"/>
                  </a:lnTo>
                  <a:cubicBezTo>
                    <a:pt x="633" y="117"/>
                    <a:pt x="519" y="0"/>
                    <a:pt x="379" y="0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1" name="Google Shape;2381;p40"/>
            <p:cNvSpPr/>
            <p:nvPr/>
          </p:nvSpPr>
          <p:spPr>
            <a:xfrm>
              <a:off x="6209022" y="1656762"/>
              <a:ext cx="105655" cy="105627"/>
            </a:xfrm>
            <a:custGeom>
              <a:rect b="b" l="l" r="r" t="t"/>
              <a:pathLst>
                <a:path extrusionOk="0" h="2975" w="2976">
                  <a:moveTo>
                    <a:pt x="1489" y="639"/>
                  </a:moveTo>
                  <a:cubicBezTo>
                    <a:pt x="1958" y="639"/>
                    <a:pt x="2339" y="1021"/>
                    <a:pt x="2339" y="1490"/>
                  </a:cubicBezTo>
                  <a:cubicBezTo>
                    <a:pt x="2339" y="1959"/>
                    <a:pt x="1958" y="2340"/>
                    <a:pt x="1489" y="2340"/>
                  </a:cubicBezTo>
                  <a:cubicBezTo>
                    <a:pt x="1018" y="2340"/>
                    <a:pt x="637" y="1959"/>
                    <a:pt x="637" y="1490"/>
                  </a:cubicBezTo>
                  <a:cubicBezTo>
                    <a:pt x="637" y="1021"/>
                    <a:pt x="1018" y="639"/>
                    <a:pt x="1489" y="639"/>
                  </a:cubicBezTo>
                  <a:close/>
                  <a:moveTo>
                    <a:pt x="1489" y="0"/>
                  </a:moveTo>
                  <a:cubicBezTo>
                    <a:pt x="667" y="0"/>
                    <a:pt x="1" y="668"/>
                    <a:pt x="1" y="1488"/>
                  </a:cubicBezTo>
                  <a:cubicBezTo>
                    <a:pt x="1" y="2309"/>
                    <a:pt x="667" y="2975"/>
                    <a:pt x="1489" y="2975"/>
                  </a:cubicBezTo>
                  <a:cubicBezTo>
                    <a:pt x="2309" y="2975"/>
                    <a:pt x="2975" y="2309"/>
                    <a:pt x="2975" y="1488"/>
                  </a:cubicBezTo>
                  <a:cubicBezTo>
                    <a:pt x="2975" y="668"/>
                    <a:pt x="2309" y="0"/>
                    <a:pt x="14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2" name="Google Shape;2382;p40"/>
            <p:cNvSpPr/>
            <p:nvPr/>
          </p:nvSpPr>
          <p:spPr>
            <a:xfrm>
              <a:off x="6240868" y="1657366"/>
              <a:ext cx="73810" cy="105024"/>
            </a:xfrm>
            <a:custGeom>
              <a:rect b="b" l="l" r="r" t="t"/>
              <a:pathLst>
                <a:path extrusionOk="0" h="2958" w="2079">
                  <a:moveTo>
                    <a:pt x="814" y="1"/>
                  </a:moveTo>
                  <a:cubicBezTo>
                    <a:pt x="1342" y="229"/>
                    <a:pt x="1710" y="755"/>
                    <a:pt x="1710" y="1365"/>
                  </a:cubicBezTo>
                  <a:cubicBezTo>
                    <a:pt x="1710" y="2185"/>
                    <a:pt x="1042" y="2853"/>
                    <a:pt x="224" y="2853"/>
                  </a:cubicBezTo>
                  <a:cubicBezTo>
                    <a:pt x="149" y="2853"/>
                    <a:pt x="75" y="2847"/>
                    <a:pt x="0" y="2836"/>
                  </a:cubicBezTo>
                  <a:lnTo>
                    <a:pt x="0" y="2836"/>
                  </a:lnTo>
                  <a:cubicBezTo>
                    <a:pt x="183" y="2915"/>
                    <a:pt x="382" y="2958"/>
                    <a:pt x="590" y="2958"/>
                  </a:cubicBezTo>
                  <a:cubicBezTo>
                    <a:pt x="1411" y="2958"/>
                    <a:pt x="2077" y="2292"/>
                    <a:pt x="2077" y="1471"/>
                  </a:cubicBezTo>
                  <a:cubicBezTo>
                    <a:pt x="2078" y="727"/>
                    <a:pt x="1529" y="109"/>
                    <a:pt x="814" y="1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3" name="Google Shape;2383;p40"/>
            <p:cNvSpPr/>
            <p:nvPr/>
          </p:nvSpPr>
          <p:spPr>
            <a:xfrm>
              <a:off x="6053480" y="1637590"/>
              <a:ext cx="194944" cy="157358"/>
            </a:xfrm>
            <a:custGeom>
              <a:rect b="b" l="l" r="r" t="t"/>
              <a:pathLst>
                <a:path extrusionOk="0" h="4432" w="5491">
                  <a:moveTo>
                    <a:pt x="197" y="1"/>
                  </a:moveTo>
                  <a:cubicBezTo>
                    <a:pt x="88" y="1"/>
                    <a:pt x="0" y="89"/>
                    <a:pt x="0" y="198"/>
                  </a:cubicBezTo>
                  <a:lnTo>
                    <a:pt x="0" y="801"/>
                  </a:lnTo>
                  <a:lnTo>
                    <a:pt x="190" y="1263"/>
                  </a:lnTo>
                  <a:lnTo>
                    <a:pt x="0" y="1771"/>
                  </a:lnTo>
                  <a:cubicBezTo>
                    <a:pt x="40" y="3545"/>
                    <a:pt x="1419" y="4432"/>
                    <a:pt x="2781" y="4432"/>
                  </a:cubicBezTo>
                  <a:cubicBezTo>
                    <a:pt x="4144" y="4432"/>
                    <a:pt x="5491" y="3545"/>
                    <a:pt x="5467" y="1771"/>
                  </a:cubicBezTo>
                  <a:lnTo>
                    <a:pt x="5320" y="1319"/>
                  </a:lnTo>
                  <a:lnTo>
                    <a:pt x="5467" y="801"/>
                  </a:lnTo>
                  <a:lnTo>
                    <a:pt x="5467" y="198"/>
                  </a:lnTo>
                  <a:lnTo>
                    <a:pt x="5468" y="198"/>
                  </a:lnTo>
                  <a:cubicBezTo>
                    <a:pt x="5468" y="89"/>
                    <a:pt x="5381" y="1"/>
                    <a:pt x="527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4" name="Google Shape;2384;p40"/>
            <p:cNvSpPr/>
            <p:nvPr/>
          </p:nvSpPr>
          <p:spPr>
            <a:xfrm>
              <a:off x="6145683" y="1637590"/>
              <a:ext cx="102780" cy="157358"/>
            </a:xfrm>
            <a:custGeom>
              <a:rect b="b" l="l" r="r" t="t"/>
              <a:pathLst>
                <a:path extrusionOk="0" h="4432" w="2895">
                  <a:moveTo>
                    <a:pt x="2304" y="1"/>
                  </a:moveTo>
                  <a:cubicBezTo>
                    <a:pt x="2414" y="1"/>
                    <a:pt x="2503" y="89"/>
                    <a:pt x="2503" y="198"/>
                  </a:cubicBezTo>
                  <a:lnTo>
                    <a:pt x="2503" y="1771"/>
                  </a:lnTo>
                  <a:cubicBezTo>
                    <a:pt x="2526" y="3464"/>
                    <a:pt x="1297" y="4349"/>
                    <a:pt x="1" y="4426"/>
                  </a:cubicBezTo>
                  <a:cubicBezTo>
                    <a:pt x="63" y="4429"/>
                    <a:pt x="125" y="4431"/>
                    <a:pt x="188" y="4431"/>
                  </a:cubicBezTo>
                  <a:cubicBezTo>
                    <a:pt x="1550" y="4431"/>
                    <a:pt x="2895" y="3544"/>
                    <a:pt x="2871" y="1771"/>
                  </a:cubicBezTo>
                  <a:lnTo>
                    <a:pt x="2871" y="198"/>
                  </a:lnTo>
                  <a:cubicBezTo>
                    <a:pt x="2871" y="89"/>
                    <a:pt x="2784" y="1"/>
                    <a:pt x="2673" y="1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5" name="Google Shape;2385;p40"/>
            <p:cNvSpPr/>
            <p:nvPr/>
          </p:nvSpPr>
          <p:spPr>
            <a:xfrm>
              <a:off x="6032781" y="1785606"/>
              <a:ext cx="231973" cy="31990"/>
            </a:xfrm>
            <a:custGeom>
              <a:rect b="b" l="l" r="r" t="t"/>
              <a:pathLst>
                <a:path extrusionOk="0" h="901" w="6534">
                  <a:moveTo>
                    <a:pt x="101" y="1"/>
                  </a:moveTo>
                  <a:cubicBezTo>
                    <a:pt x="45" y="1"/>
                    <a:pt x="0" y="47"/>
                    <a:pt x="0" y="101"/>
                  </a:cubicBezTo>
                  <a:lnTo>
                    <a:pt x="0" y="411"/>
                  </a:lnTo>
                  <a:cubicBezTo>
                    <a:pt x="0" y="681"/>
                    <a:pt x="219" y="900"/>
                    <a:pt x="490" y="900"/>
                  </a:cubicBezTo>
                  <a:lnTo>
                    <a:pt x="6044" y="900"/>
                  </a:lnTo>
                  <a:cubicBezTo>
                    <a:pt x="6313" y="900"/>
                    <a:pt x="6534" y="681"/>
                    <a:pt x="6534" y="411"/>
                  </a:cubicBezTo>
                  <a:lnTo>
                    <a:pt x="6534" y="101"/>
                  </a:lnTo>
                  <a:cubicBezTo>
                    <a:pt x="6531" y="47"/>
                    <a:pt x="6486" y="1"/>
                    <a:pt x="64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6" name="Google Shape;2386;p40"/>
            <p:cNvSpPr/>
            <p:nvPr/>
          </p:nvSpPr>
          <p:spPr>
            <a:xfrm>
              <a:off x="6233910" y="1785606"/>
              <a:ext cx="30745" cy="31990"/>
            </a:xfrm>
            <a:custGeom>
              <a:rect b="b" l="l" r="r" t="t"/>
              <a:pathLst>
                <a:path extrusionOk="0" h="901" w="866">
                  <a:moveTo>
                    <a:pt x="389" y="1"/>
                  </a:moveTo>
                  <a:cubicBezTo>
                    <a:pt x="445" y="1"/>
                    <a:pt x="490" y="47"/>
                    <a:pt x="490" y="101"/>
                  </a:cubicBezTo>
                  <a:lnTo>
                    <a:pt x="490" y="411"/>
                  </a:lnTo>
                  <a:cubicBezTo>
                    <a:pt x="490" y="681"/>
                    <a:pt x="271" y="900"/>
                    <a:pt x="1" y="900"/>
                  </a:cubicBezTo>
                  <a:lnTo>
                    <a:pt x="376" y="900"/>
                  </a:lnTo>
                  <a:cubicBezTo>
                    <a:pt x="647" y="900"/>
                    <a:pt x="866" y="681"/>
                    <a:pt x="866" y="411"/>
                  </a:cubicBezTo>
                  <a:lnTo>
                    <a:pt x="866" y="101"/>
                  </a:lnTo>
                  <a:cubicBezTo>
                    <a:pt x="866" y="47"/>
                    <a:pt x="821" y="1"/>
                    <a:pt x="765" y="1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7" name="Google Shape;2387;p40"/>
            <p:cNvSpPr/>
            <p:nvPr/>
          </p:nvSpPr>
          <p:spPr>
            <a:xfrm>
              <a:off x="6053515" y="1665993"/>
              <a:ext cx="194128" cy="34546"/>
            </a:xfrm>
            <a:custGeom>
              <a:rect b="b" l="l" r="r" t="t"/>
              <a:pathLst>
                <a:path extrusionOk="0" h="973" w="5468">
                  <a:moveTo>
                    <a:pt x="1" y="1"/>
                  </a:moveTo>
                  <a:lnTo>
                    <a:pt x="1" y="972"/>
                  </a:lnTo>
                  <a:lnTo>
                    <a:pt x="5467" y="972"/>
                  </a:lnTo>
                  <a:lnTo>
                    <a:pt x="546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8" name="Google Shape;2388;p40"/>
            <p:cNvSpPr/>
            <p:nvPr/>
          </p:nvSpPr>
          <p:spPr>
            <a:xfrm>
              <a:off x="6234549" y="1665993"/>
              <a:ext cx="13100" cy="34546"/>
            </a:xfrm>
            <a:custGeom>
              <a:rect b="b" l="l" r="r" t="t"/>
              <a:pathLst>
                <a:path extrusionOk="0" h="973" w="369">
                  <a:moveTo>
                    <a:pt x="0" y="1"/>
                  </a:moveTo>
                  <a:lnTo>
                    <a:pt x="0" y="972"/>
                  </a:lnTo>
                  <a:lnTo>
                    <a:pt x="368" y="972"/>
                  </a:lnTo>
                  <a:lnTo>
                    <a:pt x="368" y="1"/>
                  </a:ln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9" name="Google Shape;2389;p40"/>
            <p:cNvSpPr/>
            <p:nvPr/>
          </p:nvSpPr>
          <p:spPr>
            <a:xfrm>
              <a:off x="6280526" y="1536440"/>
              <a:ext cx="49277" cy="10012"/>
            </a:xfrm>
            <a:custGeom>
              <a:rect b="b" l="l" r="r" t="t"/>
              <a:pathLst>
                <a:path extrusionOk="0" h="282" w="1388">
                  <a:moveTo>
                    <a:pt x="140" y="0"/>
                  </a:moveTo>
                  <a:cubicBezTo>
                    <a:pt x="62" y="0"/>
                    <a:pt x="0" y="62"/>
                    <a:pt x="0" y="140"/>
                  </a:cubicBezTo>
                  <a:cubicBezTo>
                    <a:pt x="0" y="218"/>
                    <a:pt x="62" y="281"/>
                    <a:pt x="140" y="281"/>
                  </a:cubicBezTo>
                  <a:lnTo>
                    <a:pt x="1248" y="281"/>
                  </a:lnTo>
                  <a:cubicBezTo>
                    <a:pt x="1326" y="281"/>
                    <a:pt x="1386" y="219"/>
                    <a:pt x="1387" y="140"/>
                  </a:cubicBezTo>
                  <a:cubicBezTo>
                    <a:pt x="1387" y="62"/>
                    <a:pt x="1326" y="0"/>
                    <a:pt x="1248" y="0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0" name="Google Shape;2390;p40"/>
            <p:cNvSpPr/>
            <p:nvPr/>
          </p:nvSpPr>
          <p:spPr>
            <a:xfrm>
              <a:off x="6222797" y="1536440"/>
              <a:ext cx="45088" cy="10012"/>
            </a:xfrm>
            <a:custGeom>
              <a:rect b="b" l="l" r="r" t="t"/>
              <a:pathLst>
                <a:path extrusionOk="0" h="282" w="1270">
                  <a:moveTo>
                    <a:pt x="140" y="0"/>
                  </a:moveTo>
                  <a:cubicBezTo>
                    <a:pt x="62" y="0"/>
                    <a:pt x="0" y="62"/>
                    <a:pt x="0" y="140"/>
                  </a:cubicBezTo>
                  <a:cubicBezTo>
                    <a:pt x="0" y="218"/>
                    <a:pt x="62" y="281"/>
                    <a:pt x="140" y="281"/>
                  </a:cubicBezTo>
                  <a:lnTo>
                    <a:pt x="1130" y="281"/>
                  </a:lnTo>
                  <a:cubicBezTo>
                    <a:pt x="1206" y="281"/>
                    <a:pt x="1269" y="219"/>
                    <a:pt x="1269" y="140"/>
                  </a:cubicBezTo>
                  <a:cubicBezTo>
                    <a:pt x="1269" y="62"/>
                    <a:pt x="1206" y="0"/>
                    <a:pt x="1130" y="0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1" name="Google Shape;2391;p40"/>
            <p:cNvSpPr/>
            <p:nvPr/>
          </p:nvSpPr>
          <p:spPr>
            <a:xfrm>
              <a:off x="6224075" y="1557778"/>
              <a:ext cx="105726" cy="10083"/>
            </a:xfrm>
            <a:custGeom>
              <a:rect b="b" l="l" r="r" t="t"/>
              <a:pathLst>
                <a:path extrusionOk="0" h="284" w="2978">
                  <a:moveTo>
                    <a:pt x="140" y="1"/>
                  </a:moveTo>
                  <a:cubicBezTo>
                    <a:pt x="62" y="1"/>
                    <a:pt x="0" y="64"/>
                    <a:pt x="0" y="142"/>
                  </a:cubicBezTo>
                  <a:cubicBezTo>
                    <a:pt x="0" y="220"/>
                    <a:pt x="62" y="283"/>
                    <a:pt x="140" y="283"/>
                  </a:cubicBezTo>
                  <a:lnTo>
                    <a:pt x="2838" y="283"/>
                  </a:lnTo>
                  <a:cubicBezTo>
                    <a:pt x="2916" y="283"/>
                    <a:pt x="2977" y="220"/>
                    <a:pt x="2977" y="142"/>
                  </a:cubicBezTo>
                  <a:cubicBezTo>
                    <a:pt x="2977" y="64"/>
                    <a:pt x="2916" y="1"/>
                    <a:pt x="2838" y="1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2" name="Google Shape;2392;p40"/>
            <p:cNvSpPr/>
            <p:nvPr/>
          </p:nvSpPr>
          <p:spPr>
            <a:xfrm>
              <a:off x="6225389" y="1579151"/>
              <a:ext cx="104413" cy="10012"/>
            </a:xfrm>
            <a:custGeom>
              <a:rect b="b" l="l" r="r" t="t"/>
              <a:pathLst>
                <a:path extrusionOk="0" h="282" w="2941">
                  <a:moveTo>
                    <a:pt x="140" y="1"/>
                  </a:moveTo>
                  <a:cubicBezTo>
                    <a:pt x="64" y="1"/>
                    <a:pt x="0" y="64"/>
                    <a:pt x="0" y="142"/>
                  </a:cubicBezTo>
                  <a:cubicBezTo>
                    <a:pt x="0" y="218"/>
                    <a:pt x="64" y="281"/>
                    <a:pt x="140" y="281"/>
                  </a:cubicBezTo>
                  <a:lnTo>
                    <a:pt x="2801" y="281"/>
                  </a:lnTo>
                  <a:cubicBezTo>
                    <a:pt x="2879" y="281"/>
                    <a:pt x="2940" y="218"/>
                    <a:pt x="2940" y="142"/>
                  </a:cubicBezTo>
                  <a:cubicBezTo>
                    <a:pt x="2940" y="64"/>
                    <a:pt x="2879" y="1"/>
                    <a:pt x="2801" y="1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93" name="Google Shape;2393;p40"/>
          <p:cNvGrpSpPr/>
          <p:nvPr/>
        </p:nvGrpSpPr>
        <p:grpSpPr>
          <a:xfrm>
            <a:off x="5388887" y="1514321"/>
            <a:ext cx="308313" cy="327037"/>
            <a:chOff x="5388887" y="1514321"/>
            <a:chExt cx="308313" cy="327037"/>
          </a:xfrm>
        </p:grpSpPr>
        <p:sp>
          <p:nvSpPr>
            <p:cNvPr id="2394" name="Google Shape;2394;p40"/>
            <p:cNvSpPr/>
            <p:nvPr/>
          </p:nvSpPr>
          <p:spPr>
            <a:xfrm>
              <a:off x="5388887" y="1514321"/>
              <a:ext cx="308304" cy="327037"/>
            </a:xfrm>
            <a:custGeom>
              <a:rect b="b" l="l" r="r" t="t"/>
              <a:pathLst>
                <a:path extrusionOk="0" h="9211" w="8684">
                  <a:moveTo>
                    <a:pt x="99" y="0"/>
                  </a:moveTo>
                  <a:cubicBezTo>
                    <a:pt x="46" y="0"/>
                    <a:pt x="0" y="46"/>
                    <a:pt x="0" y="100"/>
                  </a:cubicBezTo>
                  <a:lnTo>
                    <a:pt x="0" y="9112"/>
                  </a:lnTo>
                  <a:cubicBezTo>
                    <a:pt x="0" y="9166"/>
                    <a:pt x="46" y="9210"/>
                    <a:pt x="99" y="9210"/>
                  </a:cubicBezTo>
                  <a:lnTo>
                    <a:pt x="8584" y="9210"/>
                  </a:lnTo>
                  <a:cubicBezTo>
                    <a:pt x="8640" y="9210"/>
                    <a:pt x="8683" y="9167"/>
                    <a:pt x="8683" y="9112"/>
                  </a:cubicBezTo>
                  <a:lnTo>
                    <a:pt x="8683" y="100"/>
                  </a:lnTo>
                  <a:cubicBezTo>
                    <a:pt x="8683" y="46"/>
                    <a:pt x="8639" y="0"/>
                    <a:pt x="8584" y="0"/>
                  </a:cubicBezTo>
                  <a:close/>
                </a:path>
              </a:pathLst>
            </a:custGeom>
            <a:solidFill>
              <a:srgbClr val="F5F8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5" name="Google Shape;2395;p40"/>
            <p:cNvSpPr/>
            <p:nvPr/>
          </p:nvSpPr>
          <p:spPr>
            <a:xfrm>
              <a:off x="5679413" y="1514321"/>
              <a:ext cx="17787" cy="327037"/>
            </a:xfrm>
            <a:custGeom>
              <a:rect b="b" l="l" r="r" t="t"/>
              <a:pathLst>
                <a:path extrusionOk="0" h="9211" w="501">
                  <a:moveTo>
                    <a:pt x="1" y="0"/>
                  </a:moveTo>
                  <a:cubicBezTo>
                    <a:pt x="27" y="0"/>
                    <a:pt x="53" y="12"/>
                    <a:pt x="70" y="29"/>
                  </a:cubicBezTo>
                  <a:cubicBezTo>
                    <a:pt x="76" y="33"/>
                    <a:pt x="80" y="39"/>
                    <a:pt x="83" y="44"/>
                  </a:cubicBezTo>
                  <a:cubicBezTo>
                    <a:pt x="95" y="61"/>
                    <a:pt x="99" y="80"/>
                    <a:pt x="99" y="100"/>
                  </a:cubicBezTo>
                  <a:lnTo>
                    <a:pt x="99" y="9112"/>
                  </a:lnTo>
                  <a:cubicBezTo>
                    <a:pt x="99" y="9166"/>
                    <a:pt x="54" y="9210"/>
                    <a:pt x="1" y="9210"/>
                  </a:cubicBezTo>
                  <a:lnTo>
                    <a:pt x="401" y="9210"/>
                  </a:lnTo>
                  <a:cubicBezTo>
                    <a:pt x="456" y="9210"/>
                    <a:pt x="500" y="9166"/>
                    <a:pt x="500" y="9112"/>
                  </a:cubicBezTo>
                  <a:lnTo>
                    <a:pt x="500" y="100"/>
                  </a:lnTo>
                  <a:cubicBezTo>
                    <a:pt x="500" y="77"/>
                    <a:pt x="492" y="55"/>
                    <a:pt x="479" y="36"/>
                  </a:cubicBezTo>
                  <a:cubicBezTo>
                    <a:pt x="476" y="35"/>
                    <a:pt x="473" y="32"/>
                    <a:pt x="472" y="29"/>
                  </a:cubicBezTo>
                  <a:cubicBezTo>
                    <a:pt x="454" y="12"/>
                    <a:pt x="428" y="0"/>
                    <a:pt x="401" y="0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6" name="Google Shape;2396;p40"/>
            <p:cNvSpPr/>
            <p:nvPr/>
          </p:nvSpPr>
          <p:spPr>
            <a:xfrm>
              <a:off x="5409550" y="1613909"/>
              <a:ext cx="267085" cy="155050"/>
            </a:xfrm>
            <a:custGeom>
              <a:rect b="b" l="l" r="r" t="t"/>
              <a:pathLst>
                <a:path extrusionOk="0" h="4367" w="7523">
                  <a:moveTo>
                    <a:pt x="138" y="0"/>
                  </a:moveTo>
                  <a:cubicBezTo>
                    <a:pt x="63" y="0"/>
                    <a:pt x="1" y="62"/>
                    <a:pt x="1" y="137"/>
                  </a:cubicBezTo>
                  <a:lnTo>
                    <a:pt x="1" y="4366"/>
                  </a:lnTo>
                  <a:lnTo>
                    <a:pt x="7523" y="4366"/>
                  </a:lnTo>
                  <a:lnTo>
                    <a:pt x="7523" y="137"/>
                  </a:lnTo>
                  <a:cubicBezTo>
                    <a:pt x="7523" y="62"/>
                    <a:pt x="7461" y="0"/>
                    <a:pt x="738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7" name="Google Shape;2397;p40"/>
            <p:cNvSpPr/>
            <p:nvPr/>
          </p:nvSpPr>
          <p:spPr>
            <a:xfrm>
              <a:off x="5658537" y="1613909"/>
              <a:ext cx="18000" cy="148659"/>
            </a:xfrm>
            <a:custGeom>
              <a:rect b="b" l="l" r="r" t="t"/>
              <a:pathLst>
                <a:path extrusionOk="0" h="4187" w="507">
                  <a:moveTo>
                    <a:pt x="0" y="0"/>
                  </a:moveTo>
                  <a:cubicBezTo>
                    <a:pt x="75" y="0"/>
                    <a:pt x="137" y="62"/>
                    <a:pt x="137" y="137"/>
                  </a:cubicBezTo>
                  <a:lnTo>
                    <a:pt x="137" y="4186"/>
                  </a:lnTo>
                  <a:lnTo>
                    <a:pt x="507" y="4186"/>
                  </a:lnTo>
                  <a:lnTo>
                    <a:pt x="507" y="137"/>
                  </a:lnTo>
                  <a:cubicBezTo>
                    <a:pt x="507" y="62"/>
                    <a:pt x="446" y="0"/>
                    <a:pt x="370" y="0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8" name="Google Shape;2398;p40"/>
            <p:cNvSpPr/>
            <p:nvPr/>
          </p:nvSpPr>
          <p:spPr>
            <a:xfrm>
              <a:off x="5429751" y="1634395"/>
              <a:ext cx="123549" cy="114468"/>
            </a:xfrm>
            <a:custGeom>
              <a:rect b="b" l="l" r="r" t="t"/>
              <a:pathLst>
                <a:path extrusionOk="0" h="3224" w="3480">
                  <a:moveTo>
                    <a:pt x="482" y="0"/>
                  </a:moveTo>
                  <a:cubicBezTo>
                    <a:pt x="305" y="312"/>
                    <a:pt x="150" y="652"/>
                    <a:pt x="134" y="1019"/>
                  </a:cubicBezTo>
                  <a:cubicBezTo>
                    <a:pt x="126" y="1228"/>
                    <a:pt x="235" y="1420"/>
                    <a:pt x="187" y="1632"/>
                  </a:cubicBezTo>
                  <a:cubicBezTo>
                    <a:pt x="136" y="1874"/>
                    <a:pt x="18" y="2098"/>
                    <a:pt x="12" y="2349"/>
                  </a:cubicBezTo>
                  <a:cubicBezTo>
                    <a:pt x="0" y="2792"/>
                    <a:pt x="393" y="3209"/>
                    <a:pt x="838" y="3224"/>
                  </a:cubicBezTo>
                  <a:lnTo>
                    <a:pt x="2644" y="3224"/>
                  </a:lnTo>
                  <a:cubicBezTo>
                    <a:pt x="3087" y="3209"/>
                    <a:pt x="3480" y="2795"/>
                    <a:pt x="3468" y="2349"/>
                  </a:cubicBezTo>
                  <a:cubicBezTo>
                    <a:pt x="3464" y="2098"/>
                    <a:pt x="3346" y="1874"/>
                    <a:pt x="3293" y="1632"/>
                  </a:cubicBezTo>
                  <a:cubicBezTo>
                    <a:pt x="3245" y="1419"/>
                    <a:pt x="3356" y="1228"/>
                    <a:pt x="3346" y="1019"/>
                  </a:cubicBezTo>
                  <a:cubicBezTo>
                    <a:pt x="3330" y="652"/>
                    <a:pt x="3176" y="312"/>
                    <a:pt x="29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9" name="Google Shape;2399;p40"/>
            <p:cNvSpPr/>
            <p:nvPr/>
          </p:nvSpPr>
          <p:spPr>
            <a:xfrm>
              <a:off x="5510380" y="1634395"/>
              <a:ext cx="42923" cy="114468"/>
            </a:xfrm>
            <a:custGeom>
              <a:rect b="b" l="l" r="r" t="t"/>
              <a:pathLst>
                <a:path extrusionOk="0" h="3224" w="1209">
                  <a:moveTo>
                    <a:pt x="354" y="0"/>
                  </a:moveTo>
                  <a:cubicBezTo>
                    <a:pt x="533" y="312"/>
                    <a:pt x="687" y="652"/>
                    <a:pt x="702" y="1019"/>
                  </a:cubicBezTo>
                  <a:cubicBezTo>
                    <a:pt x="713" y="1228"/>
                    <a:pt x="602" y="1419"/>
                    <a:pt x="649" y="1632"/>
                  </a:cubicBezTo>
                  <a:cubicBezTo>
                    <a:pt x="701" y="1874"/>
                    <a:pt x="818" y="2098"/>
                    <a:pt x="825" y="2349"/>
                  </a:cubicBezTo>
                  <a:cubicBezTo>
                    <a:pt x="836" y="2795"/>
                    <a:pt x="445" y="3209"/>
                    <a:pt x="0" y="3224"/>
                  </a:cubicBezTo>
                  <a:lnTo>
                    <a:pt x="373" y="3224"/>
                  </a:lnTo>
                  <a:cubicBezTo>
                    <a:pt x="816" y="3209"/>
                    <a:pt x="1209" y="2792"/>
                    <a:pt x="1197" y="2349"/>
                  </a:cubicBezTo>
                  <a:cubicBezTo>
                    <a:pt x="1193" y="2098"/>
                    <a:pt x="1075" y="1874"/>
                    <a:pt x="1022" y="1632"/>
                  </a:cubicBezTo>
                  <a:cubicBezTo>
                    <a:pt x="974" y="1420"/>
                    <a:pt x="1085" y="1228"/>
                    <a:pt x="1075" y="1019"/>
                  </a:cubicBezTo>
                  <a:cubicBezTo>
                    <a:pt x="1059" y="652"/>
                    <a:pt x="905" y="312"/>
                    <a:pt x="727" y="0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0" name="Google Shape;2400;p40"/>
            <p:cNvSpPr/>
            <p:nvPr/>
          </p:nvSpPr>
          <p:spPr>
            <a:xfrm>
              <a:off x="5409514" y="1762528"/>
              <a:ext cx="267014" cy="53506"/>
            </a:xfrm>
            <a:custGeom>
              <a:rect b="b" l="l" r="r" t="t"/>
              <a:pathLst>
                <a:path extrusionOk="0" h="1507" w="7521">
                  <a:moveTo>
                    <a:pt x="1" y="0"/>
                  </a:moveTo>
                  <a:lnTo>
                    <a:pt x="1" y="1370"/>
                  </a:lnTo>
                  <a:cubicBezTo>
                    <a:pt x="1" y="1446"/>
                    <a:pt x="61" y="1507"/>
                    <a:pt x="137" y="1507"/>
                  </a:cubicBezTo>
                  <a:lnTo>
                    <a:pt x="7384" y="1507"/>
                  </a:lnTo>
                  <a:cubicBezTo>
                    <a:pt x="7460" y="1507"/>
                    <a:pt x="7521" y="1448"/>
                    <a:pt x="7519" y="1370"/>
                  </a:cubicBezTo>
                  <a:lnTo>
                    <a:pt x="7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1" name="Google Shape;2401;p40"/>
            <p:cNvSpPr/>
            <p:nvPr/>
          </p:nvSpPr>
          <p:spPr>
            <a:xfrm>
              <a:off x="5658537" y="1762528"/>
              <a:ext cx="18000" cy="53506"/>
            </a:xfrm>
            <a:custGeom>
              <a:rect b="b" l="l" r="r" t="t"/>
              <a:pathLst>
                <a:path extrusionOk="0" h="1507" w="507">
                  <a:moveTo>
                    <a:pt x="137" y="0"/>
                  </a:moveTo>
                  <a:lnTo>
                    <a:pt x="137" y="1370"/>
                  </a:lnTo>
                  <a:cubicBezTo>
                    <a:pt x="137" y="1446"/>
                    <a:pt x="75" y="1507"/>
                    <a:pt x="0" y="1507"/>
                  </a:cubicBezTo>
                  <a:lnTo>
                    <a:pt x="370" y="1507"/>
                  </a:lnTo>
                  <a:cubicBezTo>
                    <a:pt x="446" y="1507"/>
                    <a:pt x="507" y="1446"/>
                    <a:pt x="507" y="1370"/>
                  </a:cubicBezTo>
                  <a:lnTo>
                    <a:pt x="507" y="0"/>
                  </a:ln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2" name="Google Shape;2402;p40"/>
            <p:cNvSpPr/>
            <p:nvPr/>
          </p:nvSpPr>
          <p:spPr>
            <a:xfrm>
              <a:off x="5430000" y="1778966"/>
              <a:ext cx="226115" cy="20628"/>
            </a:xfrm>
            <a:custGeom>
              <a:rect b="b" l="l" r="r" t="t"/>
              <a:pathLst>
                <a:path extrusionOk="0" h="581" w="6369">
                  <a:moveTo>
                    <a:pt x="1263" y="1"/>
                  </a:moveTo>
                  <a:cubicBezTo>
                    <a:pt x="1186" y="1"/>
                    <a:pt x="1123" y="64"/>
                    <a:pt x="1123" y="140"/>
                  </a:cubicBezTo>
                  <a:lnTo>
                    <a:pt x="1123" y="152"/>
                  </a:lnTo>
                  <a:lnTo>
                    <a:pt x="139" y="152"/>
                  </a:lnTo>
                  <a:cubicBezTo>
                    <a:pt x="62" y="152"/>
                    <a:pt x="1" y="215"/>
                    <a:pt x="1" y="291"/>
                  </a:cubicBezTo>
                  <a:cubicBezTo>
                    <a:pt x="1" y="366"/>
                    <a:pt x="64" y="429"/>
                    <a:pt x="139" y="429"/>
                  </a:cubicBezTo>
                  <a:lnTo>
                    <a:pt x="1123" y="429"/>
                  </a:lnTo>
                  <a:lnTo>
                    <a:pt x="1123" y="441"/>
                  </a:lnTo>
                  <a:cubicBezTo>
                    <a:pt x="1123" y="519"/>
                    <a:pt x="1186" y="580"/>
                    <a:pt x="1263" y="580"/>
                  </a:cubicBezTo>
                  <a:cubicBezTo>
                    <a:pt x="1337" y="580"/>
                    <a:pt x="1401" y="517"/>
                    <a:pt x="1401" y="441"/>
                  </a:cubicBezTo>
                  <a:lnTo>
                    <a:pt x="1401" y="429"/>
                  </a:lnTo>
                  <a:lnTo>
                    <a:pt x="6230" y="429"/>
                  </a:lnTo>
                  <a:cubicBezTo>
                    <a:pt x="6308" y="429"/>
                    <a:pt x="6368" y="366"/>
                    <a:pt x="6368" y="291"/>
                  </a:cubicBezTo>
                  <a:cubicBezTo>
                    <a:pt x="6368" y="215"/>
                    <a:pt x="6308" y="152"/>
                    <a:pt x="6230" y="152"/>
                  </a:cubicBezTo>
                  <a:lnTo>
                    <a:pt x="1401" y="152"/>
                  </a:lnTo>
                  <a:lnTo>
                    <a:pt x="1401" y="140"/>
                  </a:lnTo>
                  <a:cubicBezTo>
                    <a:pt x="1401" y="62"/>
                    <a:pt x="1337" y="1"/>
                    <a:pt x="1263" y="1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3" name="Google Shape;2403;p40"/>
            <p:cNvSpPr/>
            <p:nvPr/>
          </p:nvSpPr>
          <p:spPr>
            <a:xfrm>
              <a:off x="5442071" y="1712752"/>
              <a:ext cx="99052" cy="49529"/>
            </a:xfrm>
            <a:custGeom>
              <a:rect b="b" l="l" r="r" t="t"/>
              <a:pathLst>
                <a:path extrusionOk="0" h="1395" w="2790">
                  <a:moveTo>
                    <a:pt x="1395" y="1"/>
                  </a:moveTo>
                  <a:cubicBezTo>
                    <a:pt x="625" y="1"/>
                    <a:pt x="0" y="625"/>
                    <a:pt x="0" y="1395"/>
                  </a:cubicBezTo>
                  <a:lnTo>
                    <a:pt x="2789" y="1395"/>
                  </a:lnTo>
                  <a:cubicBezTo>
                    <a:pt x="2789" y="625"/>
                    <a:pt x="2165" y="1"/>
                    <a:pt x="13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4" name="Google Shape;2404;p40"/>
            <p:cNvSpPr/>
            <p:nvPr/>
          </p:nvSpPr>
          <p:spPr>
            <a:xfrm>
              <a:off x="5470119" y="1712752"/>
              <a:ext cx="70934" cy="49529"/>
            </a:xfrm>
            <a:custGeom>
              <a:rect b="b" l="l" r="r" t="t"/>
              <a:pathLst>
                <a:path extrusionOk="0" h="1395" w="1998">
                  <a:moveTo>
                    <a:pt x="602" y="1"/>
                  </a:moveTo>
                  <a:cubicBezTo>
                    <a:pt x="386" y="1"/>
                    <a:pt x="183" y="49"/>
                    <a:pt x="0" y="137"/>
                  </a:cubicBezTo>
                  <a:cubicBezTo>
                    <a:pt x="68" y="129"/>
                    <a:pt x="134" y="123"/>
                    <a:pt x="202" y="123"/>
                  </a:cubicBezTo>
                  <a:cubicBezTo>
                    <a:pt x="587" y="123"/>
                    <a:pt x="936" y="280"/>
                    <a:pt x="1187" y="532"/>
                  </a:cubicBezTo>
                  <a:cubicBezTo>
                    <a:pt x="1413" y="756"/>
                    <a:pt x="1562" y="1058"/>
                    <a:pt x="1590" y="1395"/>
                  </a:cubicBezTo>
                  <a:lnTo>
                    <a:pt x="1998" y="1395"/>
                  </a:lnTo>
                  <a:cubicBezTo>
                    <a:pt x="1998" y="1009"/>
                    <a:pt x="1841" y="663"/>
                    <a:pt x="1588" y="409"/>
                  </a:cubicBezTo>
                  <a:cubicBezTo>
                    <a:pt x="1336" y="157"/>
                    <a:pt x="986" y="1"/>
                    <a:pt x="602" y="1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5" name="Google Shape;2405;p40"/>
            <p:cNvSpPr/>
            <p:nvPr/>
          </p:nvSpPr>
          <p:spPr>
            <a:xfrm>
              <a:off x="5480593" y="1688396"/>
              <a:ext cx="21905" cy="39872"/>
            </a:xfrm>
            <a:custGeom>
              <a:rect b="b" l="l" r="r" t="t"/>
              <a:pathLst>
                <a:path extrusionOk="0" h="1123" w="617">
                  <a:moveTo>
                    <a:pt x="0" y="0"/>
                  </a:moveTo>
                  <a:lnTo>
                    <a:pt x="0" y="815"/>
                  </a:lnTo>
                  <a:cubicBezTo>
                    <a:pt x="0" y="983"/>
                    <a:pt x="140" y="1123"/>
                    <a:pt x="308" y="1123"/>
                  </a:cubicBezTo>
                  <a:cubicBezTo>
                    <a:pt x="479" y="1123"/>
                    <a:pt x="616" y="983"/>
                    <a:pt x="616" y="813"/>
                  </a:cubicBezTo>
                  <a:lnTo>
                    <a:pt x="61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6" name="Google Shape;2406;p40"/>
            <p:cNvSpPr/>
            <p:nvPr/>
          </p:nvSpPr>
          <p:spPr>
            <a:xfrm>
              <a:off x="5486096" y="1688396"/>
              <a:ext cx="16402" cy="39766"/>
            </a:xfrm>
            <a:custGeom>
              <a:rect b="b" l="l" r="r" t="t"/>
              <a:pathLst>
                <a:path extrusionOk="0" h="1120" w="462">
                  <a:moveTo>
                    <a:pt x="153" y="0"/>
                  </a:moveTo>
                  <a:lnTo>
                    <a:pt x="153" y="812"/>
                  </a:lnTo>
                  <a:cubicBezTo>
                    <a:pt x="153" y="925"/>
                    <a:pt x="91" y="1025"/>
                    <a:pt x="1" y="1078"/>
                  </a:cubicBezTo>
                  <a:cubicBezTo>
                    <a:pt x="45" y="1105"/>
                    <a:pt x="97" y="1120"/>
                    <a:pt x="153" y="1120"/>
                  </a:cubicBezTo>
                  <a:cubicBezTo>
                    <a:pt x="322" y="1120"/>
                    <a:pt x="461" y="982"/>
                    <a:pt x="461" y="813"/>
                  </a:cubicBezTo>
                  <a:lnTo>
                    <a:pt x="461" y="0"/>
                  </a:ln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7" name="Google Shape;2407;p40"/>
            <p:cNvSpPr/>
            <p:nvPr/>
          </p:nvSpPr>
          <p:spPr>
            <a:xfrm>
              <a:off x="5388887" y="1514321"/>
              <a:ext cx="308304" cy="42784"/>
            </a:xfrm>
            <a:custGeom>
              <a:rect b="b" l="l" r="r" t="t"/>
              <a:pathLst>
                <a:path extrusionOk="0" h="1205" w="8684">
                  <a:moveTo>
                    <a:pt x="99" y="0"/>
                  </a:moveTo>
                  <a:cubicBezTo>
                    <a:pt x="46" y="0"/>
                    <a:pt x="0" y="46"/>
                    <a:pt x="0" y="100"/>
                  </a:cubicBezTo>
                  <a:lnTo>
                    <a:pt x="0" y="1205"/>
                  </a:lnTo>
                  <a:lnTo>
                    <a:pt x="8683" y="1205"/>
                  </a:lnTo>
                  <a:lnTo>
                    <a:pt x="8683" y="100"/>
                  </a:lnTo>
                  <a:cubicBezTo>
                    <a:pt x="8683" y="46"/>
                    <a:pt x="8640" y="0"/>
                    <a:pt x="858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8" name="Google Shape;2408;p40"/>
            <p:cNvSpPr/>
            <p:nvPr/>
          </p:nvSpPr>
          <p:spPr>
            <a:xfrm>
              <a:off x="5679413" y="1514321"/>
              <a:ext cx="17787" cy="42784"/>
            </a:xfrm>
            <a:custGeom>
              <a:rect b="b" l="l" r="r" t="t"/>
              <a:pathLst>
                <a:path extrusionOk="0" h="1205" w="501">
                  <a:moveTo>
                    <a:pt x="1" y="0"/>
                  </a:moveTo>
                  <a:cubicBezTo>
                    <a:pt x="27" y="0"/>
                    <a:pt x="53" y="12"/>
                    <a:pt x="70" y="29"/>
                  </a:cubicBezTo>
                  <a:cubicBezTo>
                    <a:pt x="76" y="33"/>
                    <a:pt x="80" y="39"/>
                    <a:pt x="83" y="44"/>
                  </a:cubicBezTo>
                  <a:cubicBezTo>
                    <a:pt x="95" y="61"/>
                    <a:pt x="99" y="80"/>
                    <a:pt x="99" y="100"/>
                  </a:cubicBezTo>
                  <a:lnTo>
                    <a:pt x="99" y="1205"/>
                  </a:lnTo>
                  <a:lnTo>
                    <a:pt x="500" y="1205"/>
                  </a:lnTo>
                  <a:lnTo>
                    <a:pt x="500" y="100"/>
                  </a:lnTo>
                  <a:cubicBezTo>
                    <a:pt x="500" y="77"/>
                    <a:pt x="492" y="55"/>
                    <a:pt x="479" y="36"/>
                  </a:cubicBezTo>
                  <a:cubicBezTo>
                    <a:pt x="476" y="35"/>
                    <a:pt x="473" y="32"/>
                    <a:pt x="472" y="29"/>
                  </a:cubicBezTo>
                  <a:cubicBezTo>
                    <a:pt x="454" y="12"/>
                    <a:pt x="428" y="0"/>
                    <a:pt x="401" y="0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9" name="Google Shape;2409;p40"/>
            <p:cNvSpPr/>
            <p:nvPr/>
          </p:nvSpPr>
          <p:spPr>
            <a:xfrm>
              <a:off x="5447361" y="1605246"/>
              <a:ext cx="88330" cy="94585"/>
            </a:xfrm>
            <a:custGeom>
              <a:rect b="b" l="l" r="r" t="t"/>
              <a:pathLst>
                <a:path extrusionOk="0" h="2664" w="2488">
                  <a:moveTo>
                    <a:pt x="1244" y="1"/>
                  </a:moveTo>
                  <a:lnTo>
                    <a:pt x="1" y="660"/>
                  </a:lnTo>
                  <a:lnTo>
                    <a:pt x="1" y="1421"/>
                  </a:lnTo>
                  <a:cubicBezTo>
                    <a:pt x="1" y="2108"/>
                    <a:pt x="558" y="2663"/>
                    <a:pt x="1244" y="2663"/>
                  </a:cubicBezTo>
                  <a:cubicBezTo>
                    <a:pt x="1932" y="2663"/>
                    <a:pt x="2488" y="2106"/>
                    <a:pt x="2488" y="1421"/>
                  </a:cubicBezTo>
                  <a:lnTo>
                    <a:pt x="2488" y="660"/>
                  </a:lnTo>
                  <a:lnTo>
                    <a:pt x="124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0" name="Google Shape;2410;p40"/>
            <p:cNvSpPr/>
            <p:nvPr/>
          </p:nvSpPr>
          <p:spPr>
            <a:xfrm>
              <a:off x="5447361" y="1582382"/>
              <a:ext cx="88330" cy="51766"/>
            </a:xfrm>
            <a:custGeom>
              <a:rect b="b" l="l" r="r" t="t"/>
              <a:pathLst>
                <a:path extrusionOk="0" h="1458" w="2488">
                  <a:moveTo>
                    <a:pt x="1244" y="0"/>
                  </a:moveTo>
                  <a:cubicBezTo>
                    <a:pt x="558" y="0"/>
                    <a:pt x="1" y="556"/>
                    <a:pt x="1" y="1242"/>
                  </a:cubicBezTo>
                  <a:lnTo>
                    <a:pt x="1" y="1458"/>
                  </a:lnTo>
                  <a:cubicBezTo>
                    <a:pt x="1" y="1458"/>
                    <a:pt x="1" y="1458"/>
                    <a:pt x="2" y="1458"/>
                  </a:cubicBezTo>
                  <a:cubicBezTo>
                    <a:pt x="38" y="1458"/>
                    <a:pt x="817" y="1451"/>
                    <a:pt x="1244" y="859"/>
                  </a:cubicBezTo>
                  <a:cubicBezTo>
                    <a:pt x="1668" y="1448"/>
                    <a:pt x="2436" y="1458"/>
                    <a:pt x="2485" y="1458"/>
                  </a:cubicBezTo>
                  <a:cubicBezTo>
                    <a:pt x="2487" y="1458"/>
                    <a:pt x="2488" y="1458"/>
                    <a:pt x="2488" y="1458"/>
                  </a:cubicBezTo>
                  <a:lnTo>
                    <a:pt x="2488" y="1242"/>
                  </a:lnTo>
                  <a:cubicBezTo>
                    <a:pt x="2488" y="557"/>
                    <a:pt x="1932" y="0"/>
                    <a:pt x="12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1" name="Google Shape;2411;p40"/>
            <p:cNvSpPr/>
            <p:nvPr/>
          </p:nvSpPr>
          <p:spPr>
            <a:xfrm>
              <a:off x="5466746" y="1641176"/>
              <a:ext cx="9941" cy="15374"/>
            </a:xfrm>
            <a:custGeom>
              <a:rect b="b" l="l" r="r" t="t"/>
              <a:pathLst>
                <a:path extrusionOk="0" h="433" w="280">
                  <a:moveTo>
                    <a:pt x="138" y="0"/>
                  </a:moveTo>
                  <a:cubicBezTo>
                    <a:pt x="64" y="0"/>
                    <a:pt x="0" y="61"/>
                    <a:pt x="0" y="139"/>
                  </a:cubicBezTo>
                  <a:lnTo>
                    <a:pt x="0" y="294"/>
                  </a:lnTo>
                  <a:cubicBezTo>
                    <a:pt x="0" y="369"/>
                    <a:pt x="62" y="432"/>
                    <a:pt x="138" y="432"/>
                  </a:cubicBezTo>
                  <a:cubicBezTo>
                    <a:pt x="216" y="432"/>
                    <a:pt x="279" y="369"/>
                    <a:pt x="278" y="294"/>
                  </a:cubicBezTo>
                  <a:lnTo>
                    <a:pt x="278" y="139"/>
                  </a:lnTo>
                  <a:cubicBezTo>
                    <a:pt x="278" y="64"/>
                    <a:pt x="215" y="0"/>
                    <a:pt x="1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2" name="Google Shape;2412;p40"/>
            <p:cNvSpPr/>
            <p:nvPr/>
          </p:nvSpPr>
          <p:spPr>
            <a:xfrm>
              <a:off x="5506439" y="1641176"/>
              <a:ext cx="9905" cy="15374"/>
            </a:xfrm>
            <a:custGeom>
              <a:rect b="b" l="l" r="r" t="t"/>
              <a:pathLst>
                <a:path extrusionOk="0" h="433" w="279">
                  <a:moveTo>
                    <a:pt x="140" y="0"/>
                  </a:moveTo>
                  <a:cubicBezTo>
                    <a:pt x="64" y="0"/>
                    <a:pt x="0" y="61"/>
                    <a:pt x="0" y="139"/>
                  </a:cubicBezTo>
                  <a:lnTo>
                    <a:pt x="0" y="294"/>
                  </a:lnTo>
                  <a:cubicBezTo>
                    <a:pt x="0" y="369"/>
                    <a:pt x="62" y="432"/>
                    <a:pt x="140" y="432"/>
                  </a:cubicBezTo>
                  <a:cubicBezTo>
                    <a:pt x="218" y="432"/>
                    <a:pt x="278" y="369"/>
                    <a:pt x="278" y="294"/>
                  </a:cubicBezTo>
                  <a:lnTo>
                    <a:pt x="278" y="139"/>
                  </a:lnTo>
                  <a:cubicBezTo>
                    <a:pt x="278" y="64"/>
                    <a:pt x="215" y="0"/>
                    <a:pt x="1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3" name="Google Shape;2413;p40"/>
            <p:cNvSpPr/>
            <p:nvPr/>
          </p:nvSpPr>
          <p:spPr>
            <a:xfrm>
              <a:off x="5570133" y="1600418"/>
              <a:ext cx="85810" cy="72572"/>
            </a:xfrm>
            <a:custGeom>
              <a:rect b="b" l="l" r="r" t="t"/>
              <a:pathLst>
                <a:path extrusionOk="0" h="2044" w="2417">
                  <a:moveTo>
                    <a:pt x="175" y="0"/>
                  </a:moveTo>
                  <a:cubicBezTo>
                    <a:pt x="79" y="0"/>
                    <a:pt x="1" y="79"/>
                    <a:pt x="1" y="176"/>
                  </a:cubicBezTo>
                  <a:lnTo>
                    <a:pt x="1" y="1173"/>
                  </a:lnTo>
                  <a:cubicBezTo>
                    <a:pt x="1" y="1271"/>
                    <a:pt x="80" y="1349"/>
                    <a:pt x="175" y="1349"/>
                  </a:cubicBezTo>
                  <a:lnTo>
                    <a:pt x="342" y="1349"/>
                  </a:lnTo>
                  <a:cubicBezTo>
                    <a:pt x="399" y="1349"/>
                    <a:pt x="447" y="1393"/>
                    <a:pt x="448" y="1451"/>
                  </a:cubicBezTo>
                  <a:cubicBezTo>
                    <a:pt x="454" y="1585"/>
                    <a:pt x="444" y="1822"/>
                    <a:pt x="333" y="1986"/>
                  </a:cubicBezTo>
                  <a:cubicBezTo>
                    <a:pt x="315" y="2012"/>
                    <a:pt x="335" y="2043"/>
                    <a:pt x="364" y="2043"/>
                  </a:cubicBezTo>
                  <a:cubicBezTo>
                    <a:pt x="367" y="2043"/>
                    <a:pt x="370" y="2043"/>
                    <a:pt x="374" y="2042"/>
                  </a:cubicBezTo>
                  <a:cubicBezTo>
                    <a:pt x="576" y="1980"/>
                    <a:pt x="988" y="1810"/>
                    <a:pt x="1178" y="1410"/>
                  </a:cubicBezTo>
                  <a:cubicBezTo>
                    <a:pt x="1197" y="1373"/>
                    <a:pt x="1234" y="1350"/>
                    <a:pt x="1276" y="1350"/>
                  </a:cubicBezTo>
                  <a:lnTo>
                    <a:pt x="2240" y="1350"/>
                  </a:lnTo>
                  <a:cubicBezTo>
                    <a:pt x="2336" y="1350"/>
                    <a:pt x="2414" y="1271"/>
                    <a:pt x="2414" y="1176"/>
                  </a:cubicBezTo>
                  <a:lnTo>
                    <a:pt x="2414" y="176"/>
                  </a:lnTo>
                  <a:cubicBezTo>
                    <a:pt x="2417" y="79"/>
                    <a:pt x="2339" y="0"/>
                    <a:pt x="22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4" name="Google Shape;2414;p40"/>
            <p:cNvSpPr/>
            <p:nvPr/>
          </p:nvSpPr>
          <p:spPr>
            <a:xfrm>
              <a:off x="5581316" y="1648312"/>
              <a:ext cx="34189" cy="24711"/>
            </a:xfrm>
            <a:custGeom>
              <a:rect b="b" l="l" r="r" t="t"/>
              <a:pathLst>
                <a:path extrusionOk="0" h="696" w="963">
                  <a:moveTo>
                    <a:pt x="592" y="1"/>
                  </a:moveTo>
                  <a:cubicBezTo>
                    <a:pt x="551" y="1"/>
                    <a:pt x="515" y="24"/>
                    <a:pt x="495" y="61"/>
                  </a:cubicBezTo>
                  <a:cubicBezTo>
                    <a:pt x="397" y="267"/>
                    <a:pt x="238" y="413"/>
                    <a:pt x="82" y="513"/>
                  </a:cubicBezTo>
                  <a:cubicBezTo>
                    <a:pt x="66" y="556"/>
                    <a:pt x="46" y="600"/>
                    <a:pt x="18" y="637"/>
                  </a:cubicBezTo>
                  <a:cubicBezTo>
                    <a:pt x="1" y="662"/>
                    <a:pt x="19" y="695"/>
                    <a:pt x="47" y="695"/>
                  </a:cubicBezTo>
                  <a:cubicBezTo>
                    <a:pt x="51" y="695"/>
                    <a:pt x="54" y="695"/>
                    <a:pt x="59" y="693"/>
                  </a:cubicBezTo>
                  <a:cubicBezTo>
                    <a:pt x="261" y="633"/>
                    <a:pt x="673" y="461"/>
                    <a:pt x="866" y="61"/>
                  </a:cubicBezTo>
                  <a:cubicBezTo>
                    <a:pt x="883" y="25"/>
                    <a:pt x="922" y="1"/>
                    <a:pt x="962" y="1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5" name="Google Shape;2415;p40"/>
            <p:cNvSpPr/>
            <p:nvPr/>
          </p:nvSpPr>
          <p:spPr>
            <a:xfrm>
              <a:off x="5636560" y="1600418"/>
              <a:ext cx="19384" cy="47896"/>
            </a:xfrm>
            <a:custGeom>
              <a:rect b="b" l="l" r="r" t="t"/>
              <a:pathLst>
                <a:path extrusionOk="0" h="1349" w="546">
                  <a:moveTo>
                    <a:pt x="1" y="0"/>
                  </a:moveTo>
                  <a:cubicBezTo>
                    <a:pt x="96" y="0"/>
                    <a:pt x="175" y="78"/>
                    <a:pt x="175" y="176"/>
                  </a:cubicBezTo>
                  <a:lnTo>
                    <a:pt x="175" y="1173"/>
                  </a:lnTo>
                  <a:cubicBezTo>
                    <a:pt x="175" y="1271"/>
                    <a:pt x="97" y="1349"/>
                    <a:pt x="1" y="1349"/>
                  </a:cubicBezTo>
                  <a:lnTo>
                    <a:pt x="370" y="1349"/>
                  </a:lnTo>
                  <a:cubicBezTo>
                    <a:pt x="467" y="1349"/>
                    <a:pt x="546" y="1271"/>
                    <a:pt x="546" y="1173"/>
                  </a:cubicBezTo>
                  <a:lnTo>
                    <a:pt x="546" y="176"/>
                  </a:lnTo>
                  <a:cubicBezTo>
                    <a:pt x="546" y="79"/>
                    <a:pt x="468" y="0"/>
                    <a:pt x="370" y="0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6" name="Google Shape;2416;p40"/>
            <p:cNvSpPr/>
            <p:nvPr/>
          </p:nvSpPr>
          <p:spPr>
            <a:xfrm>
              <a:off x="5431775" y="1634217"/>
              <a:ext cx="17006" cy="23788"/>
            </a:xfrm>
            <a:custGeom>
              <a:rect b="b" l="l" r="r" t="t"/>
              <a:pathLst>
                <a:path extrusionOk="0" h="670" w="479">
                  <a:moveTo>
                    <a:pt x="336" y="1"/>
                  </a:moveTo>
                  <a:cubicBezTo>
                    <a:pt x="151" y="1"/>
                    <a:pt x="1" y="149"/>
                    <a:pt x="1" y="335"/>
                  </a:cubicBezTo>
                  <a:cubicBezTo>
                    <a:pt x="1" y="520"/>
                    <a:pt x="151" y="670"/>
                    <a:pt x="336" y="670"/>
                  </a:cubicBezTo>
                  <a:lnTo>
                    <a:pt x="479" y="670"/>
                  </a:lnTo>
                  <a:lnTo>
                    <a:pt x="47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7" name="Google Shape;2417;p40"/>
            <p:cNvSpPr/>
            <p:nvPr/>
          </p:nvSpPr>
          <p:spPr>
            <a:xfrm>
              <a:off x="5534984" y="1634217"/>
              <a:ext cx="16970" cy="23788"/>
            </a:xfrm>
            <a:custGeom>
              <a:rect b="b" l="l" r="r" t="t"/>
              <a:pathLst>
                <a:path extrusionOk="0" h="670" w="478">
                  <a:moveTo>
                    <a:pt x="1" y="1"/>
                  </a:moveTo>
                  <a:lnTo>
                    <a:pt x="1" y="670"/>
                  </a:lnTo>
                  <a:lnTo>
                    <a:pt x="143" y="670"/>
                  </a:lnTo>
                  <a:cubicBezTo>
                    <a:pt x="329" y="670"/>
                    <a:pt x="477" y="520"/>
                    <a:pt x="477" y="335"/>
                  </a:cubicBezTo>
                  <a:cubicBezTo>
                    <a:pt x="477" y="149"/>
                    <a:pt x="329" y="1"/>
                    <a:pt x="1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8" name="Google Shape;2418;p40"/>
            <p:cNvSpPr/>
            <p:nvPr/>
          </p:nvSpPr>
          <p:spPr>
            <a:xfrm>
              <a:off x="5534984" y="1634785"/>
              <a:ext cx="16970" cy="23220"/>
            </a:xfrm>
            <a:custGeom>
              <a:rect b="b" l="l" r="r" t="t"/>
              <a:pathLst>
                <a:path extrusionOk="0" h="654" w="478">
                  <a:moveTo>
                    <a:pt x="250" y="1"/>
                  </a:moveTo>
                  <a:lnTo>
                    <a:pt x="250" y="1"/>
                  </a:lnTo>
                  <a:cubicBezTo>
                    <a:pt x="277" y="50"/>
                    <a:pt x="293" y="104"/>
                    <a:pt x="293" y="165"/>
                  </a:cubicBezTo>
                  <a:cubicBezTo>
                    <a:pt x="293" y="334"/>
                    <a:pt x="166" y="475"/>
                    <a:pt x="1" y="497"/>
                  </a:cubicBezTo>
                  <a:lnTo>
                    <a:pt x="1" y="654"/>
                  </a:lnTo>
                  <a:lnTo>
                    <a:pt x="143" y="654"/>
                  </a:lnTo>
                  <a:cubicBezTo>
                    <a:pt x="329" y="654"/>
                    <a:pt x="477" y="504"/>
                    <a:pt x="477" y="319"/>
                  </a:cubicBezTo>
                  <a:cubicBezTo>
                    <a:pt x="477" y="225"/>
                    <a:pt x="440" y="143"/>
                    <a:pt x="381" y="81"/>
                  </a:cubicBezTo>
                  <a:cubicBezTo>
                    <a:pt x="343" y="45"/>
                    <a:pt x="300" y="16"/>
                    <a:pt x="250" y="1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9" name="Google Shape;2419;p40"/>
            <p:cNvSpPr/>
            <p:nvPr/>
          </p:nvSpPr>
          <p:spPr>
            <a:xfrm>
              <a:off x="5479421" y="1663402"/>
              <a:ext cx="24355" cy="13101"/>
            </a:xfrm>
            <a:custGeom>
              <a:rect b="b" l="l" r="r" t="t"/>
              <a:pathLst>
                <a:path extrusionOk="0" h="369" w="686">
                  <a:moveTo>
                    <a:pt x="529" y="0"/>
                  </a:moveTo>
                  <a:cubicBezTo>
                    <a:pt x="488" y="0"/>
                    <a:pt x="447" y="18"/>
                    <a:pt x="419" y="52"/>
                  </a:cubicBezTo>
                  <a:cubicBezTo>
                    <a:pt x="399" y="75"/>
                    <a:pt x="371" y="90"/>
                    <a:pt x="341" y="90"/>
                  </a:cubicBezTo>
                  <a:cubicBezTo>
                    <a:pt x="311" y="90"/>
                    <a:pt x="284" y="78"/>
                    <a:pt x="263" y="54"/>
                  </a:cubicBezTo>
                  <a:cubicBezTo>
                    <a:pt x="237" y="20"/>
                    <a:pt x="197" y="3"/>
                    <a:pt x="156" y="3"/>
                  </a:cubicBezTo>
                  <a:cubicBezTo>
                    <a:pt x="125" y="3"/>
                    <a:pt x="94" y="14"/>
                    <a:pt x="68" y="35"/>
                  </a:cubicBezTo>
                  <a:cubicBezTo>
                    <a:pt x="9" y="82"/>
                    <a:pt x="0" y="172"/>
                    <a:pt x="48" y="231"/>
                  </a:cubicBezTo>
                  <a:cubicBezTo>
                    <a:pt x="120" y="318"/>
                    <a:pt x="228" y="369"/>
                    <a:pt x="341" y="369"/>
                  </a:cubicBezTo>
                  <a:cubicBezTo>
                    <a:pt x="456" y="369"/>
                    <a:pt x="564" y="317"/>
                    <a:pt x="636" y="226"/>
                  </a:cubicBezTo>
                  <a:cubicBezTo>
                    <a:pt x="685" y="166"/>
                    <a:pt x="674" y="80"/>
                    <a:pt x="615" y="31"/>
                  </a:cubicBezTo>
                  <a:cubicBezTo>
                    <a:pt x="589" y="10"/>
                    <a:pt x="559" y="0"/>
                    <a:pt x="5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0" name="Google Shape;2420;p40"/>
            <p:cNvSpPr/>
            <p:nvPr/>
          </p:nvSpPr>
          <p:spPr>
            <a:xfrm>
              <a:off x="5484924" y="1621614"/>
              <a:ext cx="50769" cy="78147"/>
            </a:xfrm>
            <a:custGeom>
              <a:rect b="b" l="l" r="r" t="t"/>
              <a:pathLst>
                <a:path extrusionOk="0" h="2201" w="1430">
                  <a:moveTo>
                    <a:pt x="1058" y="0"/>
                  </a:moveTo>
                  <a:lnTo>
                    <a:pt x="1058" y="957"/>
                  </a:lnTo>
                  <a:cubicBezTo>
                    <a:pt x="1058" y="1580"/>
                    <a:pt x="599" y="2097"/>
                    <a:pt x="1" y="2186"/>
                  </a:cubicBezTo>
                  <a:cubicBezTo>
                    <a:pt x="62" y="2195"/>
                    <a:pt x="123" y="2201"/>
                    <a:pt x="186" y="2201"/>
                  </a:cubicBezTo>
                  <a:cubicBezTo>
                    <a:pt x="874" y="2201"/>
                    <a:pt x="1430" y="1645"/>
                    <a:pt x="1430" y="957"/>
                  </a:cubicBezTo>
                  <a:lnTo>
                    <a:pt x="1430" y="197"/>
                  </a:lnTo>
                  <a:lnTo>
                    <a:pt x="1058" y="0"/>
                  </a:ln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1" name="Google Shape;2421;p40"/>
            <p:cNvSpPr/>
            <p:nvPr/>
          </p:nvSpPr>
          <p:spPr>
            <a:xfrm>
              <a:off x="5484924" y="1582311"/>
              <a:ext cx="50769" cy="51837"/>
            </a:xfrm>
            <a:custGeom>
              <a:rect b="b" l="l" r="r" t="t"/>
              <a:pathLst>
                <a:path extrusionOk="0" h="1460" w="1430">
                  <a:moveTo>
                    <a:pt x="186" y="1"/>
                  </a:moveTo>
                  <a:cubicBezTo>
                    <a:pt x="123" y="1"/>
                    <a:pt x="62" y="6"/>
                    <a:pt x="1" y="17"/>
                  </a:cubicBezTo>
                  <a:cubicBezTo>
                    <a:pt x="599" y="104"/>
                    <a:pt x="1058" y="621"/>
                    <a:pt x="1058" y="1244"/>
                  </a:cubicBezTo>
                  <a:lnTo>
                    <a:pt x="1058" y="1412"/>
                  </a:lnTo>
                  <a:cubicBezTo>
                    <a:pt x="1251" y="1458"/>
                    <a:pt x="1397" y="1460"/>
                    <a:pt x="1425" y="1460"/>
                  </a:cubicBezTo>
                  <a:cubicBezTo>
                    <a:pt x="1428" y="1460"/>
                    <a:pt x="1430" y="1460"/>
                    <a:pt x="1430" y="1460"/>
                  </a:cubicBezTo>
                  <a:lnTo>
                    <a:pt x="1430" y="1244"/>
                  </a:lnTo>
                  <a:cubicBezTo>
                    <a:pt x="1430" y="559"/>
                    <a:pt x="874" y="2"/>
                    <a:pt x="186" y="1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422" name="Google Shape;2422;p40"/>
          <p:cNvGrpSpPr/>
          <p:nvPr/>
        </p:nvGrpSpPr>
        <p:grpSpPr>
          <a:xfrm>
            <a:off x="4771903" y="1514250"/>
            <a:ext cx="247602" cy="327108"/>
            <a:chOff x="4771903" y="1514250"/>
            <a:chExt cx="247602" cy="327108"/>
          </a:xfrm>
        </p:grpSpPr>
        <p:sp>
          <p:nvSpPr>
            <p:cNvPr id="2423" name="Google Shape;2423;p40"/>
            <p:cNvSpPr/>
            <p:nvPr/>
          </p:nvSpPr>
          <p:spPr>
            <a:xfrm>
              <a:off x="4771903" y="1514321"/>
              <a:ext cx="247594" cy="327037"/>
            </a:xfrm>
            <a:custGeom>
              <a:rect b="b" l="l" r="r" t="t"/>
              <a:pathLst>
                <a:path extrusionOk="0" h="9211" w="6974">
                  <a:moveTo>
                    <a:pt x="360" y="0"/>
                  </a:moveTo>
                  <a:cubicBezTo>
                    <a:pt x="163" y="0"/>
                    <a:pt x="0" y="162"/>
                    <a:pt x="0" y="360"/>
                  </a:cubicBezTo>
                  <a:lnTo>
                    <a:pt x="0" y="8850"/>
                  </a:lnTo>
                  <a:cubicBezTo>
                    <a:pt x="0" y="9049"/>
                    <a:pt x="160" y="9210"/>
                    <a:pt x="360" y="9210"/>
                  </a:cubicBezTo>
                  <a:lnTo>
                    <a:pt x="6614" y="9210"/>
                  </a:lnTo>
                  <a:cubicBezTo>
                    <a:pt x="6813" y="9210"/>
                    <a:pt x="6974" y="9050"/>
                    <a:pt x="6974" y="8850"/>
                  </a:cubicBezTo>
                  <a:lnTo>
                    <a:pt x="6974" y="1422"/>
                  </a:lnTo>
                  <a:lnTo>
                    <a:pt x="55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4" name="Google Shape;2424;p40"/>
            <p:cNvSpPr/>
            <p:nvPr/>
          </p:nvSpPr>
          <p:spPr>
            <a:xfrm>
              <a:off x="4993588" y="1551778"/>
              <a:ext cx="25917" cy="289579"/>
            </a:xfrm>
            <a:custGeom>
              <a:rect b="b" l="l" r="r" t="t"/>
              <a:pathLst>
                <a:path extrusionOk="0" h="8156" w="730">
                  <a:moveTo>
                    <a:pt x="360" y="0"/>
                  </a:moveTo>
                  <a:lnTo>
                    <a:pt x="360" y="7795"/>
                  </a:lnTo>
                  <a:cubicBezTo>
                    <a:pt x="360" y="7994"/>
                    <a:pt x="200" y="8155"/>
                    <a:pt x="0" y="8155"/>
                  </a:cubicBezTo>
                  <a:lnTo>
                    <a:pt x="370" y="8155"/>
                  </a:lnTo>
                  <a:cubicBezTo>
                    <a:pt x="569" y="8155"/>
                    <a:pt x="730" y="7995"/>
                    <a:pt x="730" y="7795"/>
                  </a:cubicBezTo>
                  <a:lnTo>
                    <a:pt x="730" y="367"/>
                  </a:lnTo>
                  <a:lnTo>
                    <a:pt x="360" y="0"/>
                  </a:ln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5" name="Google Shape;2425;p40"/>
            <p:cNvSpPr/>
            <p:nvPr/>
          </p:nvSpPr>
          <p:spPr>
            <a:xfrm>
              <a:off x="4968558" y="1514321"/>
              <a:ext cx="50911" cy="50453"/>
            </a:xfrm>
            <a:custGeom>
              <a:rect b="b" l="l" r="r" t="t"/>
              <a:pathLst>
                <a:path extrusionOk="0" h="1421" w="1434">
                  <a:moveTo>
                    <a:pt x="0" y="0"/>
                  </a:moveTo>
                  <a:lnTo>
                    <a:pt x="0" y="1241"/>
                  </a:lnTo>
                  <a:cubicBezTo>
                    <a:pt x="0" y="1339"/>
                    <a:pt x="81" y="1421"/>
                    <a:pt x="180" y="1421"/>
                  </a:cubicBezTo>
                  <a:lnTo>
                    <a:pt x="1434" y="14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6" name="Google Shape;2426;p40"/>
            <p:cNvSpPr/>
            <p:nvPr/>
          </p:nvSpPr>
          <p:spPr>
            <a:xfrm>
              <a:off x="4968594" y="1545955"/>
              <a:ext cx="50911" cy="18889"/>
            </a:xfrm>
            <a:custGeom>
              <a:rect b="b" l="l" r="r" t="t"/>
              <a:pathLst>
                <a:path extrusionOk="0" h="532" w="1434">
                  <a:moveTo>
                    <a:pt x="1" y="0"/>
                  </a:moveTo>
                  <a:lnTo>
                    <a:pt x="1" y="350"/>
                  </a:lnTo>
                  <a:cubicBezTo>
                    <a:pt x="1" y="451"/>
                    <a:pt x="81" y="531"/>
                    <a:pt x="181" y="531"/>
                  </a:cubicBezTo>
                  <a:lnTo>
                    <a:pt x="1434" y="531"/>
                  </a:lnTo>
                  <a:lnTo>
                    <a:pt x="1015" y="114"/>
                  </a:lnTo>
                  <a:lnTo>
                    <a:pt x="168" y="114"/>
                  </a:lnTo>
                  <a:cubicBezTo>
                    <a:pt x="93" y="114"/>
                    <a:pt x="28" y="66"/>
                    <a:pt x="1" y="0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7" name="Google Shape;2427;p40"/>
            <p:cNvSpPr/>
            <p:nvPr/>
          </p:nvSpPr>
          <p:spPr>
            <a:xfrm>
              <a:off x="4801691" y="1514321"/>
              <a:ext cx="45408" cy="62063"/>
            </a:xfrm>
            <a:custGeom>
              <a:rect b="b" l="l" r="r" t="t"/>
              <a:pathLst>
                <a:path extrusionOk="0" h="1748" w="1279">
                  <a:moveTo>
                    <a:pt x="0" y="0"/>
                  </a:moveTo>
                  <a:lnTo>
                    <a:pt x="0" y="1654"/>
                  </a:lnTo>
                  <a:cubicBezTo>
                    <a:pt x="0" y="1708"/>
                    <a:pt x="45" y="1748"/>
                    <a:pt x="93" y="1748"/>
                  </a:cubicBezTo>
                  <a:cubicBezTo>
                    <a:pt x="109" y="1748"/>
                    <a:pt x="126" y="1743"/>
                    <a:pt x="141" y="1733"/>
                  </a:cubicBezTo>
                  <a:lnTo>
                    <a:pt x="589" y="1454"/>
                  </a:lnTo>
                  <a:cubicBezTo>
                    <a:pt x="605" y="1445"/>
                    <a:pt x="622" y="1441"/>
                    <a:pt x="639" y="1441"/>
                  </a:cubicBezTo>
                  <a:cubicBezTo>
                    <a:pt x="656" y="1441"/>
                    <a:pt x="673" y="1445"/>
                    <a:pt x="688" y="1454"/>
                  </a:cubicBezTo>
                  <a:lnTo>
                    <a:pt x="1136" y="1733"/>
                  </a:lnTo>
                  <a:cubicBezTo>
                    <a:pt x="1152" y="1743"/>
                    <a:pt x="1169" y="1748"/>
                    <a:pt x="1186" y="1748"/>
                  </a:cubicBezTo>
                  <a:cubicBezTo>
                    <a:pt x="1234" y="1748"/>
                    <a:pt x="1278" y="1708"/>
                    <a:pt x="1278" y="1654"/>
                  </a:cubicBezTo>
                  <a:lnTo>
                    <a:pt x="127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8" name="Google Shape;2428;p40"/>
            <p:cNvSpPr/>
            <p:nvPr/>
          </p:nvSpPr>
          <p:spPr>
            <a:xfrm>
              <a:off x="4833112" y="1514250"/>
              <a:ext cx="13917" cy="62098"/>
            </a:xfrm>
            <a:custGeom>
              <a:rect b="b" l="l" r="r" t="t"/>
              <a:pathLst>
                <a:path extrusionOk="0" h="1749" w="392">
                  <a:moveTo>
                    <a:pt x="22" y="1"/>
                  </a:moveTo>
                  <a:lnTo>
                    <a:pt x="22" y="1518"/>
                  </a:lnTo>
                  <a:cubicBezTo>
                    <a:pt x="22" y="1542"/>
                    <a:pt x="15" y="1562"/>
                    <a:pt x="0" y="1578"/>
                  </a:cubicBezTo>
                  <a:lnTo>
                    <a:pt x="249" y="1735"/>
                  </a:lnTo>
                  <a:cubicBezTo>
                    <a:pt x="265" y="1744"/>
                    <a:pt x="282" y="1749"/>
                    <a:pt x="298" y="1749"/>
                  </a:cubicBezTo>
                  <a:cubicBezTo>
                    <a:pt x="347" y="1749"/>
                    <a:pt x="392" y="1711"/>
                    <a:pt x="392" y="1656"/>
                  </a:cubicBezTo>
                  <a:lnTo>
                    <a:pt x="392" y="2"/>
                  </a:lnTo>
                  <a:lnTo>
                    <a:pt x="392" y="1"/>
                  </a:ln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9" name="Google Shape;2429;p40"/>
            <p:cNvSpPr/>
            <p:nvPr/>
          </p:nvSpPr>
          <p:spPr>
            <a:xfrm>
              <a:off x="4918321" y="1623140"/>
              <a:ext cx="30177" cy="39375"/>
            </a:xfrm>
            <a:custGeom>
              <a:rect b="b" l="l" r="r" t="t"/>
              <a:pathLst>
                <a:path extrusionOk="0" h="1109" w="850">
                  <a:moveTo>
                    <a:pt x="373" y="280"/>
                  </a:moveTo>
                  <a:cubicBezTo>
                    <a:pt x="555" y="280"/>
                    <a:pt x="569" y="490"/>
                    <a:pt x="569" y="555"/>
                  </a:cubicBezTo>
                  <a:cubicBezTo>
                    <a:pt x="569" y="690"/>
                    <a:pt x="510" y="827"/>
                    <a:pt x="378" y="828"/>
                  </a:cubicBezTo>
                  <a:cubicBezTo>
                    <a:pt x="353" y="831"/>
                    <a:pt x="316" y="831"/>
                    <a:pt x="278" y="831"/>
                  </a:cubicBezTo>
                  <a:lnTo>
                    <a:pt x="278" y="555"/>
                  </a:lnTo>
                  <a:lnTo>
                    <a:pt x="278" y="280"/>
                  </a:lnTo>
                  <a:close/>
                  <a:moveTo>
                    <a:pt x="142" y="1"/>
                  </a:moveTo>
                  <a:cubicBezTo>
                    <a:pt x="104" y="1"/>
                    <a:pt x="68" y="15"/>
                    <a:pt x="42" y="42"/>
                  </a:cubicBezTo>
                  <a:cubicBezTo>
                    <a:pt x="15" y="70"/>
                    <a:pt x="1" y="104"/>
                    <a:pt x="1" y="142"/>
                  </a:cubicBezTo>
                  <a:lnTo>
                    <a:pt x="1" y="555"/>
                  </a:lnTo>
                  <a:cubicBezTo>
                    <a:pt x="1" y="670"/>
                    <a:pt x="4" y="970"/>
                    <a:pt x="4" y="970"/>
                  </a:cubicBezTo>
                  <a:cubicBezTo>
                    <a:pt x="4" y="1008"/>
                    <a:pt x="18" y="1044"/>
                    <a:pt x="44" y="1070"/>
                  </a:cubicBezTo>
                  <a:cubicBezTo>
                    <a:pt x="70" y="1094"/>
                    <a:pt x="106" y="1109"/>
                    <a:pt x="142" y="1109"/>
                  </a:cubicBezTo>
                  <a:cubicBezTo>
                    <a:pt x="149" y="1109"/>
                    <a:pt x="316" y="1107"/>
                    <a:pt x="386" y="1107"/>
                  </a:cubicBezTo>
                  <a:cubicBezTo>
                    <a:pt x="654" y="1101"/>
                    <a:pt x="850" y="870"/>
                    <a:pt x="850" y="555"/>
                  </a:cubicBezTo>
                  <a:cubicBezTo>
                    <a:pt x="850" y="224"/>
                    <a:pt x="661" y="1"/>
                    <a:pt x="378" y="1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0" name="Google Shape;2430;p40"/>
            <p:cNvSpPr/>
            <p:nvPr/>
          </p:nvSpPr>
          <p:spPr>
            <a:xfrm>
              <a:off x="4796721" y="1622714"/>
              <a:ext cx="26627" cy="40227"/>
            </a:xfrm>
            <a:custGeom>
              <a:rect b="b" l="l" r="r" t="t"/>
              <a:pathLst>
                <a:path extrusionOk="0" h="1133" w="750">
                  <a:moveTo>
                    <a:pt x="140" y="1"/>
                  </a:moveTo>
                  <a:cubicBezTo>
                    <a:pt x="63" y="1"/>
                    <a:pt x="1" y="63"/>
                    <a:pt x="1" y="139"/>
                  </a:cubicBezTo>
                  <a:cubicBezTo>
                    <a:pt x="1" y="217"/>
                    <a:pt x="64" y="277"/>
                    <a:pt x="140" y="277"/>
                  </a:cubicBezTo>
                  <a:lnTo>
                    <a:pt x="235" y="277"/>
                  </a:lnTo>
                  <a:lnTo>
                    <a:pt x="235" y="992"/>
                  </a:lnTo>
                  <a:cubicBezTo>
                    <a:pt x="235" y="1070"/>
                    <a:pt x="299" y="1132"/>
                    <a:pt x="374" y="1132"/>
                  </a:cubicBezTo>
                  <a:cubicBezTo>
                    <a:pt x="450" y="1132"/>
                    <a:pt x="512" y="1069"/>
                    <a:pt x="512" y="992"/>
                  </a:cubicBezTo>
                  <a:lnTo>
                    <a:pt x="512" y="277"/>
                  </a:lnTo>
                  <a:lnTo>
                    <a:pt x="611" y="277"/>
                  </a:lnTo>
                  <a:cubicBezTo>
                    <a:pt x="689" y="277"/>
                    <a:pt x="749" y="214"/>
                    <a:pt x="749" y="139"/>
                  </a:cubicBezTo>
                  <a:cubicBezTo>
                    <a:pt x="749" y="63"/>
                    <a:pt x="687" y="1"/>
                    <a:pt x="611" y="1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1" name="Google Shape;2431;p40"/>
            <p:cNvSpPr/>
            <p:nvPr/>
          </p:nvSpPr>
          <p:spPr>
            <a:xfrm>
              <a:off x="4878734" y="1637910"/>
              <a:ext cx="28295" cy="9835"/>
            </a:xfrm>
            <a:custGeom>
              <a:rect b="b" l="l" r="r" t="t"/>
              <a:pathLst>
                <a:path extrusionOk="0" h="277" w="797">
                  <a:moveTo>
                    <a:pt x="140" y="0"/>
                  </a:moveTo>
                  <a:cubicBezTo>
                    <a:pt x="62" y="0"/>
                    <a:pt x="0" y="64"/>
                    <a:pt x="0" y="139"/>
                  </a:cubicBezTo>
                  <a:cubicBezTo>
                    <a:pt x="0" y="215"/>
                    <a:pt x="64" y="277"/>
                    <a:pt x="140" y="277"/>
                  </a:cubicBezTo>
                  <a:lnTo>
                    <a:pt x="658" y="277"/>
                  </a:lnTo>
                  <a:cubicBezTo>
                    <a:pt x="734" y="277"/>
                    <a:pt x="796" y="215"/>
                    <a:pt x="796" y="139"/>
                  </a:cubicBezTo>
                  <a:cubicBezTo>
                    <a:pt x="796" y="64"/>
                    <a:pt x="734" y="0"/>
                    <a:pt x="658" y="0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2" name="Google Shape;2432;p40"/>
            <p:cNvSpPr/>
            <p:nvPr/>
          </p:nvSpPr>
          <p:spPr>
            <a:xfrm>
              <a:off x="4954499" y="1622572"/>
              <a:ext cx="40260" cy="40298"/>
            </a:xfrm>
            <a:custGeom>
              <a:rect b="b" l="l" r="r" t="t"/>
              <a:pathLst>
                <a:path extrusionOk="0" h="1135" w="1134">
                  <a:moveTo>
                    <a:pt x="566" y="281"/>
                  </a:moveTo>
                  <a:cubicBezTo>
                    <a:pt x="724" y="281"/>
                    <a:pt x="854" y="411"/>
                    <a:pt x="854" y="569"/>
                  </a:cubicBezTo>
                  <a:cubicBezTo>
                    <a:pt x="854" y="727"/>
                    <a:pt x="726" y="857"/>
                    <a:pt x="566" y="857"/>
                  </a:cubicBezTo>
                  <a:cubicBezTo>
                    <a:pt x="409" y="857"/>
                    <a:pt x="278" y="727"/>
                    <a:pt x="278" y="569"/>
                  </a:cubicBezTo>
                  <a:cubicBezTo>
                    <a:pt x="278" y="411"/>
                    <a:pt x="409" y="281"/>
                    <a:pt x="566" y="281"/>
                  </a:cubicBezTo>
                  <a:close/>
                  <a:moveTo>
                    <a:pt x="566" y="1"/>
                  </a:moveTo>
                  <a:cubicBezTo>
                    <a:pt x="254" y="1"/>
                    <a:pt x="1" y="254"/>
                    <a:pt x="1" y="568"/>
                  </a:cubicBezTo>
                  <a:cubicBezTo>
                    <a:pt x="1" y="880"/>
                    <a:pt x="254" y="1135"/>
                    <a:pt x="566" y="1135"/>
                  </a:cubicBezTo>
                  <a:cubicBezTo>
                    <a:pt x="880" y="1135"/>
                    <a:pt x="1133" y="880"/>
                    <a:pt x="1133" y="568"/>
                  </a:cubicBezTo>
                  <a:cubicBezTo>
                    <a:pt x="1133" y="254"/>
                    <a:pt x="878" y="1"/>
                    <a:pt x="566" y="1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3" name="Google Shape;2433;p40"/>
            <p:cNvSpPr/>
            <p:nvPr/>
          </p:nvSpPr>
          <p:spPr>
            <a:xfrm>
              <a:off x="4826863" y="1622714"/>
              <a:ext cx="40295" cy="40263"/>
            </a:xfrm>
            <a:custGeom>
              <a:rect b="b" l="l" r="r" t="t"/>
              <a:pathLst>
                <a:path extrusionOk="0" h="1134" w="1135">
                  <a:moveTo>
                    <a:pt x="568" y="279"/>
                  </a:moveTo>
                  <a:cubicBezTo>
                    <a:pt x="726" y="279"/>
                    <a:pt x="856" y="408"/>
                    <a:pt x="856" y="567"/>
                  </a:cubicBezTo>
                  <a:cubicBezTo>
                    <a:pt x="856" y="725"/>
                    <a:pt x="726" y="854"/>
                    <a:pt x="568" y="854"/>
                  </a:cubicBezTo>
                  <a:cubicBezTo>
                    <a:pt x="410" y="854"/>
                    <a:pt x="280" y="725"/>
                    <a:pt x="280" y="567"/>
                  </a:cubicBezTo>
                  <a:cubicBezTo>
                    <a:pt x="280" y="408"/>
                    <a:pt x="410" y="279"/>
                    <a:pt x="568" y="279"/>
                  </a:cubicBezTo>
                  <a:close/>
                  <a:moveTo>
                    <a:pt x="568" y="1"/>
                  </a:moveTo>
                  <a:cubicBezTo>
                    <a:pt x="256" y="1"/>
                    <a:pt x="1" y="254"/>
                    <a:pt x="1" y="567"/>
                  </a:cubicBezTo>
                  <a:cubicBezTo>
                    <a:pt x="1" y="880"/>
                    <a:pt x="256" y="1134"/>
                    <a:pt x="568" y="1134"/>
                  </a:cubicBezTo>
                  <a:cubicBezTo>
                    <a:pt x="882" y="1134"/>
                    <a:pt x="1135" y="880"/>
                    <a:pt x="1135" y="567"/>
                  </a:cubicBezTo>
                  <a:cubicBezTo>
                    <a:pt x="1135" y="254"/>
                    <a:pt x="882" y="1"/>
                    <a:pt x="568" y="1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4" name="Google Shape;2434;p40"/>
            <p:cNvSpPr/>
            <p:nvPr/>
          </p:nvSpPr>
          <p:spPr>
            <a:xfrm>
              <a:off x="4801727" y="1689497"/>
              <a:ext cx="34082" cy="34085"/>
            </a:xfrm>
            <a:custGeom>
              <a:rect b="b" l="l" r="r" t="t"/>
              <a:pathLst>
                <a:path extrusionOk="0" h="960" w="960">
                  <a:moveTo>
                    <a:pt x="90" y="1"/>
                  </a:moveTo>
                  <a:cubicBezTo>
                    <a:pt x="40" y="1"/>
                    <a:pt x="1" y="43"/>
                    <a:pt x="1" y="91"/>
                  </a:cubicBezTo>
                  <a:lnTo>
                    <a:pt x="1" y="870"/>
                  </a:lnTo>
                  <a:cubicBezTo>
                    <a:pt x="1" y="920"/>
                    <a:pt x="43" y="959"/>
                    <a:pt x="90" y="959"/>
                  </a:cubicBezTo>
                  <a:lnTo>
                    <a:pt x="870" y="959"/>
                  </a:lnTo>
                  <a:cubicBezTo>
                    <a:pt x="917" y="959"/>
                    <a:pt x="959" y="919"/>
                    <a:pt x="959" y="870"/>
                  </a:cubicBezTo>
                  <a:lnTo>
                    <a:pt x="959" y="91"/>
                  </a:lnTo>
                  <a:cubicBezTo>
                    <a:pt x="959" y="40"/>
                    <a:pt x="917" y="1"/>
                    <a:pt x="8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5" name="Google Shape;2435;p40"/>
            <p:cNvSpPr/>
            <p:nvPr/>
          </p:nvSpPr>
          <p:spPr>
            <a:xfrm>
              <a:off x="4801727" y="1758836"/>
              <a:ext cx="34082" cy="34120"/>
            </a:xfrm>
            <a:custGeom>
              <a:rect b="b" l="l" r="r" t="t"/>
              <a:pathLst>
                <a:path extrusionOk="0" h="961" w="960">
                  <a:moveTo>
                    <a:pt x="90" y="1"/>
                  </a:moveTo>
                  <a:cubicBezTo>
                    <a:pt x="40" y="1"/>
                    <a:pt x="1" y="42"/>
                    <a:pt x="1" y="91"/>
                  </a:cubicBezTo>
                  <a:lnTo>
                    <a:pt x="1" y="870"/>
                  </a:lnTo>
                  <a:cubicBezTo>
                    <a:pt x="1" y="920"/>
                    <a:pt x="43" y="960"/>
                    <a:pt x="90" y="960"/>
                  </a:cubicBezTo>
                  <a:lnTo>
                    <a:pt x="870" y="960"/>
                  </a:lnTo>
                  <a:cubicBezTo>
                    <a:pt x="917" y="960"/>
                    <a:pt x="959" y="920"/>
                    <a:pt x="959" y="870"/>
                  </a:cubicBezTo>
                  <a:lnTo>
                    <a:pt x="959" y="91"/>
                  </a:lnTo>
                  <a:cubicBezTo>
                    <a:pt x="959" y="41"/>
                    <a:pt x="917" y="1"/>
                    <a:pt x="8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6" name="Google Shape;2436;p40"/>
            <p:cNvSpPr/>
            <p:nvPr/>
          </p:nvSpPr>
          <p:spPr>
            <a:xfrm>
              <a:off x="4819407" y="1689568"/>
              <a:ext cx="16402" cy="34120"/>
            </a:xfrm>
            <a:custGeom>
              <a:rect b="b" l="l" r="r" t="t"/>
              <a:pathLst>
                <a:path extrusionOk="0" h="961" w="462">
                  <a:moveTo>
                    <a:pt x="1" y="0"/>
                  </a:moveTo>
                  <a:cubicBezTo>
                    <a:pt x="51" y="0"/>
                    <a:pt x="90" y="42"/>
                    <a:pt x="90" y="91"/>
                  </a:cubicBezTo>
                  <a:lnTo>
                    <a:pt x="90" y="869"/>
                  </a:lnTo>
                  <a:cubicBezTo>
                    <a:pt x="90" y="920"/>
                    <a:pt x="50" y="960"/>
                    <a:pt x="1" y="960"/>
                  </a:cubicBezTo>
                  <a:lnTo>
                    <a:pt x="372" y="960"/>
                  </a:lnTo>
                  <a:cubicBezTo>
                    <a:pt x="422" y="960"/>
                    <a:pt x="461" y="918"/>
                    <a:pt x="461" y="869"/>
                  </a:cubicBezTo>
                  <a:lnTo>
                    <a:pt x="461" y="91"/>
                  </a:lnTo>
                  <a:cubicBezTo>
                    <a:pt x="461" y="41"/>
                    <a:pt x="419" y="0"/>
                    <a:pt x="372" y="0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7" name="Google Shape;2437;p40"/>
            <p:cNvSpPr/>
            <p:nvPr/>
          </p:nvSpPr>
          <p:spPr>
            <a:xfrm>
              <a:off x="4819407" y="1758942"/>
              <a:ext cx="16402" cy="34014"/>
            </a:xfrm>
            <a:custGeom>
              <a:rect b="b" l="l" r="r" t="t"/>
              <a:pathLst>
                <a:path extrusionOk="0" h="958" w="462">
                  <a:moveTo>
                    <a:pt x="1" y="0"/>
                  </a:moveTo>
                  <a:cubicBezTo>
                    <a:pt x="51" y="0"/>
                    <a:pt x="90" y="39"/>
                    <a:pt x="90" y="90"/>
                  </a:cubicBezTo>
                  <a:lnTo>
                    <a:pt x="90" y="867"/>
                  </a:lnTo>
                  <a:cubicBezTo>
                    <a:pt x="90" y="917"/>
                    <a:pt x="50" y="957"/>
                    <a:pt x="1" y="957"/>
                  </a:cubicBezTo>
                  <a:lnTo>
                    <a:pt x="372" y="957"/>
                  </a:lnTo>
                  <a:cubicBezTo>
                    <a:pt x="422" y="957"/>
                    <a:pt x="461" y="917"/>
                    <a:pt x="461" y="867"/>
                  </a:cubicBezTo>
                  <a:lnTo>
                    <a:pt x="461" y="90"/>
                  </a:lnTo>
                  <a:cubicBezTo>
                    <a:pt x="461" y="42"/>
                    <a:pt x="419" y="2"/>
                    <a:pt x="372" y="0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8" name="Google Shape;2438;p40"/>
            <p:cNvSpPr/>
            <p:nvPr/>
          </p:nvSpPr>
          <p:spPr>
            <a:xfrm>
              <a:off x="4864888" y="1689958"/>
              <a:ext cx="129584" cy="9870"/>
            </a:xfrm>
            <a:custGeom>
              <a:rect b="b" l="l" r="r" t="t"/>
              <a:pathLst>
                <a:path extrusionOk="0" h="278" w="3650">
                  <a:moveTo>
                    <a:pt x="139" y="1"/>
                  </a:moveTo>
                  <a:cubicBezTo>
                    <a:pt x="62" y="1"/>
                    <a:pt x="0" y="64"/>
                    <a:pt x="0" y="139"/>
                  </a:cubicBezTo>
                  <a:cubicBezTo>
                    <a:pt x="0" y="215"/>
                    <a:pt x="62" y="277"/>
                    <a:pt x="139" y="277"/>
                  </a:cubicBezTo>
                  <a:lnTo>
                    <a:pt x="3512" y="277"/>
                  </a:lnTo>
                  <a:cubicBezTo>
                    <a:pt x="3589" y="277"/>
                    <a:pt x="3650" y="215"/>
                    <a:pt x="3650" y="139"/>
                  </a:cubicBezTo>
                  <a:cubicBezTo>
                    <a:pt x="3650" y="61"/>
                    <a:pt x="3588" y="1"/>
                    <a:pt x="3512" y="1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9" name="Google Shape;2439;p40"/>
            <p:cNvSpPr/>
            <p:nvPr/>
          </p:nvSpPr>
          <p:spPr>
            <a:xfrm>
              <a:off x="4864888" y="1713320"/>
              <a:ext cx="92449" cy="9906"/>
            </a:xfrm>
            <a:custGeom>
              <a:rect b="b" l="l" r="r" t="t"/>
              <a:pathLst>
                <a:path extrusionOk="0" h="279" w="2604">
                  <a:moveTo>
                    <a:pt x="139" y="0"/>
                  </a:moveTo>
                  <a:cubicBezTo>
                    <a:pt x="62" y="0"/>
                    <a:pt x="0" y="64"/>
                    <a:pt x="0" y="140"/>
                  </a:cubicBezTo>
                  <a:cubicBezTo>
                    <a:pt x="0" y="216"/>
                    <a:pt x="62" y="278"/>
                    <a:pt x="139" y="278"/>
                  </a:cubicBezTo>
                  <a:lnTo>
                    <a:pt x="2466" y="278"/>
                  </a:lnTo>
                  <a:cubicBezTo>
                    <a:pt x="2542" y="278"/>
                    <a:pt x="2604" y="215"/>
                    <a:pt x="2604" y="140"/>
                  </a:cubicBezTo>
                  <a:cubicBezTo>
                    <a:pt x="2604" y="62"/>
                    <a:pt x="2540" y="0"/>
                    <a:pt x="2466" y="0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0" name="Google Shape;2440;p40"/>
            <p:cNvSpPr/>
            <p:nvPr/>
          </p:nvSpPr>
          <p:spPr>
            <a:xfrm>
              <a:off x="4864888" y="1759297"/>
              <a:ext cx="129691" cy="9906"/>
            </a:xfrm>
            <a:custGeom>
              <a:rect b="b" l="l" r="r" t="t"/>
              <a:pathLst>
                <a:path extrusionOk="0" h="279" w="3653">
                  <a:moveTo>
                    <a:pt x="139" y="1"/>
                  </a:moveTo>
                  <a:cubicBezTo>
                    <a:pt x="62" y="1"/>
                    <a:pt x="0" y="64"/>
                    <a:pt x="0" y="140"/>
                  </a:cubicBezTo>
                  <a:cubicBezTo>
                    <a:pt x="0" y="216"/>
                    <a:pt x="64" y="278"/>
                    <a:pt x="139" y="278"/>
                  </a:cubicBezTo>
                  <a:lnTo>
                    <a:pt x="3512" y="278"/>
                  </a:lnTo>
                  <a:cubicBezTo>
                    <a:pt x="3589" y="278"/>
                    <a:pt x="3650" y="215"/>
                    <a:pt x="3650" y="140"/>
                  </a:cubicBezTo>
                  <a:cubicBezTo>
                    <a:pt x="3653" y="64"/>
                    <a:pt x="3589" y="1"/>
                    <a:pt x="3512" y="1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1" name="Google Shape;2441;p40"/>
            <p:cNvSpPr/>
            <p:nvPr/>
          </p:nvSpPr>
          <p:spPr>
            <a:xfrm>
              <a:off x="4864888" y="1782694"/>
              <a:ext cx="92449" cy="9835"/>
            </a:xfrm>
            <a:custGeom>
              <a:rect b="b" l="l" r="r" t="t"/>
              <a:pathLst>
                <a:path extrusionOk="0" h="277" w="2604">
                  <a:moveTo>
                    <a:pt x="139" y="1"/>
                  </a:moveTo>
                  <a:cubicBezTo>
                    <a:pt x="62" y="1"/>
                    <a:pt x="0" y="64"/>
                    <a:pt x="0" y="139"/>
                  </a:cubicBezTo>
                  <a:cubicBezTo>
                    <a:pt x="0" y="216"/>
                    <a:pt x="64" y="277"/>
                    <a:pt x="139" y="277"/>
                  </a:cubicBezTo>
                  <a:lnTo>
                    <a:pt x="2466" y="277"/>
                  </a:lnTo>
                  <a:cubicBezTo>
                    <a:pt x="2542" y="277"/>
                    <a:pt x="2604" y="214"/>
                    <a:pt x="2604" y="139"/>
                  </a:cubicBezTo>
                  <a:cubicBezTo>
                    <a:pt x="2604" y="64"/>
                    <a:pt x="2540" y="1"/>
                    <a:pt x="2466" y="1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442" name="Google Shape;2442;p40"/>
          <p:cNvGrpSpPr/>
          <p:nvPr/>
        </p:nvGrpSpPr>
        <p:grpSpPr>
          <a:xfrm>
            <a:off x="4085049" y="1514392"/>
            <a:ext cx="331176" cy="327064"/>
            <a:chOff x="4085049" y="1514392"/>
            <a:chExt cx="331176" cy="327064"/>
          </a:xfrm>
        </p:grpSpPr>
        <p:sp>
          <p:nvSpPr>
            <p:cNvPr id="2443" name="Google Shape;2443;p40"/>
            <p:cNvSpPr/>
            <p:nvPr/>
          </p:nvSpPr>
          <p:spPr>
            <a:xfrm>
              <a:off x="4291397" y="1514392"/>
              <a:ext cx="124827" cy="97745"/>
            </a:xfrm>
            <a:custGeom>
              <a:rect b="b" l="l" r="r" t="t"/>
              <a:pathLst>
                <a:path extrusionOk="0" h="2753" w="3516">
                  <a:moveTo>
                    <a:pt x="972" y="1"/>
                  </a:moveTo>
                  <a:cubicBezTo>
                    <a:pt x="955" y="1"/>
                    <a:pt x="937" y="2"/>
                    <a:pt x="918" y="3"/>
                  </a:cubicBezTo>
                  <a:cubicBezTo>
                    <a:pt x="632" y="20"/>
                    <a:pt x="372" y="194"/>
                    <a:pt x="242" y="450"/>
                  </a:cubicBezTo>
                  <a:cubicBezTo>
                    <a:pt x="0" y="924"/>
                    <a:pt x="167" y="1442"/>
                    <a:pt x="559" y="1771"/>
                  </a:cubicBezTo>
                  <a:cubicBezTo>
                    <a:pt x="559" y="1771"/>
                    <a:pt x="1452" y="2522"/>
                    <a:pt x="1697" y="2730"/>
                  </a:cubicBezTo>
                  <a:cubicBezTo>
                    <a:pt x="1715" y="2745"/>
                    <a:pt x="1737" y="2752"/>
                    <a:pt x="1759" y="2752"/>
                  </a:cubicBezTo>
                  <a:cubicBezTo>
                    <a:pt x="1781" y="2752"/>
                    <a:pt x="1803" y="2745"/>
                    <a:pt x="1821" y="2730"/>
                  </a:cubicBezTo>
                  <a:cubicBezTo>
                    <a:pt x="2065" y="2522"/>
                    <a:pt x="2959" y="1771"/>
                    <a:pt x="2959" y="1771"/>
                  </a:cubicBezTo>
                  <a:cubicBezTo>
                    <a:pt x="3348" y="1442"/>
                    <a:pt x="3516" y="924"/>
                    <a:pt x="3274" y="450"/>
                  </a:cubicBezTo>
                  <a:cubicBezTo>
                    <a:pt x="3145" y="196"/>
                    <a:pt x="2884" y="20"/>
                    <a:pt x="2598" y="3"/>
                  </a:cubicBezTo>
                  <a:cubicBezTo>
                    <a:pt x="2580" y="2"/>
                    <a:pt x="2562" y="1"/>
                    <a:pt x="2544" y="1"/>
                  </a:cubicBezTo>
                  <a:cubicBezTo>
                    <a:pt x="2169" y="1"/>
                    <a:pt x="1852" y="257"/>
                    <a:pt x="1757" y="601"/>
                  </a:cubicBezTo>
                  <a:cubicBezTo>
                    <a:pt x="1664" y="257"/>
                    <a:pt x="1348" y="1"/>
                    <a:pt x="9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4" name="Google Shape;2444;p40"/>
            <p:cNvSpPr/>
            <p:nvPr/>
          </p:nvSpPr>
          <p:spPr>
            <a:xfrm>
              <a:off x="4342167" y="1516309"/>
              <a:ext cx="74058" cy="95757"/>
            </a:xfrm>
            <a:custGeom>
              <a:rect b="b" l="l" r="r" t="t"/>
              <a:pathLst>
                <a:path extrusionOk="0" h="2697" w="2086">
                  <a:moveTo>
                    <a:pt x="1411" y="1"/>
                  </a:moveTo>
                  <a:cubicBezTo>
                    <a:pt x="1448" y="45"/>
                    <a:pt x="1482" y="95"/>
                    <a:pt x="1507" y="150"/>
                  </a:cubicBezTo>
                  <a:cubicBezTo>
                    <a:pt x="1749" y="624"/>
                    <a:pt x="1582" y="1143"/>
                    <a:pt x="1191" y="1470"/>
                  </a:cubicBezTo>
                  <a:cubicBezTo>
                    <a:pt x="1191" y="1470"/>
                    <a:pt x="297" y="2222"/>
                    <a:pt x="53" y="2430"/>
                  </a:cubicBezTo>
                  <a:cubicBezTo>
                    <a:pt x="37" y="2441"/>
                    <a:pt x="18" y="2448"/>
                    <a:pt x="1" y="2451"/>
                  </a:cubicBezTo>
                  <a:cubicBezTo>
                    <a:pt x="112" y="2545"/>
                    <a:pt x="205" y="2625"/>
                    <a:pt x="266" y="2674"/>
                  </a:cubicBezTo>
                  <a:cubicBezTo>
                    <a:pt x="284" y="2689"/>
                    <a:pt x="305" y="2697"/>
                    <a:pt x="327" y="2697"/>
                  </a:cubicBezTo>
                  <a:cubicBezTo>
                    <a:pt x="349" y="2697"/>
                    <a:pt x="371" y="2689"/>
                    <a:pt x="389" y="2674"/>
                  </a:cubicBezTo>
                  <a:cubicBezTo>
                    <a:pt x="634" y="2467"/>
                    <a:pt x="1528" y="1714"/>
                    <a:pt x="1528" y="1714"/>
                  </a:cubicBezTo>
                  <a:cubicBezTo>
                    <a:pt x="1918" y="1388"/>
                    <a:pt x="2086" y="870"/>
                    <a:pt x="1844" y="395"/>
                  </a:cubicBezTo>
                  <a:cubicBezTo>
                    <a:pt x="1752" y="215"/>
                    <a:pt x="1597" y="74"/>
                    <a:pt x="1411" y="1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5" name="Google Shape;2445;p40"/>
            <p:cNvSpPr/>
            <p:nvPr/>
          </p:nvSpPr>
          <p:spPr>
            <a:xfrm>
              <a:off x="4152684" y="1573790"/>
              <a:ext cx="129939" cy="76868"/>
            </a:xfrm>
            <a:custGeom>
              <a:rect b="b" l="l" r="r" t="t"/>
              <a:pathLst>
                <a:path extrusionOk="0" h="2165" w="3660">
                  <a:moveTo>
                    <a:pt x="1829" y="0"/>
                  </a:moveTo>
                  <a:cubicBezTo>
                    <a:pt x="821" y="0"/>
                    <a:pt x="0" y="821"/>
                    <a:pt x="0" y="1829"/>
                  </a:cubicBezTo>
                  <a:lnTo>
                    <a:pt x="0" y="1841"/>
                  </a:lnTo>
                  <a:cubicBezTo>
                    <a:pt x="0" y="2021"/>
                    <a:pt x="146" y="2165"/>
                    <a:pt x="324" y="2165"/>
                  </a:cubicBezTo>
                  <a:cubicBezTo>
                    <a:pt x="504" y="2165"/>
                    <a:pt x="648" y="2019"/>
                    <a:pt x="648" y="1841"/>
                  </a:cubicBezTo>
                  <a:lnTo>
                    <a:pt x="648" y="1829"/>
                  </a:lnTo>
                  <a:cubicBezTo>
                    <a:pt x="648" y="1179"/>
                    <a:pt x="1179" y="648"/>
                    <a:pt x="1829" y="648"/>
                  </a:cubicBezTo>
                  <a:cubicBezTo>
                    <a:pt x="2481" y="648"/>
                    <a:pt x="3012" y="1179"/>
                    <a:pt x="3012" y="1829"/>
                  </a:cubicBezTo>
                  <a:lnTo>
                    <a:pt x="3012" y="1841"/>
                  </a:lnTo>
                  <a:cubicBezTo>
                    <a:pt x="3012" y="2021"/>
                    <a:pt x="3158" y="2165"/>
                    <a:pt x="3336" y="2165"/>
                  </a:cubicBezTo>
                  <a:cubicBezTo>
                    <a:pt x="3513" y="2165"/>
                    <a:pt x="3657" y="2021"/>
                    <a:pt x="3660" y="1841"/>
                  </a:cubicBezTo>
                  <a:lnTo>
                    <a:pt x="3660" y="1829"/>
                  </a:lnTo>
                  <a:cubicBezTo>
                    <a:pt x="3660" y="821"/>
                    <a:pt x="2840" y="0"/>
                    <a:pt x="18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6" name="Google Shape;2446;p40"/>
            <p:cNvSpPr/>
            <p:nvPr/>
          </p:nvSpPr>
          <p:spPr>
            <a:xfrm>
              <a:off x="4157228" y="1596761"/>
              <a:ext cx="53467" cy="53897"/>
            </a:xfrm>
            <a:custGeom>
              <a:rect b="b" l="l" r="r" t="t"/>
              <a:pathLst>
                <a:path extrusionOk="0" h="1518" w="1506">
                  <a:moveTo>
                    <a:pt x="1311" y="1"/>
                  </a:moveTo>
                  <a:cubicBezTo>
                    <a:pt x="661" y="1"/>
                    <a:pt x="130" y="532"/>
                    <a:pt x="129" y="1185"/>
                  </a:cubicBezTo>
                  <a:lnTo>
                    <a:pt x="129" y="1195"/>
                  </a:lnTo>
                  <a:cubicBezTo>
                    <a:pt x="129" y="1300"/>
                    <a:pt x="78" y="1394"/>
                    <a:pt x="0" y="1453"/>
                  </a:cubicBezTo>
                  <a:cubicBezTo>
                    <a:pt x="54" y="1492"/>
                    <a:pt x="121" y="1518"/>
                    <a:pt x="195" y="1518"/>
                  </a:cubicBezTo>
                  <a:cubicBezTo>
                    <a:pt x="375" y="1518"/>
                    <a:pt x="518" y="1372"/>
                    <a:pt x="518" y="1194"/>
                  </a:cubicBezTo>
                  <a:lnTo>
                    <a:pt x="518" y="1182"/>
                  </a:lnTo>
                  <a:cubicBezTo>
                    <a:pt x="518" y="598"/>
                    <a:pt x="946" y="110"/>
                    <a:pt x="1506" y="17"/>
                  </a:cubicBezTo>
                  <a:cubicBezTo>
                    <a:pt x="1442" y="7"/>
                    <a:pt x="1378" y="1"/>
                    <a:pt x="1311" y="1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7" name="Google Shape;2447;p40"/>
            <p:cNvSpPr/>
            <p:nvPr/>
          </p:nvSpPr>
          <p:spPr>
            <a:xfrm>
              <a:off x="4210661" y="1573825"/>
              <a:ext cx="71857" cy="76833"/>
            </a:xfrm>
            <a:custGeom>
              <a:rect b="b" l="l" r="r" t="t"/>
              <a:pathLst>
                <a:path extrusionOk="0" h="2164" w="2024">
                  <a:moveTo>
                    <a:pt x="195" y="1"/>
                  </a:moveTo>
                  <a:cubicBezTo>
                    <a:pt x="130" y="1"/>
                    <a:pt x="65" y="5"/>
                    <a:pt x="1" y="12"/>
                  </a:cubicBezTo>
                  <a:cubicBezTo>
                    <a:pt x="919" y="109"/>
                    <a:pt x="1634" y="889"/>
                    <a:pt x="1634" y="1831"/>
                  </a:cubicBezTo>
                  <a:lnTo>
                    <a:pt x="1634" y="1841"/>
                  </a:lnTo>
                  <a:cubicBezTo>
                    <a:pt x="1634" y="1946"/>
                    <a:pt x="1584" y="2040"/>
                    <a:pt x="1506" y="2099"/>
                  </a:cubicBezTo>
                  <a:cubicBezTo>
                    <a:pt x="1561" y="2138"/>
                    <a:pt x="1627" y="2164"/>
                    <a:pt x="1700" y="2164"/>
                  </a:cubicBezTo>
                  <a:cubicBezTo>
                    <a:pt x="1880" y="2164"/>
                    <a:pt x="2024" y="2018"/>
                    <a:pt x="2024" y="1840"/>
                  </a:cubicBezTo>
                  <a:lnTo>
                    <a:pt x="2024" y="1828"/>
                  </a:lnTo>
                  <a:cubicBezTo>
                    <a:pt x="2024" y="821"/>
                    <a:pt x="1204" y="1"/>
                    <a:pt x="195" y="1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8" name="Google Shape;2448;p40"/>
            <p:cNvSpPr/>
            <p:nvPr/>
          </p:nvSpPr>
          <p:spPr>
            <a:xfrm>
              <a:off x="4085049" y="1634075"/>
              <a:ext cx="265133" cy="207278"/>
            </a:xfrm>
            <a:custGeom>
              <a:rect b="b" l="l" r="r" t="t"/>
              <a:pathLst>
                <a:path extrusionOk="0" h="5838" w="7468">
                  <a:moveTo>
                    <a:pt x="350" y="0"/>
                  </a:moveTo>
                  <a:cubicBezTo>
                    <a:pt x="157" y="0"/>
                    <a:pt x="0" y="157"/>
                    <a:pt x="0" y="350"/>
                  </a:cubicBezTo>
                  <a:lnTo>
                    <a:pt x="0" y="5489"/>
                  </a:lnTo>
                  <a:cubicBezTo>
                    <a:pt x="0" y="5682"/>
                    <a:pt x="157" y="5837"/>
                    <a:pt x="350" y="5837"/>
                  </a:cubicBezTo>
                  <a:lnTo>
                    <a:pt x="7119" y="5837"/>
                  </a:lnTo>
                  <a:cubicBezTo>
                    <a:pt x="7310" y="5837"/>
                    <a:pt x="7467" y="5682"/>
                    <a:pt x="7467" y="5489"/>
                  </a:cubicBezTo>
                  <a:lnTo>
                    <a:pt x="7467" y="350"/>
                  </a:lnTo>
                  <a:cubicBezTo>
                    <a:pt x="7467" y="157"/>
                    <a:pt x="7310" y="0"/>
                    <a:pt x="71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9" name="Google Shape;2449;p40"/>
            <p:cNvSpPr/>
            <p:nvPr/>
          </p:nvSpPr>
          <p:spPr>
            <a:xfrm>
              <a:off x="4324593" y="1634075"/>
              <a:ext cx="25597" cy="207278"/>
            </a:xfrm>
            <a:custGeom>
              <a:rect b="b" l="l" r="r" t="t"/>
              <a:pathLst>
                <a:path extrusionOk="0" h="5838" w="721">
                  <a:moveTo>
                    <a:pt x="1" y="0"/>
                  </a:moveTo>
                  <a:cubicBezTo>
                    <a:pt x="194" y="0"/>
                    <a:pt x="350" y="157"/>
                    <a:pt x="350" y="350"/>
                  </a:cubicBezTo>
                  <a:lnTo>
                    <a:pt x="350" y="5489"/>
                  </a:lnTo>
                  <a:cubicBezTo>
                    <a:pt x="350" y="5682"/>
                    <a:pt x="194" y="5837"/>
                    <a:pt x="1" y="5837"/>
                  </a:cubicBezTo>
                  <a:lnTo>
                    <a:pt x="372" y="5837"/>
                  </a:lnTo>
                  <a:cubicBezTo>
                    <a:pt x="563" y="5837"/>
                    <a:pt x="720" y="5682"/>
                    <a:pt x="720" y="5489"/>
                  </a:cubicBezTo>
                  <a:lnTo>
                    <a:pt x="720" y="350"/>
                  </a:lnTo>
                  <a:cubicBezTo>
                    <a:pt x="720" y="157"/>
                    <a:pt x="563" y="0"/>
                    <a:pt x="372" y="0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0" name="Google Shape;2450;p40"/>
            <p:cNvSpPr/>
            <p:nvPr/>
          </p:nvSpPr>
          <p:spPr>
            <a:xfrm>
              <a:off x="4085120" y="1634075"/>
              <a:ext cx="265204" cy="100657"/>
            </a:xfrm>
            <a:custGeom>
              <a:rect b="b" l="l" r="r" t="t"/>
              <a:pathLst>
                <a:path extrusionOk="0" h="2835" w="7470">
                  <a:moveTo>
                    <a:pt x="349" y="0"/>
                  </a:moveTo>
                  <a:cubicBezTo>
                    <a:pt x="156" y="0"/>
                    <a:pt x="1" y="157"/>
                    <a:pt x="1" y="350"/>
                  </a:cubicBezTo>
                  <a:lnTo>
                    <a:pt x="1" y="2307"/>
                  </a:lnTo>
                  <a:cubicBezTo>
                    <a:pt x="1" y="2307"/>
                    <a:pt x="981" y="2525"/>
                    <a:pt x="2298" y="2726"/>
                  </a:cubicBezTo>
                  <a:cubicBezTo>
                    <a:pt x="2773" y="2799"/>
                    <a:pt x="3254" y="2835"/>
                    <a:pt x="3734" y="2835"/>
                  </a:cubicBezTo>
                  <a:cubicBezTo>
                    <a:pt x="4214" y="2835"/>
                    <a:pt x="4695" y="2799"/>
                    <a:pt x="5171" y="2726"/>
                  </a:cubicBezTo>
                  <a:cubicBezTo>
                    <a:pt x="6488" y="2525"/>
                    <a:pt x="7470" y="2307"/>
                    <a:pt x="7470" y="2307"/>
                  </a:cubicBezTo>
                  <a:lnTo>
                    <a:pt x="7470" y="350"/>
                  </a:lnTo>
                  <a:cubicBezTo>
                    <a:pt x="7470" y="157"/>
                    <a:pt x="7313" y="0"/>
                    <a:pt x="71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1" name="Google Shape;2451;p40"/>
            <p:cNvSpPr/>
            <p:nvPr/>
          </p:nvSpPr>
          <p:spPr>
            <a:xfrm>
              <a:off x="4324593" y="1634040"/>
              <a:ext cx="25597" cy="84679"/>
            </a:xfrm>
            <a:custGeom>
              <a:rect b="b" l="l" r="r" t="t"/>
              <a:pathLst>
                <a:path extrusionOk="0" h="2385" w="721">
                  <a:moveTo>
                    <a:pt x="1" y="0"/>
                  </a:moveTo>
                  <a:cubicBezTo>
                    <a:pt x="194" y="0"/>
                    <a:pt x="350" y="157"/>
                    <a:pt x="350" y="348"/>
                  </a:cubicBezTo>
                  <a:lnTo>
                    <a:pt x="350" y="2384"/>
                  </a:lnTo>
                  <a:cubicBezTo>
                    <a:pt x="585" y="2338"/>
                    <a:pt x="720" y="2308"/>
                    <a:pt x="720" y="2308"/>
                  </a:cubicBezTo>
                  <a:lnTo>
                    <a:pt x="720" y="351"/>
                  </a:lnTo>
                  <a:cubicBezTo>
                    <a:pt x="720" y="158"/>
                    <a:pt x="563" y="1"/>
                    <a:pt x="372" y="0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2" name="Google Shape;2452;p40"/>
            <p:cNvSpPr/>
            <p:nvPr/>
          </p:nvSpPr>
          <p:spPr>
            <a:xfrm>
              <a:off x="4131630" y="1705651"/>
              <a:ext cx="30284" cy="43210"/>
            </a:xfrm>
            <a:custGeom>
              <a:rect b="b" l="l" r="r" t="t"/>
              <a:pathLst>
                <a:path extrusionOk="0" h="1217" w="853">
                  <a:moveTo>
                    <a:pt x="307" y="1"/>
                  </a:moveTo>
                  <a:cubicBezTo>
                    <a:pt x="137" y="1"/>
                    <a:pt x="0" y="140"/>
                    <a:pt x="0" y="308"/>
                  </a:cubicBezTo>
                  <a:lnTo>
                    <a:pt x="0" y="910"/>
                  </a:lnTo>
                  <a:cubicBezTo>
                    <a:pt x="0" y="1080"/>
                    <a:pt x="139" y="1217"/>
                    <a:pt x="307" y="1217"/>
                  </a:cubicBezTo>
                  <a:lnTo>
                    <a:pt x="544" y="1217"/>
                  </a:lnTo>
                  <a:cubicBezTo>
                    <a:pt x="716" y="1217"/>
                    <a:pt x="852" y="1078"/>
                    <a:pt x="852" y="910"/>
                  </a:cubicBezTo>
                  <a:lnTo>
                    <a:pt x="852" y="308"/>
                  </a:lnTo>
                  <a:cubicBezTo>
                    <a:pt x="852" y="137"/>
                    <a:pt x="714" y="1"/>
                    <a:pt x="5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3" name="Google Shape;2453;p40"/>
            <p:cNvSpPr/>
            <p:nvPr/>
          </p:nvSpPr>
          <p:spPr>
            <a:xfrm>
              <a:off x="4273290" y="1705651"/>
              <a:ext cx="30355" cy="43210"/>
            </a:xfrm>
            <a:custGeom>
              <a:rect b="b" l="l" r="r" t="t"/>
              <a:pathLst>
                <a:path extrusionOk="0" h="1217" w="855">
                  <a:moveTo>
                    <a:pt x="309" y="1"/>
                  </a:moveTo>
                  <a:cubicBezTo>
                    <a:pt x="138" y="1"/>
                    <a:pt x="1" y="140"/>
                    <a:pt x="1" y="308"/>
                  </a:cubicBezTo>
                  <a:lnTo>
                    <a:pt x="1" y="910"/>
                  </a:lnTo>
                  <a:cubicBezTo>
                    <a:pt x="1" y="1080"/>
                    <a:pt x="141" y="1217"/>
                    <a:pt x="309" y="1217"/>
                  </a:cubicBezTo>
                  <a:lnTo>
                    <a:pt x="546" y="1217"/>
                  </a:lnTo>
                  <a:cubicBezTo>
                    <a:pt x="718" y="1217"/>
                    <a:pt x="854" y="1078"/>
                    <a:pt x="854" y="910"/>
                  </a:cubicBezTo>
                  <a:lnTo>
                    <a:pt x="854" y="308"/>
                  </a:lnTo>
                  <a:cubicBezTo>
                    <a:pt x="854" y="137"/>
                    <a:pt x="716" y="1"/>
                    <a:pt x="5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4" name="Google Shape;2454;p40"/>
            <p:cNvSpPr/>
            <p:nvPr/>
          </p:nvSpPr>
          <p:spPr>
            <a:xfrm>
              <a:off x="4140151" y="1705651"/>
              <a:ext cx="21763" cy="43210"/>
            </a:xfrm>
            <a:custGeom>
              <a:rect b="b" l="l" r="r" t="t"/>
              <a:pathLst>
                <a:path extrusionOk="0" h="1217" w="613">
                  <a:moveTo>
                    <a:pt x="67" y="1"/>
                  </a:moveTo>
                  <a:cubicBezTo>
                    <a:pt x="44" y="1"/>
                    <a:pt x="22" y="3"/>
                    <a:pt x="1" y="8"/>
                  </a:cubicBezTo>
                  <a:cubicBezTo>
                    <a:pt x="139" y="39"/>
                    <a:pt x="243" y="162"/>
                    <a:pt x="243" y="308"/>
                  </a:cubicBezTo>
                  <a:lnTo>
                    <a:pt x="243" y="910"/>
                  </a:lnTo>
                  <a:cubicBezTo>
                    <a:pt x="243" y="1057"/>
                    <a:pt x="139" y="1179"/>
                    <a:pt x="1" y="1209"/>
                  </a:cubicBezTo>
                  <a:cubicBezTo>
                    <a:pt x="22" y="1215"/>
                    <a:pt x="44" y="1217"/>
                    <a:pt x="67" y="1217"/>
                  </a:cubicBezTo>
                  <a:lnTo>
                    <a:pt x="304" y="1217"/>
                  </a:lnTo>
                  <a:cubicBezTo>
                    <a:pt x="476" y="1217"/>
                    <a:pt x="612" y="1078"/>
                    <a:pt x="612" y="910"/>
                  </a:cubicBezTo>
                  <a:lnTo>
                    <a:pt x="612" y="308"/>
                  </a:lnTo>
                  <a:cubicBezTo>
                    <a:pt x="612" y="137"/>
                    <a:pt x="476" y="1"/>
                    <a:pt x="304" y="1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5" name="Google Shape;2455;p40"/>
            <p:cNvSpPr/>
            <p:nvPr/>
          </p:nvSpPr>
          <p:spPr>
            <a:xfrm>
              <a:off x="4281882" y="1705651"/>
              <a:ext cx="21763" cy="43210"/>
            </a:xfrm>
            <a:custGeom>
              <a:rect b="b" l="l" r="r" t="t"/>
              <a:pathLst>
                <a:path extrusionOk="0" h="1217" w="613">
                  <a:moveTo>
                    <a:pt x="67" y="1"/>
                  </a:moveTo>
                  <a:cubicBezTo>
                    <a:pt x="44" y="1"/>
                    <a:pt x="22" y="3"/>
                    <a:pt x="1" y="8"/>
                  </a:cubicBezTo>
                  <a:cubicBezTo>
                    <a:pt x="139" y="39"/>
                    <a:pt x="241" y="162"/>
                    <a:pt x="241" y="308"/>
                  </a:cubicBezTo>
                  <a:lnTo>
                    <a:pt x="241" y="910"/>
                  </a:lnTo>
                  <a:cubicBezTo>
                    <a:pt x="241" y="1057"/>
                    <a:pt x="139" y="1179"/>
                    <a:pt x="1" y="1209"/>
                  </a:cubicBezTo>
                  <a:cubicBezTo>
                    <a:pt x="22" y="1215"/>
                    <a:pt x="44" y="1217"/>
                    <a:pt x="67" y="1217"/>
                  </a:cubicBezTo>
                  <a:lnTo>
                    <a:pt x="304" y="1217"/>
                  </a:lnTo>
                  <a:cubicBezTo>
                    <a:pt x="476" y="1217"/>
                    <a:pt x="612" y="1078"/>
                    <a:pt x="612" y="910"/>
                  </a:cubicBezTo>
                  <a:lnTo>
                    <a:pt x="612" y="308"/>
                  </a:lnTo>
                  <a:cubicBezTo>
                    <a:pt x="612" y="137"/>
                    <a:pt x="476" y="1"/>
                    <a:pt x="304" y="1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6" name="Google Shape;2456;p40"/>
            <p:cNvSpPr/>
            <p:nvPr/>
          </p:nvSpPr>
          <p:spPr>
            <a:xfrm>
              <a:off x="4093357" y="1539067"/>
              <a:ext cx="61597" cy="48216"/>
            </a:xfrm>
            <a:custGeom>
              <a:rect b="b" l="l" r="r" t="t"/>
              <a:pathLst>
                <a:path extrusionOk="0" h="1358" w="1735">
                  <a:moveTo>
                    <a:pt x="478" y="1"/>
                  </a:moveTo>
                  <a:cubicBezTo>
                    <a:pt x="470" y="1"/>
                    <a:pt x="462" y="1"/>
                    <a:pt x="454" y="1"/>
                  </a:cubicBezTo>
                  <a:cubicBezTo>
                    <a:pt x="311" y="11"/>
                    <a:pt x="183" y="98"/>
                    <a:pt x="119" y="223"/>
                  </a:cubicBezTo>
                  <a:cubicBezTo>
                    <a:pt x="1" y="457"/>
                    <a:pt x="83" y="712"/>
                    <a:pt x="276" y="875"/>
                  </a:cubicBezTo>
                  <a:cubicBezTo>
                    <a:pt x="276" y="875"/>
                    <a:pt x="716" y="1245"/>
                    <a:pt x="837" y="1347"/>
                  </a:cubicBezTo>
                  <a:cubicBezTo>
                    <a:pt x="845" y="1354"/>
                    <a:pt x="856" y="1358"/>
                    <a:pt x="867" y="1358"/>
                  </a:cubicBezTo>
                  <a:cubicBezTo>
                    <a:pt x="878" y="1358"/>
                    <a:pt x="889" y="1354"/>
                    <a:pt x="897" y="1347"/>
                  </a:cubicBezTo>
                  <a:cubicBezTo>
                    <a:pt x="1018" y="1245"/>
                    <a:pt x="1458" y="875"/>
                    <a:pt x="1458" y="875"/>
                  </a:cubicBezTo>
                  <a:cubicBezTo>
                    <a:pt x="1651" y="712"/>
                    <a:pt x="1735" y="457"/>
                    <a:pt x="1615" y="223"/>
                  </a:cubicBezTo>
                  <a:cubicBezTo>
                    <a:pt x="1550" y="98"/>
                    <a:pt x="1424" y="11"/>
                    <a:pt x="1281" y="1"/>
                  </a:cubicBezTo>
                  <a:cubicBezTo>
                    <a:pt x="1273" y="1"/>
                    <a:pt x="1265" y="1"/>
                    <a:pt x="1257" y="1"/>
                  </a:cubicBezTo>
                  <a:cubicBezTo>
                    <a:pt x="1072" y="1"/>
                    <a:pt x="914" y="127"/>
                    <a:pt x="867" y="296"/>
                  </a:cubicBezTo>
                  <a:cubicBezTo>
                    <a:pt x="821" y="127"/>
                    <a:pt x="664" y="1"/>
                    <a:pt x="47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7" name="Google Shape;2457;p40"/>
            <p:cNvSpPr/>
            <p:nvPr/>
          </p:nvSpPr>
          <p:spPr>
            <a:xfrm>
              <a:off x="4115192" y="1539103"/>
              <a:ext cx="39763" cy="48180"/>
            </a:xfrm>
            <a:custGeom>
              <a:rect b="b" l="l" r="r" t="t"/>
              <a:pathLst>
                <a:path extrusionOk="0" h="1357" w="1120">
                  <a:moveTo>
                    <a:pt x="675" y="0"/>
                  </a:moveTo>
                  <a:lnTo>
                    <a:pt x="675" y="0"/>
                  </a:lnTo>
                  <a:cubicBezTo>
                    <a:pt x="687" y="15"/>
                    <a:pt x="695" y="32"/>
                    <a:pt x="704" y="48"/>
                  </a:cubicBezTo>
                  <a:cubicBezTo>
                    <a:pt x="823" y="281"/>
                    <a:pt x="740" y="537"/>
                    <a:pt x="547" y="698"/>
                  </a:cubicBezTo>
                  <a:cubicBezTo>
                    <a:pt x="547" y="698"/>
                    <a:pt x="140" y="1042"/>
                    <a:pt x="0" y="1159"/>
                  </a:cubicBezTo>
                  <a:cubicBezTo>
                    <a:pt x="92" y="1236"/>
                    <a:pt x="179" y="1308"/>
                    <a:pt x="222" y="1346"/>
                  </a:cubicBezTo>
                  <a:cubicBezTo>
                    <a:pt x="231" y="1353"/>
                    <a:pt x="242" y="1357"/>
                    <a:pt x="253" y="1357"/>
                  </a:cubicBezTo>
                  <a:cubicBezTo>
                    <a:pt x="263" y="1357"/>
                    <a:pt x="274" y="1353"/>
                    <a:pt x="284" y="1346"/>
                  </a:cubicBezTo>
                  <a:cubicBezTo>
                    <a:pt x="403" y="1244"/>
                    <a:pt x="845" y="874"/>
                    <a:pt x="845" y="874"/>
                  </a:cubicBezTo>
                  <a:cubicBezTo>
                    <a:pt x="1036" y="711"/>
                    <a:pt x="1120" y="456"/>
                    <a:pt x="1002" y="222"/>
                  </a:cubicBezTo>
                  <a:cubicBezTo>
                    <a:pt x="940" y="98"/>
                    <a:pt x="813" y="12"/>
                    <a:pt x="675" y="0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8" name="Google Shape;2458;p40"/>
            <p:cNvSpPr/>
            <p:nvPr/>
          </p:nvSpPr>
          <p:spPr>
            <a:xfrm>
              <a:off x="4311066" y="1652892"/>
              <a:ext cx="55100" cy="43139"/>
            </a:xfrm>
            <a:custGeom>
              <a:rect b="b" l="l" r="r" t="t"/>
              <a:pathLst>
                <a:path extrusionOk="0" h="1215" w="1552">
                  <a:moveTo>
                    <a:pt x="429" y="1"/>
                  </a:moveTo>
                  <a:cubicBezTo>
                    <a:pt x="421" y="1"/>
                    <a:pt x="413" y="1"/>
                    <a:pt x="405" y="1"/>
                  </a:cubicBezTo>
                  <a:cubicBezTo>
                    <a:pt x="280" y="9"/>
                    <a:pt x="164" y="86"/>
                    <a:pt x="107" y="199"/>
                  </a:cubicBezTo>
                  <a:cubicBezTo>
                    <a:pt x="0" y="407"/>
                    <a:pt x="74" y="636"/>
                    <a:pt x="246" y="781"/>
                  </a:cubicBezTo>
                  <a:cubicBezTo>
                    <a:pt x="246" y="781"/>
                    <a:pt x="641" y="1115"/>
                    <a:pt x="749" y="1204"/>
                  </a:cubicBezTo>
                  <a:cubicBezTo>
                    <a:pt x="757" y="1211"/>
                    <a:pt x="766" y="1214"/>
                    <a:pt x="776" y="1214"/>
                  </a:cubicBezTo>
                  <a:cubicBezTo>
                    <a:pt x="785" y="1214"/>
                    <a:pt x="795" y="1211"/>
                    <a:pt x="802" y="1204"/>
                  </a:cubicBezTo>
                  <a:cubicBezTo>
                    <a:pt x="910" y="1112"/>
                    <a:pt x="1304" y="781"/>
                    <a:pt x="1304" y="781"/>
                  </a:cubicBezTo>
                  <a:cubicBezTo>
                    <a:pt x="1477" y="638"/>
                    <a:pt x="1552" y="410"/>
                    <a:pt x="1445" y="199"/>
                  </a:cubicBezTo>
                  <a:cubicBezTo>
                    <a:pt x="1388" y="86"/>
                    <a:pt x="1272" y="9"/>
                    <a:pt x="1146" y="1"/>
                  </a:cubicBezTo>
                  <a:cubicBezTo>
                    <a:pt x="1138" y="1"/>
                    <a:pt x="1130" y="1"/>
                    <a:pt x="1122" y="1"/>
                  </a:cubicBezTo>
                  <a:cubicBezTo>
                    <a:pt x="957" y="1"/>
                    <a:pt x="817" y="113"/>
                    <a:pt x="776" y="266"/>
                  </a:cubicBezTo>
                  <a:cubicBezTo>
                    <a:pt x="735" y="113"/>
                    <a:pt x="595" y="1"/>
                    <a:pt x="42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9" name="Google Shape;2459;p40"/>
            <p:cNvSpPr/>
            <p:nvPr/>
          </p:nvSpPr>
          <p:spPr>
            <a:xfrm>
              <a:off x="4328676" y="1652928"/>
              <a:ext cx="37491" cy="43103"/>
            </a:xfrm>
            <a:custGeom>
              <a:rect b="b" l="l" r="r" t="t"/>
              <a:pathLst>
                <a:path extrusionOk="0" h="1214" w="1056">
                  <a:moveTo>
                    <a:pt x="628" y="1"/>
                  </a:moveTo>
                  <a:cubicBezTo>
                    <a:pt x="620" y="1"/>
                    <a:pt x="612" y="1"/>
                    <a:pt x="605" y="2"/>
                  </a:cubicBezTo>
                  <a:cubicBezTo>
                    <a:pt x="607" y="6"/>
                    <a:pt x="611" y="11"/>
                    <a:pt x="612" y="15"/>
                  </a:cubicBezTo>
                  <a:cubicBezTo>
                    <a:pt x="719" y="224"/>
                    <a:pt x="646" y="454"/>
                    <a:pt x="473" y="598"/>
                  </a:cubicBezTo>
                  <a:cubicBezTo>
                    <a:pt x="473" y="598"/>
                    <a:pt x="139" y="878"/>
                    <a:pt x="1" y="993"/>
                  </a:cubicBezTo>
                  <a:cubicBezTo>
                    <a:pt x="102" y="1078"/>
                    <a:pt x="204" y="1165"/>
                    <a:pt x="253" y="1203"/>
                  </a:cubicBezTo>
                  <a:cubicBezTo>
                    <a:pt x="260" y="1210"/>
                    <a:pt x="269" y="1213"/>
                    <a:pt x="279" y="1213"/>
                  </a:cubicBezTo>
                  <a:cubicBezTo>
                    <a:pt x="289" y="1213"/>
                    <a:pt x="299" y="1210"/>
                    <a:pt x="307" y="1203"/>
                  </a:cubicBezTo>
                  <a:cubicBezTo>
                    <a:pt x="415" y="1114"/>
                    <a:pt x="808" y="780"/>
                    <a:pt x="808" y="780"/>
                  </a:cubicBezTo>
                  <a:cubicBezTo>
                    <a:pt x="981" y="637"/>
                    <a:pt x="1056" y="409"/>
                    <a:pt x="949" y="200"/>
                  </a:cubicBezTo>
                  <a:cubicBezTo>
                    <a:pt x="892" y="87"/>
                    <a:pt x="776" y="9"/>
                    <a:pt x="650" y="2"/>
                  </a:cubicBezTo>
                  <a:cubicBezTo>
                    <a:pt x="643" y="1"/>
                    <a:pt x="635" y="1"/>
                    <a:pt x="628" y="1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0" name="Google Shape;2460;p40"/>
            <p:cNvSpPr/>
            <p:nvPr/>
          </p:nvSpPr>
          <p:spPr>
            <a:xfrm>
              <a:off x="4309433" y="1739202"/>
              <a:ext cx="102212" cy="102254"/>
            </a:xfrm>
            <a:custGeom>
              <a:rect b="b" l="l" r="r" t="t"/>
              <a:pathLst>
                <a:path extrusionOk="0" h="2880" w="2879">
                  <a:moveTo>
                    <a:pt x="1439" y="1"/>
                  </a:moveTo>
                  <a:cubicBezTo>
                    <a:pt x="644" y="1"/>
                    <a:pt x="0" y="644"/>
                    <a:pt x="0" y="1440"/>
                  </a:cubicBezTo>
                  <a:cubicBezTo>
                    <a:pt x="0" y="2234"/>
                    <a:pt x="644" y="2879"/>
                    <a:pt x="1439" y="2879"/>
                  </a:cubicBezTo>
                  <a:cubicBezTo>
                    <a:pt x="2234" y="2879"/>
                    <a:pt x="2878" y="2234"/>
                    <a:pt x="2878" y="1440"/>
                  </a:cubicBezTo>
                  <a:cubicBezTo>
                    <a:pt x="2878" y="644"/>
                    <a:pt x="2234" y="1"/>
                    <a:pt x="14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1" name="Google Shape;2461;p40"/>
            <p:cNvSpPr/>
            <p:nvPr/>
          </p:nvSpPr>
          <p:spPr>
            <a:xfrm>
              <a:off x="4331125" y="1741687"/>
              <a:ext cx="80520" cy="99769"/>
            </a:xfrm>
            <a:custGeom>
              <a:rect b="b" l="l" r="r" t="t"/>
              <a:pathLst>
                <a:path extrusionOk="0" h="2810" w="2268">
                  <a:moveTo>
                    <a:pt x="1272" y="0"/>
                  </a:moveTo>
                  <a:lnTo>
                    <a:pt x="1272" y="0"/>
                  </a:lnTo>
                  <a:cubicBezTo>
                    <a:pt x="1641" y="262"/>
                    <a:pt x="1883" y="691"/>
                    <a:pt x="1883" y="1179"/>
                  </a:cubicBezTo>
                  <a:cubicBezTo>
                    <a:pt x="1883" y="1974"/>
                    <a:pt x="1240" y="2618"/>
                    <a:pt x="444" y="2618"/>
                  </a:cubicBezTo>
                  <a:cubicBezTo>
                    <a:pt x="290" y="2618"/>
                    <a:pt x="140" y="2593"/>
                    <a:pt x="1" y="2547"/>
                  </a:cubicBezTo>
                  <a:lnTo>
                    <a:pt x="1" y="2547"/>
                  </a:lnTo>
                  <a:cubicBezTo>
                    <a:pt x="234" y="2711"/>
                    <a:pt x="520" y="2809"/>
                    <a:pt x="828" y="2809"/>
                  </a:cubicBezTo>
                  <a:cubicBezTo>
                    <a:pt x="1623" y="2809"/>
                    <a:pt x="2267" y="2164"/>
                    <a:pt x="2267" y="1370"/>
                  </a:cubicBezTo>
                  <a:cubicBezTo>
                    <a:pt x="2267" y="730"/>
                    <a:pt x="1850" y="187"/>
                    <a:pt x="1272" y="0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2" name="Google Shape;2462;p40"/>
            <p:cNvSpPr/>
            <p:nvPr/>
          </p:nvSpPr>
          <p:spPr>
            <a:xfrm>
              <a:off x="4374830" y="1617424"/>
              <a:ext cx="9834" cy="20664"/>
            </a:xfrm>
            <a:custGeom>
              <a:rect b="b" l="l" r="r" t="t"/>
              <a:pathLst>
                <a:path extrusionOk="0" h="582" w="277">
                  <a:moveTo>
                    <a:pt x="138" y="0"/>
                  </a:moveTo>
                  <a:cubicBezTo>
                    <a:pt x="62" y="0"/>
                    <a:pt x="0" y="61"/>
                    <a:pt x="0" y="138"/>
                  </a:cubicBezTo>
                  <a:lnTo>
                    <a:pt x="0" y="442"/>
                  </a:lnTo>
                  <a:cubicBezTo>
                    <a:pt x="0" y="518"/>
                    <a:pt x="61" y="582"/>
                    <a:pt x="138" y="582"/>
                  </a:cubicBezTo>
                  <a:cubicBezTo>
                    <a:pt x="216" y="582"/>
                    <a:pt x="277" y="518"/>
                    <a:pt x="277" y="442"/>
                  </a:cubicBezTo>
                  <a:lnTo>
                    <a:pt x="277" y="138"/>
                  </a:lnTo>
                  <a:cubicBezTo>
                    <a:pt x="277" y="64"/>
                    <a:pt x="216" y="0"/>
                    <a:pt x="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3" name="Google Shape;2463;p40"/>
            <p:cNvSpPr/>
            <p:nvPr/>
          </p:nvSpPr>
          <p:spPr>
            <a:xfrm>
              <a:off x="4289089" y="1582382"/>
              <a:ext cx="9905" cy="29185"/>
            </a:xfrm>
            <a:custGeom>
              <a:rect b="b" l="l" r="r" t="t"/>
              <a:pathLst>
                <a:path extrusionOk="0" h="822" w="279">
                  <a:moveTo>
                    <a:pt x="139" y="0"/>
                  </a:moveTo>
                  <a:cubicBezTo>
                    <a:pt x="64" y="0"/>
                    <a:pt x="1" y="61"/>
                    <a:pt x="1" y="138"/>
                  </a:cubicBezTo>
                  <a:lnTo>
                    <a:pt x="1" y="684"/>
                  </a:lnTo>
                  <a:cubicBezTo>
                    <a:pt x="1" y="759"/>
                    <a:pt x="62" y="822"/>
                    <a:pt x="139" y="822"/>
                  </a:cubicBezTo>
                  <a:cubicBezTo>
                    <a:pt x="216" y="822"/>
                    <a:pt x="278" y="760"/>
                    <a:pt x="278" y="684"/>
                  </a:cubicBezTo>
                  <a:lnTo>
                    <a:pt x="278" y="138"/>
                  </a:lnTo>
                  <a:cubicBezTo>
                    <a:pt x="278" y="62"/>
                    <a:pt x="216" y="0"/>
                    <a:pt x="1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4" name="Google Shape;2464;p40"/>
            <p:cNvSpPr/>
            <p:nvPr/>
          </p:nvSpPr>
          <p:spPr>
            <a:xfrm>
              <a:off x="4393257" y="1600524"/>
              <a:ext cx="9870" cy="47648"/>
            </a:xfrm>
            <a:custGeom>
              <a:rect b="b" l="l" r="r" t="t"/>
              <a:pathLst>
                <a:path extrusionOk="0" h="1342" w="278">
                  <a:moveTo>
                    <a:pt x="139" y="0"/>
                  </a:moveTo>
                  <a:cubicBezTo>
                    <a:pt x="64" y="0"/>
                    <a:pt x="1" y="60"/>
                    <a:pt x="1" y="138"/>
                  </a:cubicBezTo>
                  <a:lnTo>
                    <a:pt x="1" y="1203"/>
                  </a:lnTo>
                  <a:cubicBezTo>
                    <a:pt x="1" y="1278"/>
                    <a:pt x="61" y="1341"/>
                    <a:pt x="139" y="1341"/>
                  </a:cubicBezTo>
                  <a:cubicBezTo>
                    <a:pt x="217" y="1341"/>
                    <a:pt x="277" y="1278"/>
                    <a:pt x="277" y="1203"/>
                  </a:cubicBezTo>
                  <a:lnTo>
                    <a:pt x="277" y="138"/>
                  </a:lnTo>
                  <a:cubicBezTo>
                    <a:pt x="277" y="62"/>
                    <a:pt x="217" y="0"/>
                    <a:pt x="1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5" name="Google Shape;2465;p40"/>
            <p:cNvSpPr/>
            <p:nvPr/>
          </p:nvSpPr>
          <p:spPr>
            <a:xfrm>
              <a:off x="4329776" y="1766185"/>
              <a:ext cx="61597" cy="48216"/>
            </a:xfrm>
            <a:custGeom>
              <a:rect b="b" l="l" r="r" t="t"/>
              <a:pathLst>
                <a:path extrusionOk="0" h="1358" w="1735">
                  <a:moveTo>
                    <a:pt x="478" y="0"/>
                  </a:moveTo>
                  <a:cubicBezTo>
                    <a:pt x="470" y="0"/>
                    <a:pt x="462" y="0"/>
                    <a:pt x="453" y="1"/>
                  </a:cubicBezTo>
                  <a:cubicBezTo>
                    <a:pt x="312" y="9"/>
                    <a:pt x="184" y="97"/>
                    <a:pt x="119" y="222"/>
                  </a:cubicBezTo>
                  <a:cubicBezTo>
                    <a:pt x="0" y="457"/>
                    <a:pt x="84" y="712"/>
                    <a:pt x="275" y="873"/>
                  </a:cubicBezTo>
                  <a:cubicBezTo>
                    <a:pt x="275" y="873"/>
                    <a:pt x="717" y="1244"/>
                    <a:pt x="836" y="1346"/>
                  </a:cubicBezTo>
                  <a:cubicBezTo>
                    <a:pt x="845" y="1353"/>
                    <a:pt x="856" y="1357"/>
                    <a:pt x="867" y="1357"/>
                  </a:cubicBezTo>
                  <a:cubicBezTo>
                    <a:pt x="878" y="1357"/>
                    <a:pt x="889" y="1353"/>
                    <a:pt x="898" y="1346"/>
                  </a:cubicBezTo>
                  <a:cubicBezTo>
                    <a:pt x="1019" y="1244"/>
                    <a:pt x="1459" y="873"/>
                    <a:pt x="1459" y="873"/>
                  </a:cubicBezTo>
                  <a:cubicBezTo>
                    <a:pt x="1652" y="712"/>
                    <a:pt x="1734" y="457"/>
                    <a:pt x="1616" y="222"/>
                  </a:cubicBezTo>
                  <a:cubicBezTo>
                    <a:pt x="1551" y="97"/>
                    <a:pt x="1423" y="9"/>
                    <a:pt x="1281" y="1"/>
                  </a:cubicBezTo>
                  <a:cubicBezTo>
                    <a:pt x="1273" y="0"/>
                    <a:pt x="1264" y="0"/>
                    <a:pt x="1256" y="0"/>
                  </a:cubicBezTo>
                  <a:cubicBezTo>
                    <a:pt x="1071" y="0"/>
                    <a:pt x="913" y="125"/>
                    <a:pt x="868" y="296"/>
                  </a:cubicBezTo>
                  <a:cubicBezTo>
                    <a:pt x="821" y="125"/>
                    <a:pt x="663" y="0"/>
                    <a:pt x="4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6" name="Google Shape;2466;p40"/>
            <p:cNvSpPr/>
            <p:nvPr/>
          </p:nvSpPr>
          <p:spPr>
            <a:xfrm>
              <a:off x="4349942" y="1766185"/>
              <a:ext cx="41431" cy="48216"/>
            </a:xfrm>
            <a:custGeom>
              <a:rect b="b" l="l" r="r" t="t"/>
              <a:pathLst>
                <a:path extrusionOk="0" h="1358" w="1167">
                  <a:moveTo>
                    <a:pt x="691" y="1"/>
                  </a:moveTo>
                  <a:cubicBezTo>
                    <a:pt x="696" y="5"/>
                    <a:pt x="697" y="11"/>
                    <a:pt x="698" y="14"/>
                  </a:cubicBezTo>
                  <a:cubicBezTo>
                    <a:pt x="818" y="248"/>
                    <a:pt x="734" y="503"/>
                    <a:pt x="543" y="666"/>
                  </a:cubicBezTo>
                  <a:cubicBezTo>
                    <a:pt x="543" y="666"/>
                    <a:pt x="143" y="1001"/>
                    <a:pt x="0" y="1122"/>
                  </a:cubicBezTo>
                  <a:cubicBezTo>
                    <a:pt x="108" y="1212"/>
                    <a:pt x="216" y="1303"/>
                    <a:pt x="270" y="1346"/>
                  </a:cubicBezTo>
                  <a:cubicBezTo>
                    <a:pt x="278" y="1353"/>
                    <a:pt x="289" y="1357"/>
                    <a:pt x="300" y="1357"/>
                  </a:cubicBezTo>
                  <a:cubicBezTo>
                    <a:pt x="311" y="1357"/>
                    <a:pt x="321" y="1353"/>
                    <a:pt x="330" y="1346"/>
                  </a:cubicBezTo>
                  <a:cubicBezTo>
                    <a:pt x="451" y="1244"/>
                    <a:pt x="891" y="874"/>
                    <a:pt x="891" y="874"/>
                  </a:cubicBezTo>
                  <a:cubicBezTo>
                    <a:pt x="1084" y="712"/>
                    <a:pt x="1166" y="457"/>
                    <a:pt x="1048" y="222"/>
                  </a:cubicBezTo>
                  <a:cubicBezTo>
                    <a:pt x="983" y="97"/>
                    <a:pt x="855" y="11"/>
                    <a:pt x="713" y="1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467" name="Google Shape;2467;p40"/>
          <p:cNvGrpSpPr/>
          <p:nvPr/>
        </p:nvGrpSpPr>
        <p:grpSpPr>
          <a:xfrm>
            <a:off x="3435580" y="1514712"/>
            <a:ext cx="331461" cy="326319"/>
            <a:chOff x="3435580" y="1514712"/>
            <a:chExt cx="331461" cy="326319"/>
          </a:xfrm>
        </p:grpSpPr>
        <p:sp>
          <p:nvSpPr>
            <p:cNvPr id="2468" name="Google Shape;2468;p40"/>
            <p:cNvSpPr/>
            <p:nvPr/>
          </p:nvSpPr>
          <p:spPr>
            <a:xfrm>
              <a:off x="3435580" y="1594986"/>
              <a:ext cx="180566" cy="241470"/>
            </a:xfrm>
            <a:custGeom>
              <a:rect b="b" l="l" r="r" t="t"/>
              <a:pathLst>
                <a:path extrusionOk="0" h="6801" w="5086">
                  <a:moveTo>
                    <a:pt x="2944" y="0"/>
                  </a:moveTo>
                  <a:cubicBezTo>
                    <a:pt x="2920" y="0"/>
                    <a:pt x="2895" y="9"/>
                    <a:pt x="2874" y="29"/>
                  </a:cubicBezTo>
                  <a:cubicBezTo>
                    <a:pt x="2418" y="464"/>
                    <a:pt x="2051" y="998"/>
                    <a:pt x="1806" y="1578"/>
                  </a:cubicBezTo>
                  <a:cubicBezTo>
                    <a:pt x="1768" y="1670"/>
                    <a:pt x="1681" y="1719"/>
                    <a:pt x="1593" y="1719"/>
                  </a:cubicBezTo>
                  <a:cubicBezTo>
                    <a:pt x="1532" y="1719"/>
                    <a:pt x="1470" y="1696"/>
                    <a:pt x="1423" y="1647"/>
                  </a:cubicBezTo>
                  <a:cubicBezTo>
                    <a:pt x="1373" y="1594"/>
                    <a:pt x="1323" y="1540"/>
                    <a:pt x="1272" y="1489"/>
                  </a:cubicBezTo>
                  <a:cubicBezTo>
                    <a:pt x="1251" y="1466"/>
                    <a:pt x="1224" y="1456"/>
                    <a:pt x="1198" y="1456"/>
                  </a:cubicBezTo>
                  <a:cubicBezTo>
                    <a:pt x="1144" y="1456"/>
                    <a:pt x="1093" y="1498"/>
                    <a:pt x="1094" y="1562"/>
                  </a:cubicBezTo>
                  <a:cubicBezTo>
                    <a:pt x="1100" y="1886"/>
                    <a:pt x="1085" y="2208"/>
                    <a:pt x="1003" y="2520"/>
                  </a:cubicBezTo>
                  <a:cubicBezTo>
                    <a:pt x="812" y="3261"/>
                    <a:pt x="130" y="3815"/>
                    <a:pt x="59" y="4597"/>
                  </a:cubicBezTo>
                  <a:cubicBezTo>
                    <a:pt x="0" y="5262"/>
                    <a:pt x="310" y="5879"/>
                    <a:pt x="838" y="6276"/>
                  </a:cubicBezTo>
                  <a:cubicBezTo>
                    <a:pt x="1335" y="6649"/>
                    <a:pt x="1995" y="6801"/>
                    <a:pt x="2611" y="6801"/>
                  </a:cubicBezTo>
                  <a:cubicBezTo>
                    <a:pt x="2653" y="6801"/>
                    <a:pt x="2694" y="6800"/>
                    <a:pt x="2736" y="6799"/>
                  </a:cubicBezTo>
                  <a:cubicBezTo>
                    <a:pt x="3074" y="6787"/>
                    <a:pt x="3414" y="6729"/>
                    <a:pt x="3729" y="6606"/>
                  </a:cubicBezTo>
                  <a:cubicBezTo>
                    <a:pt x="3877" y="6548"/>
                    <a:pt x="4021" y="6475"/>
                    <a:pt x="4152" y="6383"/>
                  </a:cubicBezTo>
                  <a:cubicBezTo>
                    <a:pt x="4798" y="5934"/>
                    <a:pt x="5086" y="5057"/>
                    <a:pt x="4959" y="4296"/>
                  </a:cubicBezTo>
                  <a:cubicBezTo>
                    <a:pt x="4901" y="3952"/>
                    <a:pt x="4752" y="3614"/>
                    <a:pt x="4594" y="3290"/>
                  </a:cubicBezTo>
                  <a:cubicBezTo>
                    <a:pt x="4395" y="2883"/>
                    <a:pt x="4101" y="2526"/>
                    <a:pt x="3829" y="2166"/>
                  </a:cubicBezTo>
                  <a:cubicBezTo>
                    <a:pt x="3557" y="1808"/>
                    <a:pt x="3277" y="1440"/>
                    <a:pt x="3114" y="1018"/>
                  </a:cubicBezTo>
                  <a:cubicBezTo>
                    <a:pt x="3032" y="812"/>
                    <a:pt x="2995" y="458"/>
                    <a:pt x="3047" y="121"/>
                  </a:cubicBezTo>
                  <a:cubicBezTo>
                    <a:pt x="3059" y="52"/>
                    <a:pt x="3003" y="0"/>
                    <a:pt x="29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9" name="Google Shape;2469;p40"/>
            <p:cNvSpPr/>
            <p:nvPr/>
          </p:nvSpPr>
          <p:spPr>
            <a:xfrm>
              <a:off x="3530198" y="1595057"/>
              <a:ext cx="85952" cy="235753"/>
            </a:xfrm>
            <a:custGeom>
              <a:rect b="b" l="l" r="r" t="t"/>
              <a:pathLst>
                <a:path extrusionOk="0" h="6640" w="2421">
                  <a:moveTo>
                    <a:pt x="279" y="0"/>
                  </a:moveTo>
                  <a:cubicBezTo>
                    <a:pt x="255" y="0"/>
                    <a:pt x="230" y="9"/>
                    <a:pt x="209" y="29"/>
                  </a:cubicBezTo>
                  <a:cubicBezTo>
                    <a:pt x="151" y="84"/>
                    <a:pt x="97" y="140"/>
                    <a:pt x="42" y="197"/>
                  </a:cubicBezTo>
                  <a:cubicBezTo>
                    <a:pt x="53" y="214"/>
                    <a:pt x="56" y="236"/>
                    <a:pt x="53" y="261"/>
                  </a:cubicBezTo>
                  <a:cubicBezTo>
                    <a:pt x="0" y="597"/>
                    <a:pt x="39" y="953"/>
                    <a:pt x="120" y="1158"/>
                  </a:cubicBezTo>
                  <a:cubicBezTo>
                    <a:pt x="284" y="1580"/>
                    <a:pt x="564" y="1948"/>
                    <a:pt x="835" y="2307"/>
                  </a:cubicBezTo>
                  <a:cubicBezTo>
                    <a:pt x="1107" y="2667"/>
                    <a:pt x="1400" y="3022"/>
                    <a:pt x="1600" y="3431"/>
                  </a:cubicBezTo>
                  <a:cubicBezTo>
                    <a:pt x="1756" y="3754"/>
                    <a:pt x="1905" y="4093"/>
                    <a:pt x="1963" y="4437"/>
                  </a:cubicBezTo>
                  <a:cubicBezTo>
                    <a:pt x="2091" y="5198"/>
                    <a:pt x="1802" y="6073"/>
                    <a:pt x="1157" y="6522"/>
                  </a:cubicBezTo>
                  <a:cubicBezTo>
                    <a:pt x="1094" y="6565"/>
                    <a:pt x="1028" y="6604"/>
                    <a:pt x="960" y="6640"/>
                  </a:cubicBezTo>
                  <a:cubicBezTo>
                    <a:pt x="996" y="6630"/>
                    <a:pt x="1029" y="6617"/>
                    <a:pt x="1064" y="6602"/>
                  </a:cubicBezTo>
                  <a:cubicBezTo>
                    <a:pt x="1213" y="6543"/>
                    <a:pt x="1356" y="6468"/>
                    <a:pt x="1487" y="6379"/>
                  </a:cubicBezTo>
                  <a:cubicBezTo>
                    <a:pt x="2133" y="5932"/>
                    <a:pt x="2421" y="5055"/>
                    <a:pt x="2294" y="4296"/>
                  </a:cubicBezTo>
                  <a:cubicBezTo>
                    <a:pt x="2236" y="3953"/>
                    <a:pt x="2087" y="3615"/>
                    <a:pt x="1929" y="3291"/>
                  </a:cubicBezTo>
                  <a:cubicBezTo>
                    <a:pt x="1731" y="2882"/>
                    <a:pt x="1438" y="2526"/>
                    <a:pt x="1164" y="2166"/>
                  </a:cubicBezTo>
                  <a:cubicBezTo>
                    <a:pt x="895" y="1807"/>
                    <a:pt x="612" y="1439"/>
                    <a:pt x="449" y="1019"/>
                  </a:cubicBezTo>
                  <a:cubicBezTo>
                    <a:pt x="367" y="812"/>
                    <a:pt x="328" y="455"/>
                    <a:pt x="382" y="121"/>
                  </a:cubicBezTo>
                  <a:cubicBezTo>
                    <a:pt x="394" y="52"/>
                    <a:pt x="338" y="0"/>
                    <a:pt x="279" y="0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0" name="Google Shape;2470;p40"/>
            <p:cNvSpPr/>
            <p:nvPr/>
          </p:nvSpPr>
          <p:spPr>
            <a:xfrm>
              <a:off x="3456208" y="1707533"/>
              <a:ext cx="138779" cy="128777"/>
            </a:xfrm>
            <a:custGeom>
              <a:rect b="b" l="l" r="r" t="t"/>
              <a:pathLst>
                <a:path extrusionOk="0" h="3627" w="3909">
                  <a:moveTo>
                    <a:pt x="2222" y="1"/>
                  </a:moveTo>
                  <a:cubicBezTo>
                    <a:pt x="2208" y="1"/>
                    <a:pt x="2193" y="8"/>
                    <a:pt x="2185" y="22"/>
                  </a:cubicBezTo>
                  <a:cubicBezTo>
                    <a:pt x="1981" y="382"/>
                    <a:pt x="1775" y="743"/>
                    <a:pt x="1570" y="1103"/>
                  </a:cubicBezTo>
                  <a:cubicBezTo>
                    <a:pt x="1514" y="1202"/>
                    <a:pt x="1457" y="1310"/>
                    <a:pt x="1435" y="1420"/>
                  </a:cubicBezTo>
                  <a:cubicBezTo>
                    <a:pt x="1428" y="1462"/>
                    <a:pt x="1392" y="1485"/>
                    <a:pt x="1356" y="1485"/>
                  </a:cubicBezTo>
                  <a:cubicBezTo>
                    <a:pt x="1330" y="1485"/>
                    <a:pt x="1305" y="1474"/>
                    <a:pt x="1288" y="1450"/>
                  </a:cubicBezTo>
                  <a:cubicBezTo>
                    <a:pt x="1212" y="1343"/>
                    <a:pt x="1149" y="1214"/>
                    <a:pt x="1096" y="1090"/>
                  </a:cubicBezTo>
                  <a:cubicBezTo>
                    <a:pt x="1089" y="1074"/>
                    <a:pt x="1073" y="1065"/>
                    <a:pt x="1058" y="1065"/>
                  </a:cubicBezTo>
                  <a:cubicBezTo>
                    <a:pt x="1043" y="1065"/>
                    <a:pt x="1028" y="1072"/>
                    <a:pt x="1019" y="1087"/>
                  </a:cubicBezTo>
                  <a:cubicBezTo>
                    <a:pt x="962" y="1191"/>
                    <a:pt x="831" y="1404"/>
                    <a:pt x="566" y="1746"/>
                  </a:cubicBezTo>
                  <a:cubicBezTo>
                    <a:pt x="405" y="1958"/>
                    <a:pt x="232" y="2119"/>
                    <a:pt x="124" y="2365"/>
                  </a:cubicBezTo>
                  <a:cubicBezTo>
                    <a:pt x="52" y="2525"/>
                    <a:pt x="12" y="2699"/>
                    <a:pt x="0" y="2873"/>
                  </a:cubicBezTo>
                  <a:cubicBezTo>
                    <a:pt x="80" y="2955"/>
                    <a:pt x="166" y="3033"/>
                    <a:pt x="260" y="3103"/>
                  </a:cubicBezTo>
                  <a:cubicBezTo>
                    <a:pt x="708" y="3440"/>
                    <a:pt x="1382" y="3627"/>
                    <a:pt x="2048" y="3627"/>
                  </a:cubicBezTo>
                  <a:cubicBezTo>
                    <a:pt x="2738" y="3627"/>
                    <a:pt x="3421" y="3426"/>
                    <a:pt x="3838" y="2982"/>
                  </a:cubicBezTo>
                  <a:cubicBezTo>
                    <a:pt x="3861" y="2958"/>
                    <a:pt x="3886" y="2931"/>
                    <a:pt x="3909" y="2903"/>
                  </a:cubicBezTo>
                  <a:cubicBezTo>
                    <a:pt x="3873" y="2449"/>
                    <a:pt x="3666" y="1994"/>
                    <a:pt x="3371" y="1673"/>
                  </a:cubicBezTo>
                  <a:cubicBezTo>
                    <a:pt x="3224" y="1515"/>
                    <a:pt x="3070" y="1372"/>
                    <a:pt x="2939" y="1202"/>
                  </a:cubicBezTo>
                  <a:cubicBezTo>
                    <a:pt x="2663" y="844"/>
                    <a:pt x="2392" y="463"/>
                    <a:pt x="2263" y="31"/>
                  </a:cubicBezTo>
                  <a:cubicBezTo>
                    <a:pt x="2257" y="11"/>
                    <a:pt x="2240" y="1"/>
                    <a:pt x="22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1" name="Google Shape;2471;p40"/>
            <p:cNvSpPr/>
            <p:nvPr/>
          </p:nvSpPr>
          <p:spPr>
            <a:xfrm>
              <a:off x="3527393" y="1707568"/>
              <a:ext cx="67561" cy="112160"/>
            </a:xfrm>
            <a:custGeom>
              <a:rect b="b" l="l" r="r" t="t"/>
              <a:pathLst>
                <a:path extrusionOk="0" h="3159" w="1903">
                  <a:moveTo>
                    <a:pt x="217" y="1"/>
                  </a:moveTo>
                  <a:cubicBezTo>
                    <a:pt x="203" y="1"/>
                    <a:pt x="188" y="8"/>
                    <a:pt x="180" y="23"/>
                  </a:cubicBezTo>
                  <a:cubicBezTo>
                    <a:pt x="119" y="126"/>
                    <a:pt x="60" y="233"/>
                    <a:pt x="0" y="338"/>
                  </a:cubicBezTo>
                  <a:cubicBezTo>
                    <a:pt x="132" y="760"/>
                    <a:pt x="396" y="1134"/>
                    <a:pt x="669" y="1486"/>
                  </a:cubicBezTo>
                  <a:cubicBezTo>
                    <a:pt x="803" y="1658"/>
                    <a:pt x="956" y="1800"/>
                    <a:pt x="1101" y="1958"/>
                  </a:cubicBezTo>
                  <a:cubicBezTo>
                    <a:pt x="1389" y="2269"/>
                    <a:pt x="1595" y="2712"/>
                    <a:pt x="1636" y="3158"/>
                  </a:cubicBezTo>
                  <a:cubicBezTo>
                    <a:pt x="1705" y="3104"/>
                    <a:pt x="1773" y="3046"/>
                    <a:pt x="1832" y="2981"/>
                  </a:cubicBezTo>
                  <a:cubicBezTo>
                    <a:pt x="1855" y="2957"/>
                    <a:pt x="1878" y="2930"/>
                    <a:pt x="1902" y="2902"/>
                  </a:cubicBezTo>
                  <a:cubicBezTo>
                    <a:pt x="1868" y="2448"/>
                    <a:pt x="1661" y="1993"/>
                    <a:pt x="1366" y="1673"/>
                  </a:cubicBezTo>
                  <a:cubicBezTo>
                    <a:pt x="1219" y="1515"/>
                    <a:pt x="1065" y="1374"/>
                    <a:pt x="934" y="1203"/>
                  </a:cubicBezTo>
                  <a:cubicBezTo>
                    <a:pt x="658" y="844"/>
                    <a:pt x="387" y="463"/>
                    <a:pt x="258" y="31"/>
                  </a:cubicBezTo>
                  <a:cubicBezTo>
                    <a:pt x="252" y="12"/>
                    <a:pt x="235" y="1"/>
                    <a:pt x="217" y="1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2" name="Google Shape;2472;p40"/>
            <p:cNvSpPr/>
            <p:nvPr/>
          </p:nvSpPr>
          <p:spPr>
            <a:xfrm>
              <a:off x="3565346" y="1597897"/>
              <a:ext cx="24852" cy="34937"/>
            </a:xfrm>
            <a:custGeom>
              <a:rect b="b" l="l" r="r" t="t"/>
              <a:pathLst>
                <a:path extrusionOk="0" h="984" w="700">
                  <a:moveTo>
                    <a:pt x="491" y="1"/>
                  </a:moveTo>
                  <a:cubicBezTo>
                    <a:pt x="219" y="1"/>
                    <a:pt x="0" y="221"/>
                    <a:pt x="0" y="493"/>
                  </a:cubicBezTo>
                  <a:cubicBezTo>
                    <a:pt x="0" y="765"/>
                    <a:pt x="219" y="983"/>
                    <a:pt x="491" y="983"/>
                  </a:cubicBezTo>
                  <a:lnTo>
                    <a:pt x="700" y="983"/>
                  </a:lnTo>
                  <a:lnTo>
                    <a:pt x="70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3" name="Google Shape;2473;p40"/>
            <p:cNvSpPr/>
            <p:nvPr/>
          </p:nvSpPr>
          <p:spPr>
            <a:xfrm>
              <a:off x="3580506" y="1720669"/>
              <a:ext cx="156104" cy="120362"/>
            </a:xfrm>
            <a:custGeom>
              <a:rect b="b" l="l" r="r" t="t"/>
              <a:pathLst>
                <a:path extrusionOk="0" h="3390" w="4397">
                  <a:moveTo>
                    <a:pt x="2199" y="1"/>
                  </a:moveTo>
                  <a:cubicBezTo>
                    <a:pt x="985" y="1"/>
                    <a:pt x="1" y="985"/>
                    <a:pt x="1" y="2199"/>
                  </a:cubicBezTo>
                  <a:lnTo>
                    <a:pt x="1" y="3390"/>
                  </a:lnTo>
                  <a:lnTo>
                    <a:pt x="4395" y="3390"/>
                  </a:lnTo>
                  <a:lnTo>
                    <a:pt x="4397" y="2199"/>
                  </a:lnTo>
                  <a:cubicBezTo>
                    <a:pt x="4397" y="985"/>
                    <a:pt x="3414" y="1"/>
                    <a:pt x="219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4" name="Google Shape;2474;p40"/>
            <p:cNvSpPr/>
            <p:nvPr/>
          </p:nvSpPr>
          <p:spPr>
            <a:xfrm>
              <a:off x="3651017" y="1720634"/>
              <a:ext cx="85561" cy="120362"/>
            </a:xfrm>
            <a:custGeom>
              <a:rect b="b" l="l" r="r" t="t"/>
              <a:pathLst>
                <a:path extrusionOk="0" h="3390" w="2410">
                  <a:moveTo>
                    <a:pt x="212" y="0"/>
                  </a:moveTo>
                  <a:cubicBezTo>
                    <a:pt x="140" y="0"/>
                    <a:pt x="70" y="3"/>
                    <a:pt x="1" y="10"/>
                  </a:cubicBezTo>
                  <a:cubicBezTo>
                    <a:pt x="524" y="61"/>
                    <a:pt x="993" y="295"/>
                    <a:pt x="1345" y="646"/>
                  </a:cubicBezTo>
                  <a:cubicBezTo>
                    <a:pt x="1742" y="1043"/>
                    <a:pt x="1989" y="1593"/>
                    <a:pt x="1989" y="2202"/>
                  </a:cubicBezTo>
                  <a:lnTo>
                    <a:pt x="1989" y="3389"/>
                  </a:lnTo>
                  <a:lnTo>
                    <a:pt x="2409" y="3389"/>
                  </a:lnTo>
                  <a:lnTo>
                    <a:pt x="2409" y="2202"/>
                  </a:lnTo>
                  <a:cubicBezTo>
                    <a:pt x="2409" y="1596"/>
                    <a:pt x="2163" y="1045"/>
                    <a:pt x="1766" y="643"/>
                  </a:cubicBezTo>
                  <a:cubicBezTo>
                    <a:pt x="1368" y="246"/>
                    <a:pt x="818" y="0"/>
                    <a:pt x="212" y="0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5" name="Google Shape;2475;p40"/>
            <p:cNvSpPr/>
            <p:nvPr/>
          </p:nvSpPr>
          <p:spPr>
            <a:xfrm>
              <a:off x="3641253" y="1682112"/>
              <a:ext cx="34508" cy="62915"/>
            </a:xfrm>
            <a:custGeom>
              <a:rect b="b" l="l" r="r" t="t"/>
              <a:pathLst>
                <a:path extrusionOk="0" h="1772" w="972">
                  <a:moveTo>
                    <a:pt x="1" y="0"/>
                  </a:moveTo>
                  <a:lnTo>
                    <a:pt x="1" y="1287"/>
                  </a:lnTo>
                  <a:cubicBezTo>
                    <a:pt x="1" y="1554"/>
                    <a:pt x="218" y="1772"/>
                    <a:pt x="487" y="1772"/>
                  </a:cubicBezTo>
                  <a:cubicBezTo>
                    <a:pt x="755" y="1772"/>
                    <a:pt x="972" y="1554"/>
                    <a:pt x="971" y="1287"/>
                  </a:cubicBezTo>
                  <a:lnTo>
                    <a:pt x="97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6" name="Google Shape;2476;p40"/>
            <p:cNvSpPr/>
            <p:nvPr/>
          </p:nvSpPr>
          <p:spPr>
            <a:xfrm>
              <a:off x="3651478" y="1682148"/>
              <a:ext cx="24284" cy="62879"/>
            </a:xfrm>
            <a:custGeom>
              <a:rect b="b" l="l" r="r" t="t"/>
              <a:pathLst>
                <a:path extrusionOk="0" h="1771" w="684">
                  <a:moveTo>
                    <a:pt x="287" y="1"/>
                  </a:moveTo>
                  <a:lnTo>
                    <a:pt x="287" y="1286"/>
                  </a:lnTo>
                  <a:cubicBezTo>
                    <a:pt x="287" y="1481"/>
                    <a:pt x="170" y="1653"/>
                    <a:pt x="0" y="1727"/>
                  </a:cubicBezTo>
                  <a:cubicBezTo>
                    <a:pt x="59" y="1756"/>
                    <a:pt x="129" y="1771"/>
                    <a:pt x="199" y="1771"/>
                  </a:cubicBezTo>
                  <a:cubicBezTo>
                    <a:pt x="467" y="1771"/>
                    <a:pt x="684" y="1553"/>
                    <a:pt x="684" y="1286"/>
                  </a:cubicBezTo>
                  <a:lnTo>
                    <a:pt x="684" y="1"/>
                  </a:ln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7" name="Google Shape;2477;p40"/>
            <p:cNvSpPr/>
            <p:nvPr/>
          </p:nvSpPr>
          <p:spPr>
            <a:xfrm>
              <a:off x="3588885" y="1550854"/>
              <a:ext cx="139276" cy="149334"/>
            </a:xfrm>
            <a:custGeom>
              <a:rect b="b" l="l" r="r" t="t"/>
              <a:pathLst>
                <a:path extrusionOk="0" h="4206" w="3923">
                  <a:moveTo>
                    <a:pt x="1962" y="0"/>
                  </a:moveTo>
                  <a:lnTo>
                    <a:pt x="1" y="1041"/>
                  </a:lnTo>
                  <a:lnTo>
                    <a:pt x="1" y="2242"/>
                  </a:lnTo>
                  <a:cubicBezTo>
                    <a:pt x="1" y="3324"/>
                    <a:pt x="878" y="4205"/>
                    <a:pt x="1962" y="4205"/>
                  </a:cubicBezTo>
                  <a:cubicBezTo>
                    <a:pt x="3044" y="4205"/>
                    <a:pt x="3922" y="3327"/>
                    <a:pt x="3922" y="2242"/>
                  </a:cubicBezTo>
                  <a:lnTo>
                    <a:pt x="3922" y="1041"/>
                  </a:lnTo>
                  <a:lnTo>
                    <a:pt x="196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8" name="Google Shape;2478;p40"/>
            <p:cNvSpPr/>
            <p:nvPr/>
          </p:nvSpPr>
          <p:spPr>
            <a:xfrm>
              <a:off x="3588885" y="1514712"/>
              <a:ext cx="139276" cy="81839"/>
            </a:xfrm>
            <a:custGeom>
              <a:rect b="b" l="l" r="r" t="t"/>
              <a:pathLst>
                <a:path extrusionOk="0" h="2305" w="3923">
                  <a:moveTo>
                    <a:pt x="1962" y="1"/>
                  </a:moveTo>
                  <a:cubicBezTo>
                    <a:pt x="878" y="1"/>
                    <a:pt x="1" y="880"/>
                    <a:pt x="1" y="1964"/>
                  </a:cubicBezTo>
                  <a:lnTo>
                    <a:pt x="1" y="2305"/>
                  </a:lnTo>
                  <a:cubicBezTo>
                    <a:pt x="1" y="2305"/>
                    <a:pt x="2" y="2305"/>
                    <a:pt x="3" y="2305"/>
                  </a:cubicBezTo>
                  <a:cubicBezTo>
                    <a:pt x="67" y="2305"/>
                    <a:pt x="1291" y="2293"/>
                    <a:pt x="1962" y="1359"/>
                  </a:cubicBezTo>
                  <a:cubicBezTo>
                    <a:pt x="2632" y="2293"/>
                    <a:pt x="3855" y="2305"/>
                    <a:pt x="3919" y="2305"/>
                  </a:cubicBezTo>
                  <a:cubicBezTo>
                    <a:pt x="3921" y="2305"/>
                    <a:pt x="3922" y="2305"/>
                    <a:pt x="3922" y="2305"/>
                  </a:cubicBezTo>
                  <a:lnTo>
                    <a:pt x="3922" y="1964"/>
                  </a:lnTo>
                  <a:cubicBezTo>
                    <a:pt x="3922" y="880"/>
                    <a:pt x="3044" y="1"/>
                    <a:pt x="19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9" name="Google Shape;2479;p40"/>
            <p:cNvSpPr/>
            <p:nvPr/>
          </p:nvSpPr>
          <p:spPr>
            <a:xfrm>
              <a:off x="3726782" y="1597897"/>
              <a:ext cx="24852" cy="34937"/>
            </a:xfrm>
            <a:custGeom>
              <a:rect b="b" l="l" r="r" t="t"/>
              <a:pathLst>
                <a:path extrusionOk="0" h="984" w="700">
                  <a:moveTo>
                    <a:pt x="1" y="1"/>
                  </a:moveTo>
                  <a:lnTo>
                    <a:pt x="1" y="983"/>
                  </a:lnTo>
                  <a:lnTo>
                    <a:pt x="209" y="983"/>
                  </a:lnTo>
                  <a:cubicBezTo>
                    <a:pt x="481" y="983"/>
                    <a:pt x="700" y="765"/>
                    <a:pt x="700" y="493"/>
                  </a:cubicBezTo>
                  <a:cubicBezTo>
                    <a:pt x="700" y="221"/>
                    <a:pt x="481" y="1"/>
                    <a:pt x="2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0" name="Google Shape;2480;p40"/>
            <p:cNvSpPr/>
            <p:nvPr/>
          </p:nvSpPr>
          <p:spPr>
            <a:xfrm>
              <a:off x="3726853" y="1598501"/>
              <a:ext cx="24852" cy="34298"/>
            </a:xfrm>
            <a:custGeom>
              <a:rect b="b" l="l" r="r" t="t"/>
              <a:pathLst>
                <a:path extrusionOk="0" h="966" w="700">
                  <a:moveTo>
                    <a:pt x="345" y="1"/>
                  </a:moveTo>
                  <a:lnTo>
                    <a:pt x="345" y="1"/>
                  </a:lnTo>
                  <a:cubicBezTo>
                    <a:pt x="396" y="79"/>
                    <a:pt x="425" y="169"/>
                    <a:pt x="425" y="269"/>
                  </a:cubicBezTo>
                  <a:cubicBezTo>
                    <a:pt x="425" y="519"/>
                    <a:pt x="240" y="723"/>
                    <a:pt x="0" y="756"/>
                  </a:cubicBezTo>
                  <a:lnTo>
                    <a:pt x="0" y="965"/>
                  </a:lnTo>
                  <a:lnTo>
                    <a:pt x="209" y="965"/>
                  </a:lnTo>
                  <a:cubicBezTo>
                    <a:pt x="481" y="965"/>
                    <a:pt x="699" y="745"/>
                    <a:pt x="699" y="474"/>
                  </a:cubicBezTo>
                  <a:cubicBezTo>
                    <a:pt x="699" y="339"/>
                    <a:pt x="645" y="215"/>
                    <a:pt x="556" y="125"/>
                  </a:cubicBezTo>
                  <a:cubicBezTo>
                    <a:pt x="498" y="67"/>
                    <a:pt x="426" y="24"/>
                    <a:pt x="345" y="1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1" name="Google Shape;2481;p40"/>
            <p:cNvSpPr/>
            <p:nvPr/>
          </p:nvSpPr>
          <p:spPr>
            <a:xfrm>
              <a:off x="3622294" y="1610891"/>
              <a:ext cx="9870" cy="21694"/>
            </a:xfrm>
            <a:custGeom>
              <a:rect b="b" l="l" r="r" t="t"/>
              <a:pathLst>
                <a:path extrusionOk="0" h="611" w="278">
                  <a:moveTo>
                    <a:pt x="139" y="0"/>
                  </a:moveTo>
                  <a:cubicBezTo>
                    <a:pt x="61" y="0"/>
                    <a:pt x="1" y="62"/>
                    <a:pt x="1" y="140"/>
                  </a:cubicBezTo>
                  <a:lnTo>
                    <a:pt x="1" y="472"/>
                  </a:lnTo>
                  <a:cubicBezTo>
                    <a:pt x="1" y="550"/>
                    <a:pt x="61" y="610"/>
                    <a:pt x="139" y="610"/>
                  </a:cubicBezTo>
                  <a:cubicBezTo>
                    <a:pt x="215" y="610"/>
                    <a:pt x="277" y="547"/>
                    <a:pt x="277" y="472"/>
                  </a:cubicBezTo>
                  <a:lnTo>
                    <a:pt x="277" y="140"/>
                  </a:lnTo>
                  <a:cubicBezTo>
                    <a:pt x="277" y="62"/>
                    <a:pt x="217" y="0"/>
                    <a:pt x="1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2" name="Google Shape;2482;p40"/>
            <p:cNvSpPr/>
            <p:nvPr/>
          </p:nvSpPr>
          <p:spPr>
            <a:xfrm>
              <a:off x="3684887" y="1610891"/>
              <a:ext cx="9941" cy="21694"/>
            </a:xfrm>
            <a:custGeom>
              <a:rect b="b" l="l" r="r" t="t"/>
              <a:pathLst>
                <a:path extrusionOk="0" h="611" w="280">
                  <a:moveTo>
                    <a:pt x="139" y="0"/>
                  </a:moveTo>
                  <a:cubicBezTo>
                    <a:pt x="64" y="0"/>
                    <a:pt x="1" y="62"/>
                    <a:pt x="1" y="140"/>
                  </a:cubicBezTo>
                  <a:lnTo>
                    <a:pt x="1" y="472"/>
                  </a:lnTo>
                  <a:cubicBezTo>
                    <a:pt x="1" y="550"/>
                    <a:pt x="61" y="610"/>
                    <a:pt x="139" y="610"/>
                  </a:cubicBezTo>
                  <a:cubicBezTo>
                    <a:pt x="216" y="610"/>
                    <a:pt x="280" y="547"/>
                    <a:pt x="277" y="472"/>
                  </a:cubicBezTo>
                  <a:lnTo>
                    <a:pt x="277" y="140"/>
                  </a:lnTo>
                  <a:cubicBezTo>
                    <a:pt x="277" y="62"/>
                    <a:pt x="216" y="0"/>
                    <a:pt x="1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3" name="Google Shape;2483;p40"/>
            <p:cNvSpPr/>
            <p:nvPr/>
          </p:nvSpPr>
          <p:spPr>
            <a:xfrm>
              <a:off x="3643206" y="1647638"/>
              <a:ext cx="30532" cy="14557"/>
            </a:xfrm>
            <a:custGeom>
              <a:rect b="b" l="l" r="r" t="t"/>
              <a:pathLst>
                <a:path extrusionOk="0" h="410" w="860">
                  <a:moveTo>
                    <a:pt x="703" y="0"/>
                  </a:moveTo>
                  <a:cubicBezTo>
                    <a:pt x="662" y="0"/>
                    <a:pt x="622" y="18"/>
                    <a:pt x="595" y="52"/>
                  </a:cubicBezTo>
                  <a:cubicBezTo>
                    <a:pt x="554" y="105"/>
                    <a:pt x="492" y="134"/>
                    <a:pt x="428" y="134"/>
                  </a:cubicBezTo>
                  <a:cubicBezTo>
                    <a:pt x="363" y="134"/>
                    <a:pt x="304" y="105"/>
                    <a:pt x="262" y="54"/>
                  </a:cubicBezTo>
                  <a:cubicBezTo>
                    <a:pt x="236" y="20"/>
                    <a:pt x="196" y="3"/>
                    <a:pt x="156" y="3"/>
                  </a:cubicBezTo>
                  <a:cubicBezTo>
                    <a:pt x="125" y="3"/>
                    <a:pt x="94" y="13"/>
                    <a:pt x="68" y="34"/>
                  </a:cubicBezTo>
                  <a:cubicBezTo>
                    <a:pt x="9" y="80"/>
                    <a:pt x="0" y="170"/>
                    <a:pt x="48" y="229"/>
                  </a:cubicBezTo>
                  <a:cubicBezTo>
                    <a:pt x="141" y="344"/>
                    <a:pt x="282" y="410"/>
                    <a:pt x="429" y="410"/>
                  </a:cubicBezTo>
                  <a:cubicBezTo>
                    <a:pt x="580" y="410"/>
                    <a:pt x="721" y="342"/>
                    <a:pt x="811" y="224"/>
                  </a:cubicBezTo>
                  <a:cubicBezTo>
                    <a:pt x="859" y="165"/>
                    <a:pt x="849" y="79"/>
                    <a:pt x="789" y="30"/>
                  </a:cubicBezTo>
                  <a:cubicBezTo>
                    <a:pt x="764" y="10"/>
                    <a:pt x="733" y="0"/>
                    <a:pt x="7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4" name="Google Shape;2484;p40"/>
            <p:cNvSpPr/>
            <p:nvPr/>
          </p:nvSpPr>
          <p:spPr>
            <a:xfrm>
              <a:off x="3650981" y="1579826"/>
              <a:ext cx="77182" cy="120362"/>
            </a:xfrm>
            <a:custGeom>
              <a:rect b="b" l="l" r="r" t="t"/>
              <a:pathLst>
                <a:path extrusionOk="0" h="3390" w="2174">
                  <a:moveTo>
                    <a:pt x="1748" y="0"/>
                  </a:moveTo>
                  <a:lnTo>
                    <a:pt x="1748" y="1426"/>
                  </a:lnTo>
                  <a:cubicBezTo>
                    <a:pt x="1748" y="2439"/>
                    <a:pt x="984" y="3271"/>
                    <a:pt x="0" y="3378"/>
                  </a:cubicBezTo>
                  <a:cubicBezTo>
                    <a:pt x="71" y="3385"/>
                    <a:pt x="141" y="3389"/>
                    <a:pt x="213" y="3389"/>
                  </a:cubicBezTo>
                  <a:cubicBezTo>
                    <a:pt x="1295" y="3389"/>
                    <a:pt x="2173" y="2511"/>
                    <a:pt x="2173" y="1426"/>
                  </a:cubicBezTo>
                  <a:lnTo>
                    <a:pt x="2173" y="225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5" name="Google Shape;2485;p40"/>
            <p:cNvSpPr/>
            <p:nvPr/>
          </p:nvSpPr>
          <p:spPr>
            <a:xfrm>
              <a:off x="3650981" y="1514783"/>
              <a:ext cx="77182" cy="81839"/>
            </a:xfrm>
            <a:custGeom>
              <a:rect b="b" l="l" r="r" t="t"/>
              <a:pathLst>
                <a:path extrusionOk="0" h="2305" w="2174">
                  <a:moveTo>
                    <a:pt x="216" y="0"/>
                  </a:moveTo>
                  <a:cubicBezTo>
                    <a:pt x="215" y="0"/>
                    <a:pt x="214" y="0"/>
                    <a:pt x="213" y="0"/>
                  </a:cubicBezTo>
                  <a:cubicBezTo>
                    <a:pt x="141" y="0"/>
                    <a:pt x="71" y="5"/>
                    <a:pt x="0" y="12"/>
                  </a:cubicBezTo>
                  <a:cubicBezTo>
                    <a:pt x="984" y="117"/>
                    <a:pt x="1750" y="950"/>
                    <a:pt x="1750" y="1963"/>
                  </a:cubicBezTo>
                  <a:lnTo>
                    <a:pt x="1750" y="2261"/>
                  </a:lnTo>
                  <a:cubicBezTo>
                    <a:pt x="1974" y="2302"/>
                    <a:pt x="2134" y="2304"/>
                    <a:pt x="2167" y="2304"/>
                  </a:cubicBezTo>
                  <a:cubicBezTo>
                    <a:pt x="2171" y="2304"/>
                    <a:pt x="2173" y="2304"/>
                    <a:pt x="2173" y="2304"/>
                  </a:cubicBezTo>
                  <a:lnTo>
                    <a:pt x="2173" y="1963"/>
                  </a:lnTo>
                  <a:cubicBezTo>
                    <a:pt x="2173" y="879"/>
                    <a:pt x="1297" y="0"/>
                    <a:pt x="216" y="0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6" name="Google Shape;2486;p40"/>
            <p:cNvSpPr/>
            <p:nvPr/>
          </p:nvSpPr>
          <p:spPr>
            <a:xfrm>
              <a:off x="3696426" y="1733983"/>
              <a:ext cx="70614" cy="55246"/>
            </a:xfrm>
            <a:custGeom>
              <a:rect b="b" l="l" r="r" t="t"/>
              <a:pathLst>
                <a:path extrusionOk="0" h="1556" w="1989">
                  <a:moveTo>
                    <a:pt x="551" y="0"/>
                  </a:moveTo>
                  <a:cubicBezTo>
                    <a:pt x="541" y="0"/>
                    <a:pt x="530" y="1"/>
                    <a:pt x="520" y="1"/>
                  </a:cubicBezTo>
                  <a:cubicBezTo>
                    <a:pt x="359" y="13"/>
                    <a:pt x="211" y="112"/>
                    <a:pt x="138" y="256"/>
                  </a:cubicBezTo>
                  <a:cubicBezTo>
                    <a:pt x="1" y="524"/>
                    <a:pt x="96" y="817"/>
                    <a:pt x="316" y="1001"/>
                  </a:cubicBezTo>
                  <a:cubicBezTo>
                    <a:pt x="316" y="1001"/>
                    <a:pt x="821" y="1426"/>
                    <a:pt x="959" y="1544"/>
                  </a:cubicBezTo>
                  <a:cubicBezTo>
                    <a:pt x="969" y="1552"/>
                    <a:pt x="982" y="1556"/>
                    <a:pt x="994" y="1556"/>
                  </a:cubicBezTo>
                  <a:cubicBezTo>
                    <a:pt x="1007" y="1556"/>
                    <a:pt x="1020" y="1552"/>
                    <a:pt x="1030" y="1544"/>
                  </a:cubicBezTo>
                  <a:cubicBezTo>
                    <a:pt x="1168" y="1426"/>
                    <a:pt x="1674" y="1001"/>
                    <a:pt x="1674" y="1001"/>
                  </a:cubicBezTo>
                  <a:cubicBezTo>
                    <a:pt x="1895" y="817"/>
                    <a:pt x="1988" y="524"/>
                    <a:pt x="1854" y="256"/>
                  </a:cubicBezTo>
                  <a:cubicBezTo>
                    <a:pt x="1779" y="112"/>
                    <a:pt x="1633" y="13"/>
                    <a:pt x="1470" y="1"/>
                  </a:cubicBezTo>
                  <a:cubicBezTo>
                    <a:pt x="1460" y="1"/>
                    <a:pt x="1450" y="0"/>
                    <a:pt x="1440" y="0"/>
                  </a:cubicBezTo>
                  <a:cubicBezTo>
                    <a:pt x="1228" y="0"/>
                    <a:pt x="1049" y="144"/>
                    <a:pt x="995" y="339"/>
                  </a:cubicBezTo>
                  <a:cubicBezTo>
                    <a:pt x="943" y="144"/>
                    <a:pt x="763" y="0"/>
                    <a:pt x="5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7" name="Google Shape;2487;p40"/>
            <p:cNvSpPr/>
            <p:nvPr/>
          </p:nvSpPr>
          <p:spPr>
            <a:xfrm>
              <a:off x="3720923" y="1734196"/>
              <a:ext cx="46118" cy="55033"/>
            </a:xfrm>
            <a:custGeom>
              <a:rect b="b" l="l" r="r" t="t"/>
              <a:pathLst>
                <a:path extrusionOk="0" h="1550" w="1299">
                  <a:moveTo>
                    <a:pt x="829" y="1"/>
                  </a:moveTo>
                  <a:lnTo>
                    <a:pt x="829" y="1"/>
                  </a:lnTo>
                  <a:cubicBezTo>
                    <a:pt x="833" y="5"/>
                    <a:pt x="835" y="10"/>
                    <a:pt x="836" y="14"/>
                  </a:cubicBezTo>
                  <a:cubicBezTo>
                    <a:pt x="971" y="282"/>
                    <a:pt x="876" y="575"/>
                    <a:pt x="656" y="761"/>
                  </a:cubicBezTo>
                  <a:cubicBezTo>
                    <a:pt x="656" y="761"/>
                    <a:pt x="151" y="1185"/>
                    <a:pt x="13" y="1302"/>
                  </a:cubicBezTo>
                  <a:cubicBezTo>
                    <a:pt x="9" y="1305"/>
                    <a:pt x="6" y="1309"/>
                    <a:pt x="0" y="1310"/>
                  </a:cubicBezTo>
                  <a:cubicBezTo>
                    <a:pt x="111" y="1404"/>
                    <a:pt x="217" y="1492"/>
                    <a:pt x="269" y="1538"/>
                  </a:cubicBezTo>
                  <a:cubicBezTo>
                    <a:pt x="279" y="1546"/>
                    <a:pt x="292" y="1550"/>
                    <a:pt x="304" y="1550"/>
                  </a:cubicBezTo>
                  <a:cubicBezTo>
                    <a:pt x="317" y="1550"/>
                    <a:pt x="330" y="1546"/>
                    <a:pt x="340" y="1538"/>
                  </a:cubicBezTo>
                  <a:cubicBezTo>
                    <a:pt x="478" y="1420"/>
                    <a:pt x="984" y="995"/>
                    <a:pt x="984" y="995"/>
                  </a:cubicBezTo>
                  <a:cubicBezTo>
                    <a:pt x="1205" y="811"/>
                    <a:pt x="1298" y="518"/>
                    <a:pt x="1161" y="250"/>
                  </a:cubicBezTo>
                  <a:cubicBezTo>
                    <a:pt x="1097" y="120"/>
                    <a:pt x="971" y="27"/>
                    <a:pt x="829" y="1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8" name="Google Shape;2488;p40"/>
            <p:cNvSpPr/>
            <p:nvPr/>
          </p:nvSpPr>
          <p:spPr>
            <a:xfrm>
              <a:off x="3736332" y="1685059"/>
              <a:ext cx="9657" cy="34440"/>
            </a:xfrm>
            <a:custGeom>
              <a:rect b="b" l="l" r="r" t="t"/>
              <a:pathLst>
                <a:path extrusionOk="0" h="970" w="272">
                  <a:moveTo>
                    <a:pt x="136" y="1"/>
                  </a:moveTo>
                  <a:cubicBezTo>
                    <a:pt x="63" y="1"/>
                    <a:pt x="1" y="61"/>
                    <a:pt x="1" y="134"/>
                  </a:cubicBezTo>
                  <a:lnTo>
                    <a:pt x="1" y="835"/>
                  </a:lnTo>
                  <a:cubicBezTo>
                    <a:pt x="1" y="909"/>
                    <a:pt x="63" y="969"/>
                    <a:pt x="136" y="969"/>
                  </a:cubicBezTo>
                  <a:cubicBezTo>
                    <a:pt x="212" y="969"/>
                    <a:pt x="271" y="910"/>
                    <a:pt x="271" y="835"/>
                  </a:cubicBezTo>
                  <a:lnTo>
                    <a:pt x="271" y="134"/>
                  </a:lnTo>
                  <a:cubicBezTo>
                    <a:pt x="271" y="61"/>
                    <a:pt x="209" y="1"/>
                    <a:pt x="1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9" name="Google Shape;2489;p40"/>
            <p:cNvSpPr/>
            <p:nvPr/>
          </p:nvSpPr>
          <p:spPr>
            <a:xfrm>
              <a:off x="3754581" y="1679733"/>
              <a:ext cx="9586" cy="20167"/>
            </a:xfrm>
            <a:custGeom>
              <a:rect b="b" l="l" r="r" t="t"/>
              <a:pathLst>
                <a:path extrusionOk="0" h="568" w="270">
                  <a:moveTo>
                    <a:pt x="134" y="1"/>
                  </a:moveTo>
                  <a:cubicBezTo>
                    <a:pt x="61" y="1"/>
                    <a:pt x="0" y="61"/>
                    <a:pt x="0" y="136"/>
                  </a:cubicBezTo>
                  <a:lnTo>
                    <a:pt x="0" y="433"/>
                  </a:lnTo>
                  <a:cubicBezTo>
                    <a:pt x="0" y="506"/>
                    <a:pt x="61" y="568"/>
                    <a:pt x="134" y="568"/>
                  </a:cubicBezTo>
                  <a:cubicBezTo>
                    <a:pt x="209" y="568"/>
                    <a:pt x="270" y="507"/>
                    <a:pt x="270" y="433"/>
                  </a:cubicBezTo>
                  <a:lnTo>
                    <a:pt x="270" y="136"/>
                  </a:lnTo>
                  <a:cubicBezTo>
                    <a:pt x="270" y="61"/>
                    <a:pt x="209" y="1"/>
                    <a:pt x="1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490" name="Google Shape;2490;p40"/>
          <p:cNvGrpSpPr/>
          <p:nvPr/>
        </p:nvGrpSpPr>
        <p:grpSpPr>
          <a:xfrm>
            <a:off x="2790088" y="1516238"/>
            <a:ext cx="327049" cy="323263"/>
            <a:chOff x="2790088" y="1516238"/>
            <a:chExt cx="327049" cy="323263"/>
          </a:xfrm>
        </p:grpSpPr>
        <p:sp>
          <p:nvSpPr>
            <p:cNvPr id="2491" name="Google Shape;2491;p40"/>
            <p:cNvSpPr/>
            <p:nvPr/>
          </p:nvSpPr>
          <p:spPr>
            <a:xfrm>
              <a:off x="3030199" y="1516238"/>
              <a:ext cx="30497" cy="32807"/>
            </a:xfrm>
            <a:custGeom>
              <a:rect b="b" l="l" r="r" t="t"/>
              <a:pathLst>
                <a:path extrusionOk="0" h="924" w="859">
                  <a:moveTo>
                    <a:pt x="707" y="0"/>
                  </a:moveTo>
                  <a:cubicBezTo>
                    <a:pt x="669" y="0"/>
                    <a:pt x="632" y="16"/>
                    <a:pt x="605" y="47"/>
                  </a:cubicBezTo>
                  <a:lnTo>
                    <a:pt x="50" y="700"/>
                  </a:lnTo>
                  <a:cubicBezTo>
                    <a:pt x="1" y="758"/>
                    <a:pt x="7" y="843"/>
                    <a:pt x="64" y="892"/>
                  </a:cubicBezTo>
                  <a:cubicBezTo>
                    <a:pt x="91" y="913"/>
                    <a:pt x="122" y="923"/>
                    <a:pt x="152" y="923"/>
                  </a:cubicBezTo>
                  <a:cubicBezTo>
                    <a:pt x="189" y="923"/>
                    <a:pt x="228" y="908"/>
                    <a:pt x="254" y="877"/>
                  </a:cubicBezTo>
                  <a:lnTo>
                    <a:pt x="811" y="224"/>
                  </a:lnTo>
                  <a:cubicBezTo>
                    <a:pt x="859" y="167"/>
                    <a:pt x="854" y="82"/>
                    <a:pt x="797" y="33"/>
                  </a:cubicBezTo>
                  <a:cubicBezTo>
                    <a:pt x="770" y="11"/>
                    <a:pt x="739" y="0"/>
                    <a:pt x="7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2" name="Google Shape;2492;p40"/>
            <p:cNvSpPr/>
            <p:nvPr/>
          </p:nvSpPr>
          <p:spPr>
            <a:xfrm>
              <a:off x="2813343" y="1613270"/>
              <a:ext cx="280505" cy="192721"/>
            </a:xfrm>
            <a:custGeom>
              <a:rect b="b" l="l" r="r" t="t"/>
              <a:pathLst>
                <a:path extrusionOk="0" h="5428" w="7901">
                  <a:moveTo>
                    <a:pt x="308" y="1"/>
                  </a:moveTo>
                  <a:cubicBezTo>
                    <a:pt x="137" y="1"/>
                    <a:pt x="0" y="139"/>
                    <a:pt x="0" y="307"/>
                  </a:cubicBezTo>
                  <a:lnTo>
                    <a:pt x="0" y="5119"/>
                  </a:lnTo>
                  <a:cubicBezTo>
                    <a:pt x="0" y="5291"/>
                    <a:pt x="138" y="5427"/>
                    <a:pt x="308" y="5427"/>
                  </a:cubicBezTo>
                  <a:lnTo>
                    <a:pt x="7592" y="5427"/>
                  </a:lnTo>
                  <a:cubicBezTo>
                    <a:pt x="7764" y="5427"/>
                    <a:pt x="7900" y="5289"/>
                    <a:pt x="7900" y="5119"/>
                  </a:cubicBezTo>
                  <a:lnTo>
                    <a:pt x="7900" y="307"/>
                  </a:lnTo>
                  <a:cubicBezTo>
                    <a:pt x="7900" y="137"/>
                    <a:pt x="7762" y="1"/>
                    <a:pt x="75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3" name="Google Shape;2493;p40"/>
            <p:cNvSpPr/>
            <p:nvPr/>
          </p:nvSpPr>
          <p:spPr>
            <a:xfrm>
              <a:off x="3069750" y="1613270"/>
              <a:ext cx="24106" cy="192721"/>
            </a:xfrm>
            <a:custGeom>
              <a:rect b="b" l="l" r="r" t="t"/>
              <a:pathLst>
                <a:path extrusionOk="0" h="5428" w="679">
                  <a:moveTo>
                    <a:pt x="1" y="1"/>
                  </a:moveTo>
                  <a:cubicBezTo>
                    <a:pt x="172" y="1"/>
                    <a:pt x="309" y="139"/>
                    <a:pt x="309" y="307"/>
                  </a:cubicBezTo>
                  <a:lnTo>
                    <a:pt x="309" y="5119"/>
                  </a:lnTo>
                  <a:cubicBezTo>
                    <a:pt x="309" y="5291"/>
                    <a:pt x="169" y="5427"/>
                    <a:pt x="1" y="5427"/>
                  </a:cubicBezTo>
                  <a:lnTo>
                    <a:pt x="370" y="5427"/>
                  </a:lnTo>
                  <a:cubicBezTo>
                    <a:pt x="542" y="5427"/>
                    <a:pt x="678" y="5289"/>
                    <a:pt x="678" y="5119"/>
                  </a:cubicBezTo>
                  <a:lnTo>
                    <a:pt x="678" y="307"/>
                  </a:lnTo>
                  <a:cubicBezTo>
                    <a:pt x="678" y="139"/>
                    <a:pt x="542" y="2"/>
                    <a:pt x="370" y="1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4" name="Google Shape;2494;p40"/>
            <p:cNvSpPr/>
            <p:nvPr/>
          </p:nvSpPr>
          <p:spPr>
            <a:xfrm>
              <a:off x="2834751" y="1631200"/>
              <a:ext cx="237796" cy="156861"/>
            </a:xfrm>
            <a:custGeom>
              <a:rect b="b" l="l" r="r" t="t"/>
              <a:pathLst>
                <a:path extrusionOk="0" h="4418" w="6698">
                  <a:moveTo>
                    <a:pt x="206" y="1"/>
                  </a:moveTo>
                  <a:cubicBezTo>
                    <a:pt x="92" y="1"/>
                    <a:pt x="0" y="94"/>
                    <a:pt x="0" y="208"/>
                  </a:cubicBezTo>
                  <a:lnTo>
                    <a:pt x="0" y="4210"/>
                  </a:lnTo>
                  <a:cubicBezTo>
                    <a:pt x="0" y="4325"/>
                    <a:pt x="94" y="4417"/>
                    <a:pt x="206" y="4417"/>
                  </a:cubicBezTo>
                  <a:lnTo>
                    <a:pt x="6490" y="4417"/>
                  </a:lnTo>
                  <a:cubicBezTo>
                    <a:pt x="6604" y="4417"/>
                    <a:pt x="6697" y="4325"/>
                    <a:pt x="6697" y="4211"/>
                  </a:cubicBezTo>
                  <a:lnTo>
                    <a:pt x="6697" y="208"/>
                  </a:lnTo>
                  <a:cubicBezTo>
                    <a:pt x="6697" y="93"/>
                    <a:pt x="6604" y="1"/>
                    <a:pt x="649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5" name="Google Shape;2495;p40"/>
            <p:cNvSpPr/>
            <p:nvPr/>
          </p:nvSpPr>
          <p:spPr>
            <a:xfrm>
              <a:off x="3051821" y="1631164"/>
              <a:ext cx="20733" cy="156897"/>
            </a:xfrm>
            <a:custGeom>
              <a:rect b="b" l="l" r="r" t="t"/>
              <a:pathLst>
                <a:path extrusionOk="0" h="4419" w="584">
                  <a:moveTo>
                    <a:pt x="1" y="0"/>
                  </a:moveTo>
                  <a:cubicBezTo>
                    <a:pt x="116" y="0"/>
                    <a:pt x="206" y="94"/>
                    <a:pt x="206" y="206"/>
                  </a:cubicBezTo>
                  <a:lnTo>
                    <a:pt x="206" y="4211"/>
                  </a:lnTo>
                  <a:cubicBezTo>
                    <a:pt x="206" y="4326"/>
                    <a:pt x="113" y="4418"/>
                    <a:pt x="1" y="4418"/>
                  </a:cubicBezTo>
                  <a:lnTo>
                    <a:pt x="376" y="4418"/>
                  </a:lnTo>
                  <a:cubicBezTo>
                    <a:pt x="491" y="4418"/>
                    <a:pt x="583" y="4325"/>
                    <a:pt x="583" y="4211"/>
                  </a:cubicBezTo>
                  <a:lnTo>
                    <a:pt x="583" y="206"/>
                  </a:lnTo>
                  <a:cubicBezTo>
                    <a:pt x="583" y="94"/>
                    <a:pt x="490" y="2"/>
                    <a:pt x="376" y="0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6" name="Google Shape;2496;p40"/>
            <p:cNvSpPr/>
            <p:nvPr/>
          </p:nvSpPr>
          <p:spPr>
            <a:xfrm>
              <a:off x="2853959" y="1541091"/>
              <a:ext cx="199276" cy="199290"/>
            </a:xfrm>
            <a:custGeom>
              <a:rect b="b" l="l" r="r" t="t"/>
              <a:pathLst>
                <a:path extrusionOk="0" h="5613" w="5613">
                  <a:moveTo>
                    <a:pt x="2806" y="0"/>
                  </a:moveTo>
                  <a:cubicBezTo>
                    <a:pt x="1256" y="0"/>
                    <a:pt x="0" y="1257"/>
                    <a:pt x="0" y="2807"/>
                  </a:cubicBezTo>
                  <a:cubicBezTo>
                    <a:pt x="0" y="4356"/>
                    <a:pt x="1256" y="5613"/>
                    <a:pt x="2806" y="5613"/>
                  </a:cubicBezTo>
                  <a:cubicBezTo>
                    <a:pt x="4356" y="5613"/>
                    <a:pt x="5612" y="4356"/>
                    <a:pt x="5612" y="2807"/>
                  </a:cubicBezTo>
                  <a:cubicBezTo>
                    <a:pt x="5612" y="1257"/>
                    <a:pt x="4356" y="0"/>
                    <a:pt x="28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7" name="Google Shape;2497;p40"/>
            <p:cNvSpPr/>
            <p:nvPr/>
          </p:nvSpPr>
          <p:spPr>
            <a:xfrm>
              <a:off x="2904055" y="1548050"/>
              <a:ext cx="149217" cy="192331"/>
            </a:xfrm>
            <a:custGeom>
              <a:rect b="b" l="l" r="r" t="t"/>
              <a:pathLst>
                <a:path extrusionOk="0" h="5417" w="4203">
                  <a:moveTo>
                    <a:pt x="2430" y="0"/>
                  </a:moveTo>
                  <a:cubicBezTo>
                    <a:pt x="3273" y="487"/>
                    <a:pt x="3840" y="1395"/>
                    <a:pt x="3840" y="2436"/>
                  </a:cubicBezTo>
                  <a:cubicBezTo>
                    <a:pt x="3840" y="3986"/>
                    <a:pt x="2584" y="5243"/>
                    <a:pt x="1034" y="5243"/>
                  </a:cubicBezTo>
                  <a:cubicBezTo>
                    <a:pt x="669" y="5243"/>
                    <a:pt x="322" y="5172"/>
                    <a:pt x="1" y="5047"/>
                  </a:cubicBezTo>
                  <a:lnTo>
                    <a:pt x="1" y="5047"/>
                  </a:lnTo>
                  <a:cubicBezTo>
                    <a:pt x="411" y="5281"/>
                    <a:pt x="889" y="5417"/>
                    <a:pt x="1397" y="5417"/>
                  </a:cubicBezTo>
                  <a:cubicBezTo>
                    <a:pt x="2947" y="5417"/>
                    <a:pt x="4203" y="4162"/>
                    <a:pt x="4203" y="2611"/>
                  </a:cubicBezTo>
                  <a:cubicBezTo>
                    <a:pt x="4203" y="1425"/>
                    <a:pt x="3467" y="410"/>
                    <a:pt x="2430" y="0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8" name="Google Shape;2498;p40"/>
            <p:cNvSpPr/>
            <p:nvPr/>
          </p:nvSpPr>
          <p:spPr>
            <a:xfrm>
              <a:off x="3000234" y="1612241"/>
              <a:ext cx="23822" cy="36748"/>
            </a:xfrm>
            <a:custGeom>
              <a:rect b="b" l="l" r="r" t="t"/>
              <a:pathLst>
                <a:path extrusionOk="0" h="1035" w="671">
                  <a:moveTo>
                    <a:pt x="0" y="1"/>
                  </a:moveTo>
                  <a:lnTo>
                    <a:pt x="0" y="1034"/>
                  </a:lnTo>
                  <a:lnTo>
                    <a:pt x="153" y="1034"/>
                  </a:lnTo>
                  <a:cubicBezTo>
                    <a:pt x="439" y="1034"/>
                    <a:pt x="671" y="803"/>
                    <a:pt x="669" y="516"/>
                  </a:cubicBezTo>
                  <a:cubicBezTo>
                    <a:pt x="669" y="233"/>
                    <a:pt x="439" y="1"/>
                    <a:pt x="1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9" name="Google Shape;2499;p40"/>
            <p:cNvSpPr/>
            <p:nvPr/>
          </p:nvSpPr>
          <p:spPr>
            <a:xfrm>
              <a:off x="3000234" y="1613377"/>
              <a:ext cx="23787" cy="35541"/>
            </a:xfrm>
            <a:custGeom>
              <a:rect b="b" l="l" r="r" t="t"/>
              <a:pathLst>
                <a:path extrusionOk="0" h="1001" w="670">
                  <a:moveTo>
                    <a:pt x="335" y="1"/>
                  </a:moveTo>
                  <a:lnTo>
                    <a:pt x="335" y="1"/>
                  </a:lnTo>
                  <a:cubicBezTo>
                    <a:pt x="377" y="74"/>
                    <a:pt x="400" y="160"/>
                    <a:pt x="400" y="252"/>
                  </a:cubicBezTo>
                  <a:cubicBezTo>
                    <a:pt x="400" y="395"/>
                    <a:pt x="343" y="524"/>
                    <a:pt x="249" y="618"/>
                  </a:cubicBezTo>
                  <a:cubicBezTo>
                    <a:pt x="183" y="686"/>
                    <a:pt x="97" y="735"/>
                    <a:pt x="0" y="756"/>
                  </a:cubicBezTo>
                  <a:lnTo>
                    <a:pt x="0" y="1001"/>
                  </a:lnTo>
                  <a:lnTo>
                    <a:pt x="153" y="1001"/>
                  </a:lnTo>
                  <a:cubicBezTo>
                    <a:pt x="295" y="1001"/>
                    <a:pt x="425" y="943"/>
                    <a:pt x="518" y="850"/>
                  </a:cubicBezTo>
                  <a:cubicBezTo>
                    <a:pt x="612" y="756"/>
                    <a:pt x="669" y="627"/>
                    <a:pt x="669" y="484"/>
                  </a:cubicBezTo>
                  <a:cubicBezTo>
                    <a:pt x="669" y="265"/>
                    <a:pt x="530" y="77"/>
                    <a:pt x="335" y="1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0" name="Google Shape;2500;p40"/>
            <p:cNvSpPr/>
            <p:nvPr/>
          </p:nvSpPr>
          <p:spPr>
            <a:xfrm>
              <a:off x="2909806" y="1647034"/>
              <a:ext cx="33088" cy="62844"/>
            </a:xfrm>
            <a:custGeom>
              <a:rect b="b" l="l" r="r" t="t"/>
              <a:pathLst>
                <a:path extrusionOk="0" h="1770" w="932">
                  <a:moveTo>
                    <a:pt x="0" y="1"/>
                  </a:moveTo>
                  <a:lnTo>
                    <a:pt x="0" y="1303"/>
                  </a:lnTo>
                  <a:cubicBezTo>
                    <a:pt x="0" y="1561"/>
                    <a:pt x="209" y="1770"/>
                    <a:pt x="465" y="1770"/>
                  </a:cubicBezTo>
                  <a:cubicBezTo>
                    <a:pt x="722" y="1770"/>
                    <a:pt x="931" y="1561"/>
                    <a:pt x="931" y="1303"/>
                  </a:cubicBezTo>
                  <a:lnTo>
                    <a:pt x="93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1" name="Google Shape;2501;p40"/>
            <p:cNvSpPr/>
            <p:nvPr/>
          </p:nvSpPr>
          <p:spPr>
            <a:xfrm>
              <a:off x="2919641" y="1647034"/>
              <a:ext cx="23290" cy="62844"/>
            </a:xfrm>
            <a:custGeom>
              <a:rect b="b" l="l" r="r" t="t"/>
              <a:pathLst>
                <a:path extrusionOk="0" h="1770" w="656">
                  <a:moveTo>
                    <a:pt x="280" y="1"/>
                  </a:moveTo>
                  <a:lnTo>
                    <a:pt x="280" y="1303"/>
                  </a:lnTo>
                  <a:cubicBezTo>
                    <a:pt x="280" y="1431"/>
                    <a:pt x="228" y="1548"/>
                    <a:pt x="143" y="1633"/>
                  </a:cubicBezTo>
                  <a:cubicBezTo>
                    <a:pt x="102" y="1673"/>
                    <a:pt x="55" y="1706"/>
                    <a:pt x="1" y="1729"/>
                  </a:cubicBezTo>
                  <a:cubicBezTo>
                    <a:pt x="58" y="1755"/>
                    <a:pt x="123" y="1770"/>
                    <a:pt x="189" y="1770"/>
                  </a:cubicBezTo>
                  <a:cubicBezTo>
                    <a:pt x="317" y="1770"/>
                    <a:pt x="435" y="1716"/>
                    <a:pt x="519" y="1633"/>
                  </a:cubicBezTo>
                  <a:cubicBezTo>
                    <a:pt x="604" y="1548"/>
                    <a:pt x="656" y="1433"/>
                    <a:pt x="656" y="1303"/>
                  </a:cubicBezTo>
                  <a:lnTo>
                    <a:pt x="656" y="1"/>
                  </a:ln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2" name="Google Shape;2502;p40"/>
            <p:cNvSpPr/>
            <p:nvPr/>
          </p:nvSpPr>
          <p:spPr>
            <a:xfrm>
              <a:off x="3042626" y="1522203"/>
              <a:ext cx="56626" cy="44097"/>
            </a:xfrm>
            <a:custGeom>
              <a:rect b="b" l="l" r="r" t="t"/>
              <a:pathLst>
                <a:path extrusionOk="0" h="1242" w="1595">
                  <a:moveTo>
                    <a:pt x="1443" y="0"/>
                  </a:moveTo>
                  <a:cubicBezTo>
                    <a:pt x="1414" y="0"/>
                    <a:pt x="1386" y="9"/>
                    <a:pt x="1362" y="27"/>
                  </a:cubicBezTo>
                  <a:lnTo>
                    <a:pt x="72" y="999"/>
                  </a:lnTo>
                  <a:cubicBezTo>
                    <a:pt x="12" y="1043"/>
                    <a:pt x="1" y="1128"/>
                    <a:pt x="45" y="1187"/>
                  </a:cubicBezTo>
                  <a:cubicBezTo>
                    <a:pt x="72" y="1223"/>
                    <a:pt x="111" y="1242"/>
                    <a:pt x="153" y="1242"/>
                  </a:cubicBezTo>
                  <a:cubicBezTo>
                    <a:pt x="182" y="1242"/>
                    <a:pt x="211" y="1232"/>
                    <a:pt x="234" y="1215"/>
                  </a:cubicBezTo>
                  <a:lnTo>
                    <a:pt x="1523" y="243"/>
                  </a:lnTo>
                  <a:cubicBezTo>
                    <a:pt x="1583" y="199"/>
                    <a:pt x="1595" y="114"/>
                    <a:pt x="1550" y="55"/>
                  </a:cubicBezTo>
                  <a:cubicBezTo>
                    <a:pt x="1524" y="19"/>
                    <a:pt x="1483" y="0"/>
                    <a:pt x="14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3" name="Google Shape;2503;p40"/>
            <p:cNvSpPr/>
            <p:nvPr/>
          </p:nvSpPr>
          <p:spPr>
            <a:xfrm>
              <a:off x="3053135" y="1570950"/>
              <a:ext cx="41396" cy="15693"/>
            </a:xfrm>
            <a:custGeom>
              <a:rect b="b" l="l" r="r" t="t"/>
              <a:pathLst>
                <a:path extrusionOk="0" h="442" w="1166">
                  <a:moveTo>
                    <a:pt x="1018" y="0"/>
                  </a:moveTo>
                  <a:cubicBezTo>
                    <a:pt x="1010" y="0"/>
                    <a:pt x="1001" y="1"/>
                    <a:pt x="992" y="3"/>
                  </a:cubicBezTo>
                  <a:lnTo>
                    <a:pt x="122" y="174"/>
                  </a:lnTo>
                  <a:cubicBezTo>
                    <a:pt x="50" y="188"/>
                    <a:pt x="1" y="259"/>
                    <a:pt x="15" y="332"/>
                  </a:cubicBezTo>
                  <a:cubicBezTo>
                    <a:pt x="28" y="397"/>
                    <a:pt x="86" y="442"/>
                    <a:pt x="148" y="442"/>
                  </a:cubicBezTo>
                  <a:cubicBezTo>
                    <a:pt x="158" y="442"/>
                    <a:pt x="166" y="442"/>
                    <a:pt x="174" y="439"/>
                  </a:cubicBezTo>
                  <a:lnTo>
                    <a:pt x="1044" y="267"/>
                  </a:lnTo>
                  <a:cubicBezTo>
                    <a:pt x="1116" y="253"/>
                    <a:pt x="1165" y="183"/>
                    <a:pt x="1151" y="109"/>
                  </a:cubicBezTo>
                  <a:cubicBezTo>
                    <a:pt x="1138" y="46"/>
                    <a:pt x="1082" y="0"/>
                    <a:pt x="10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4" name="Google Shape;2504;p40"/>
            <p:cNvSpPr/>
            <p:nvPr/>
          </p:nvSpPr>
          <p:spPr>
            <a:xfrm>
              <a:off x="2883214" y="1608229"/>
              <a:ext cx="39017" cy="44843"/>
            </a:xfrm>
            <a:custGeom>
              <a:rect b="b" l="l" r="r" t="t"/>
              <a:pathLst>
                <a:path extrusionOk="0" h="1263" w="1099">
                  <a:moveTo>
                    <a:pt x="631" y="0"/>
                  </a:moveTo>
                  <a:cubicBezTo>
                    <a:pt x="283" y="0"/>
                    <a:pt x="1" y="282"/>
                    <a:pt x="1" y="632"/>
                  </a:cubicBezTo>
                  <a:cubicBezTo>
                    <a:pt x="1" y="980"/>
                    <a:pt x="283" y="1262"/>
                    <a:pt x="631" y="1262"/>
                  </a:cubicBezTo>
                  <a:lnTo>
                    <a:pt x="1099" y="1262"/>
                  </a:lnTo>
                  <a:lnTo>
                    <a:pt x="109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5" name="Google Shape;2505;p40"/>
            <p:cNvSpPr/>
            <p:nvPr/>
          </p:nvSpPr>
          <p:spPr>
            <a:xfrm>
              <a:off x="2909061" y="1608158"/>
              <a:ext cx="13171" cy="44843"/>
            </a:xfrm>
            <a:custGeom>
              <a:rect b="b" l="l" r="r" t="t"/>
              <a:pathLst>
                <a:path extrusionOk="0" h="1263" w="371">
                  <a:moveTo>
                    <a:pt x="1" y="1"/>
                  </a:moveTo>
                  <a:lnTo>
                    <a:pt x="1" y="1263"/>
                  </a:lnTo>
                  <a:lnTo>
                    <a:pt x="371" y="1263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6" name="Google Shape;2506;p40"/>
            <p:cNvSpPr/>
            <p:nvPr/>
          </p:nvSpPr>
          <p:spPr>
            <a:xfrm>
              <a:off x="2922197" y="1571589"/>
              <a:ext cx="77963" cy="118019"/>
            </a:xfrm>
            <a:custGeom>
              <a:rect b="b" l="l" r="r" t="t"/>
              <a:pathLst>
                <a:path extrusionOk="0" h="3324" w="2196">
                  <a:moveTo>
                    <a:pt x="2091" y="1"/>
                  </a:moveTo>
                  <a:cubicBezTo>
                    <a:pt x="2060" y="1"/>
                    <a:pt x="2028" y="14"/>
                    <a:pt x="2007" y="45"/>
                  </a:cubicBezTo>
                  <a:cubicBezTo>
                    <a:pt x="1322" y="994"/>
                    <a:pt x="193" y="1031"/>
                    <a:pt x="23" y="1031"/>
                  </a:cubicBezTo>
                  <a:cubicBezTo>
                    <a:pt x="8" y="1031"/>
                    <a:pt x="1" y="1031"/>
                    <a:pt x="1" y="1031"/>
                  </a:cubicBezTo>
                  <a:lnTo>
                    <a:pt x="1" y="1661"/>
                  </a:lnTo>
                  <a:lnTo>
                    <a:pt x="1" y="2293"/>
                  </a:lnTo>
                  <a:cubicBezTo>
                    <a:pt x="1" y="2293"/>
                    <a:pt x="8" y="2293"/>
                    <a:pt x="23" y="2293"/>
                  </a:cubicBezTo>
                  <a:cubicBezTo>
                    <a:pt x="193" y="2293"/>
                    <a:pt x="1322" y="2329"/>
                    <a:pt x="2007" y="3279"/>
                  </a:cubicBezTo>
                  <a:cubicBezTo>
                    <a:pt x="2028" y="3309"/>
                    <a:pt x="2060" y="3323"/>
                    <a:pt x="2091" y="3323"/>
                  </a:cubicBezTo>
                  <a:cubicBezTo>
                    <a:pt x="2144" y="3323"/>
                    <a:pt x="2195" y="3283"/>
                    <a:pt x="2195" y="3218"/>
                  </a:cubicBezTo>
                  <a:lnTo>
                    <a:pt x="2195" y="1661"/>
                  </a:lnTo>
                  <a:lnTo>
                    <a:pt x="2195" y="106"/>
                  </a:lnTo>
                  <a:cubicBezTo>
                    <a:pt x="2195" y="41"/>
                    <a:pt x="2144" y="1"/>
                    <a:pt x="20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7" name="Google Shape;2507;p40"/>
            <p:cNvSpPr/>
            <p:nvPr/>
          </p:nvSpPr>
          <p:spPr>
            <a:xfrm>
              <a:off x="2922304" y="1571624"/>
              <a:ext cx="77963" cy="117983"/>
            </a:xfrm>
            <a:custGeom>
              <a:rect b="b" l="l" r="r" t="t"/>
              <a:pathLst>
                <a:path extrusionOk="0" h="3323" w="2196">
                  <a:moveTo>
                    <a:pt x="2090" y="1"/>
                  </a:moveTo>
                  <a:cubicBezTo>
                    <a:pt x="2059" y="1"/>
                    <a:pt x="2028" y="15"/>
                    <a:pt x="2005" y="46"/>
                  </a:cubicBezTo>
                  <a:cubicBezTo>
                    <a:pt x="1948" y="125"/>
                    <a:pt x="1887" y="198"/>
                    <a:pt x="1824" y="264"/>
                  </a:cubicBezTo>
                  <a:lnTo>
                    <a:pt x="1824" y="2456"/>
                  </a:lnTo>
                  <a:cubicBezTo>
                    <a:pt x="1824" y="2497"/>
                    <a:pt x="1791" y="2527"/>
                    <a:pt x="1754" y="2527"/>
                  </a:cubicBezTo>
                  <a:cubicBezTo>
                    <a:pt x="1744" y="2527"/>
                    <a:pt x="1733" y="2524"/>
                    <a:pt x="1723" y="2519"/>
                  </a:cubicBezTo>
                  <a:lnTo>
                    <a:pt x="1097" y="2180"/>
                  </a:lnTo>
                  <a:cubicBezTo>
                    <a:pt x="766" y="1990"/>
                    <a:pt x="401" y="1943"/>
                    <a:pt x="115" y="1943"/>
                  </a:cubicBezTo>
                  <a:cubicBezTo>
                    <a:pt x="75" y="1943"/>
                    <a:pt x="37" y="1944"/>
                    <a:pt x="1" y="1945"/>
                  </a:cubicBezTo>
                  <a:lnTo>
                    <a:pt x="1" y="2293"/>
                  </a:lnTo>
                  <a:cubicBezTo>
                    <a:pt x="1" y="2293"/>
                    <a:pt x="8" y="2293"/>
                    <a:pt x="22" y="2293"/>
                  </a:cubicBezTo>
                  <a:cubicBezTo>
                    <a:pt x="193" y="2293"/>
                    <a:pt x="1320" y="2330"/>
                    <a:pt x="2005" y="3279"/>
                  </a:cubicBezTo>
                  <a:cubicBezTo>
                    <a:pt x="2027" y="3309"/>
                    <a:pt x="2059" y="3323"/>
                    <a:pt x="2090" y="3323"/>
                  </a:cubicBezTo>
                  <a:cubicBezTo>
                    <a:pt x="2143" y="3323"/>
                    <a:pt x="2195" y="3282"/>
                    <a:pt x="2195" y="3219"/>
                  </a:cubicBezTo>
                  <a:lnTo>
                    <a:pt x="2195" y="105"/>
                  </a:lnTo>
                  <a:cubicBezTo>
                    <a:pt x="2195" y="41"/>
                    <a:pt x="2144" y="1"/>
                    <a:pt x="2090" y="1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8" name="Google Shape;2508;p40"/>
            <p:cNvSpPr/>
            <p:nvPr/>
          </p:nvSpPr>
          <p:spPr>
            <a:xfrm>
              <a:off x="2790088" y="1804600"/>
              <a:ext cx="327049" cy="34901"/>
            </a:xfrm>
            <a:custGeom>
              <a:rect b="b" l="l" r="r" t="t"/>
              <a:pathLst>
                <a:path extrusionOk="0" h="983" w="9212">
                  <a:moveTo>
                    <a:pt x="251" y="1"/>
                  </a:moveTo>
                  <a:cubicBezTo>
                    <a:pt x="111" y="1"/>
                    <a:pt x="0" y="112"/>
                    <a:pt x="0" y="250"/>
                  </a:cubicBezTo>
                  <a:lnTo>
                    <a:pt x="0" y="585"/>
                  </a:lnTo>
                  <a:cubicBezTo>
                    <a:pt x="0" y="804"/>
                    <a:pt x="179" y="982"/>
                    <a:pt x="398" y="982"/>
                  </a:cubicBezTo>
                  <a:lnTo>
                    <a:pt x="8813" y="982"/>
                  </a:lnTo>
                  <a:cubicBezTo>
                    <a:pt x="9032" y="982"/>
                    <a:pt x="9210" y="804"/>
                    <a:pt x="9212" y="585"/>
                  </a:cubicBezTo>
                  <a:lnTo>
                    <a:pt x="9212" y="250"/>
                  </a:lnTo>
                  <a:cubicBezTo>
                    <a:pt x="9212" y="112"/>
                    <a:pt x="9101" y="1"/>
                    <a:pt x="89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9" name="Google Shape;2509;p40"/>
            <p:cNvSpPr/>
            <p:nvPr/>
          </p:nvSpPr>
          <p:spPr>
            <a:xfrm>
              <a:off x="3089774" y="1804600"/>
              <a:ext cx="27337" cy="34901"/>
            </a:xfrm>
            <a:custGeom>
              <a:rect b="b" l="l" r="r" t="t"/>
              <a:pathLst>
                <a:path extrusionOk="0" h="983" w="770">
                  <a:moveTo>
                    <a:pt x="150" y="1"/>
                  </a:moveTo>
                  <a:cubicBezTo>
                    <a:pt x="287" y="1"/>
                    <a:pt x="399" y="112"/>
                    <a:pt x="399" y="250"/>
                  </a:cubicBezTo>
                  <a:lnTo>
                    <a:pt x="399" y="585"/>
                  </a:lnTo>
                  <a:cubicBezTo>
                    <a:pt x="399" y="804"/>
                    <a:pt x="221" y="982"/>
                    <a:pt x="1" y="982"/>
                  </a:cubicBezTo>
                  <a:lnTo>
                    <a:pt x="372" y="982"/>
                  </a:lnTo>
                  <a:cubicBezTo>
                    <a:pt x="591" y="982"/>
                    <a:pt x="769" y="804"/>
                    <a:pt x="769" y="585"/>
                  </a:cubicBezTo>
                  <a:lnTo>
                    <a:pt x="769" y="250"/>
                  </a:lnTo>
                  <a:cubicBezTo>
                    <a:pt x="769" y="112"/>
                    <a:pt x="658" y="1"/>
                    <a:pt x="522" y="1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0" name="Google Shape;2510;p40"/>
            <p:cNvSpPr/>
            <p:nvPr/>
          </p:nvSpPr>
          <p:spPr>
            <a:xfrm>
              <a:off x="2920670" y="1804671"/>
              <a:ext cx="65893" cy="16936"/>
            </a:xfrm>
            <a:custGeom>
              <a:rect b="b" l="l" r="r" t="t"/>
              <a:pathLst>
                <a:path extrusionOk="0" h="477" w="1856">
                  <a:moveTo>
                    <a:pt x="1" y="0"/>
                  </a:moveTo>
                  <a:lnTo>
                    <a:pt x="1" y="140"/>
                  </a:lnTo>
                  <a:cubicBezTo>
                    <a:pt x="1" y="326"/>
                    <a:pt x="152" y="477"/>
                    <a:pt x="337" y="477"/>
                  </a:cubicBezTo>
                  <a:lnTo>
                    <a:pt x="1519" y="477"/>
                  </a:lnTo>
                  <a:cubicBezTo>
                    <a:pt x="1704" y="477"/>
                    <a:pt x="1855" y="326"/>
                    <a:pt x="1855" y="140"/>
                  </a:cubicBezTo>
                  <a:lnTo>
                    <a:pt x="1855" y="0"/>
                  </a:ln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1" name="Google Shape;2511;p40"/>
            <p:cNvSpPr/>
            <p:nvPr/>
          </p:nvSpPr>
          <p:spPr>
            <a:xfrm>
              <a:off x="2961429" y="1804600"/>
              <a:ext cx="25136" cy="16971"/>
            </a:xfrm>
            <a:custGeom>
              <a:rect b="b" l="l" r="r" t="t"/>
              <a:pathLst>
                <a:path extrusionOk="0" h="478" w="708">
                  <a:moveTo>
                    <a:pt x="338" y="1"/>
                  </a:moveTo>
                  <a:lnTo>
                    <a:pt x="338" y="141"/>
                  </a:lnTo>
                  <a:cubicBezTo>
                    <a:pt x="338" y="326"/>
                    <a:pt x="187" y="477"/>
                    <a:pt x="1" y="477"/>
                  </a:cubicBezTo>
                  <a:lnTo>
                    <a:pt x="371" y="477"/>
                  </a:lnTo>
                  <a:cubicBezTo>
                    <a:pt x="556" y="477"/>
                    <a:pt x="707" y="326"/>
                    <a:pt x="707" y="141"/>
                  </a:cubicBezTo>
                  <a:lnTo>
                    <a:pt x="707" y="1"/>
                  </a:ln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12" name="Google Shape;2512;p40"/>
          <p:cNvGrpSpPr/>
          <p:nvPr/>
        </p:nvGrpSpPr>
        <p:grpSpPr>
          <a:xfrm>
            <a:off x="2153791" y="1514357"/>
            <a:ext cx="304904" cy="327001"/>
            <a:chOff x="2153791" y="1514357"/>
            <a:chExt cx="304904" cy="327001"/>
          </a:xfrm>
        </p:grpSpPr>
        <p:sp>
          <p:nvSpPr>
            <p:cNvPr id="2513" name="Google Shape;2513;p40"/>
            <p:cNvSpPr/>
            <p:nvPr/>
          </p:nvSpPr>
          <p:spPr>
            <a:xfrm>
              <a:off x="2202573" y="1514357"/>
              <a:ext cx="256115" cy="327001"/>
            </a:xfrm>
            <a:custGeom>
              <a:rect b="b" l="l" r="r" t="t"/>
              <a:pathLst>
                <a:path extrusionOk="0" h="9210" w="7214">
                  <a:moveTo>
                    <a:pt x="438" y="1"/>
                  </a:moveTo>
                  <a:cubicBezTo>
                    <a:pt x="197" y="1"/>
                    <a:pt x="1" y="198"/>
                    <a:pt x="1" y="438"/>
                  </a:cubicBezTo>
                  <a:lnTo>
                    <a:pt x="1" y="8773"/>
                  </a:lnTo>
                  <a:cubicBezTo>
                    <a:pt x="1" y="9013"/>
                    <a:pt x="197" y="9209"/>
                    <a:pt x="438" y="9209"/>
                  </a:cubicBezTo>
                  <a:lnTo>
                    <a:pt x="6776" y="9209"/>
                  </a:lnTo>
                  <a:cubicBezTo>
                    <a:pt x="7016" y="9209"/>
                    <a:pt x="7213" y="9013"/>
                    <a:pt x="7213" y="8773"/>
                  </a:cubicBezTo>
                  <a:lnTo>
                    <a:pt x="7213" y="438"/>
                  </a:lnTo>
                  <a:cubicBezTo>
                    <a:pt x="7213" y="198"/>
                    <a:pt x="7016" y="1"/>
                    <a:pt x="677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4" name="Google Shape;2514;p40"/>
            <p:cNvSpPr/>
            <p:nvPr/>
          </p:nvSpPr>
          <p:spPr>
            <a:xfrm>
              <a:off x="2429938" y="1514428"/>
              <a:ext cx="28757" cy="326930"/>
            </a:xfrm>
            <a:custGeom>
              <a:rect b="b" l="l" r="r" t="t"/>
              <a:pathLst>
                <a:path extrusionOk="0" h="9208" w="810">
                  <a:moveTo>
                    <a:pt x="377" y="0"/>
                  </a:moveTo>
                  <a:cubicBezTo>
                    <a:pt x="375" y="0"/>
                    <a:pt x="374" y="0"/>
                    <a:pt x="372" y="0"/>
                  </a:cubicBezTo>
                  <a:lnTo>
                    <a:pt x="1" y="0"/>
                  </a:lnTo>
                  <a:cubicBezTo>
                    <a:pt x="242" y="0"/>
                    <a:pt x="438" y="195"/>
                    <a:pt x="438" y="436"/>
                  </a:cubicBezTo>
                  <a:lnTo>
                    <a:pt x="438" y="8771"/>
                  </a:lnTo>
                  <a:cubicBezTo>
                    <a:pt x="438" y="9011"/>
                    <a:pt x="242" y="9207"/>
                    <a:pt x="1" y="9207"/>
                  </a:cubicBezTo>
                  <a:lnTo>
                    <a:pt x="372" y="9207"/>
                  </a:lnTo>
                  <a:cubicBezTo>
                    <a:pt x="612" y="9207"/>
                    <a:pt x="809" y="9013"/>
                    <a:pt x="809" y="8771"/>
                  </a:cubicBezTo>
                  <a:lnTo>
                    <a:pt x="809" y="436"/>
                  </a:lnTo>
                  <a:cubicBezTo>
                    <a:pt x="809" y="196"/>
                    <a:pt x="615" y="0"/>
                    <a:pt x="377" y="0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5" name="Google Shape;2515;p40"/>
            <p:cNvSpPr/>
            <p:nvPr/>
          </p:nvSpPr>
          <p:spPr>
            <a:xfrm>
              <a:off x="2225224" y="1537043"/>
              <a:ext cx="210814" cy="266181"/>
            </a:xfrm>
            <a:custGeom>
              <a:rect b="b" l="l" r="r" t="t"/>
              <a:pathLst>
                <a:path extrusionOk="0" h="7497" w="5938">
                  <a:moveTo>
                    <a:pt x="222" y="1"/>
                  </a:moveTo>
                  <a:cubicBezTo>
                    <a:pt x="100" y="1"/>
                    <a:pt x="0" y="100"/>
                    <a:pt x="0" y="222"/>
                  </a:cubicBezTo>
                  <a:lnTo>
                    <a:pt x="0" y="7275"/>
                  </a:lnTo>
                  <a:cubicBezTo>
                    <a:pt x="0" y="7397"/>
                    <a:pt x="100" y="7497"/>
                    <a:pt x="222" y="7497"/>
                  </a:cubicBezTo>
                  <a:lnTo>
                    <a:pt x="5716" y="7497"/>
                  </a:lnTo>
                  <a:cubicBezTo>
                    <a:pt x="5839" y="7497"/>
                    <a:pt x="5938" y="7397"/>
                    <a:pt x="5938" y="7275"/>
                  </a:cubicBezTo>
                  <a:lnTo>
                    <a:pt x="5938" y="222"/>
                  </a:lnTo>
                  <a:cubicBezTo>
                    <a:pt x="5938" y="100"/>
                    <a:pt x="5839" y="1"/>
                    <a:pt x="571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6" name="Google Shape;2516;p40"/>
            <p:cNvSpPr/>
            <p:nvPr/>
          </p:nvSpPr>
          <p:spPr>
            <a:xfrm>
              <a:off x="2415524" y="1537008"/>
              <a:ext cx="20520" cy="266181"/>
            </a:xfrm>
            <a:custGeom>
              <a:rect b="b" l="l" r="r" t="t"/>
              <a:pathLst>
                <a:path extrusionOk="0" h="7497" w="578">
                  <a:moveTo>
                    <a:pt x="1" y="0"/>
                  </a:moveTo>
                  <a:cubicBezTo>
                    <a:pt x="123" y="0"/>
                    <a:pt x="222" y="100"/>
                    <a:pt x="222" y="222"/>
                  </a:cubicBezTo>
                  <a:lnTo>
                    <a:pt x="222" y="7275"/>
                  </a:lnTo>
                  <a:cubicBezTo>
                    <a:pt x="222" y="7397"/>
                    <a:pt x="123" y="7496"/>
                    <a:pt x="1" y="7496"/>
                  </a:cubicBezTo>
                  <a:lnTo>
                    <a:pt x="356" y="7496"/>
                  </a:lnTo>
                  <a:cubicBezTo>
                    <a:pt x="479" y="7496"/>
                    <a:pt x="578" y="7397"/>
                    <a:pt x="578" y="7275"/>
                  </a:cubicBezTo>
                  <a:lnTo>
                    <a:pt x="578" y="222"/>
                  </a:lnTo>
                  <a:cubicBezTo>
                    <a:pt x="578" y="100"/>
                    <a:pt x="479" y="0"/>
                    <a:pt x="356" y="0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7" name="Google Shape;2517;p40"/>
            <p:cNvSpPr/>
            <p:nvPr/>
          </p:nvSpPr>
          <p:spPr>
            <a:xfrm>
              <a:off x="2316540" y="1817488"/>
              <a:ext cx="28118" cy="9657"/>
            </a:xfrm>
            <a:custGeom>
              <a:rect b="b" l="l" r="r" t="t"/>
              <a:pathLst>
                <a:path extrusionOk="0" h="272" w="792">
                  <a:moveTo>
                    <a:pt x="135" y="1"/>
                  </a:moveTo>
                  <a:cubicBezTo>
                    <a:pt x="62" y="1"/>
                    <a:pt x="0" y="62"/>
                    <a:pt x="0" y="136"/>
                  </a:cubicBezTo>
                  <a:cubicBezTo>
                    <a:pt x="0" y="209"/>
                    <a:pt x="62" y="271"/>
                    <a:pt x="135" y="271"/>
                  </a:cubicBezTo>
                  <a:lnTo>
                    <a:pt x="658" y="271"/>
                  </a:lnTo>
                  <a:cubicBezTo>
                    <a:pt x="731" y="271"/>
                    <a:pt x="791" y="209"/>
                    <a:pt x="791" y="136"/>
                  </a:cubicBezTo>
                  <a:cubicBezTo>
                    <a:pt x="791" y="62"/>
                    <a:pt x="731" y="1"/>
                    <a:pt x="658" y="1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8" name="Google Shape;2518;p40"/>
            <p:cNvSpPr/>
            <p:nvPr/>
          </p:nvSpPr>
          <p:spPr>
            <a:xfrm>
              <a:off x="2153897" y="1575991"/>
              <a:ext cx="181311" cy="132434"/>
            </a:xfrm>
            <a:custGeom>
              <a:rect b="b" l="l" r="r" t="t"/>
              <a:pathLst>
                <a:path extrusionOk="0" h="3730" w="5107">
                  <a:moveTo>
                    <a:pt x="2553" y="0"/>
                  </a:moveTo>
                  <a:cubicBezTo>
                    <a:pt x="2524" y="0"/>
                    <a:pt x="2494" y="10"/>
                    <a:pt x="2470" y="31"/>
                  </a:cubicBezTo>
                  <a:lnTo>
                    <a:pt x="1" y="2067"/>
                  </a:lnTo>
                  <a:lnTo>
                    <a:pt x="2470" y="3700"/>
                  </a:lnTo>
                  <a:cubicBezTo>
                    <a:pt x="2494" y="3719"/>
                    <a:pt x="2524" y="3729"/>
                    <a:pt x="2553" y="3729"/>
                  </a:cubicBezTo>
                  <a:cubicBezTo>
                    <a:pt x="2583" y="3729"/>
                    <a:pt x="2612" y="3719"/>
                    <a:pt x="2637" y="3700"/>
                  </a:cubicBezTo>
                  <a:lnTo>
                    <a:pt x="5106" y="2067"/>
                  </a:lnTo>
                  <a:lnTo>
                    <a:pt x="2637" y="31"/>
                  </a:lnTo>
                  <a:cubicBezTo>
                    <a:pt x="2612" y="10"/>
                    <a:pt x="2583" y="0"/>
                    <a:pt x="25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9" name="Google Shape;2519;p40"/>
            <p:cNvSpPr/>
            <p:nvPr/>
          </p:nvSpPr>
          <p:spPr>
            <a:xfrm>
              <a:off x="2233497" y="1575920"/>
              <a:ext cx="101644" cy="80880"/>
            </a:xfrm>
            <a:custGeom>
              <a:rect b="b" l="l" r="r" t="t"/>
              <a:pathLst>
                <a:path extrusionOk="0" h="2278" w="2863">
                  <a:moveTo>
                    <a:pt x="309" y="1"/>
                  </a:moveTo>
                  <a:cubicBezTo>
                    <a:pt x="280" y="1"/>
                    <a:pt x="250" y="11"/>
                    <a:pt x="227" y="31"/>
                  </a:cubicBezTo>
                  <a:lnTo>
                    <a:pt x="1" y="218"/>
                  </a:lnTo>
                  <a:cubicBezTo>
                    <a:pt x="32" y="218"/>
                    <a:pt x="64" y="227"/>
                    <a:pt x="90" y="248"/>
                  </a:cubicBezTo>
                  <a:lnTo>
                    <a:pt x="2548" y="2277"/>
                  </a:lnTo>
                  <a:lnTo>
                    <a:pt x="2863" y="2069"/>
                  </a:lnTo>
                  <a:lnTo>
                    <a:pt x="393" y="31"/>
                  </a:lnTo>
                  <a:cubicBezTo>
                    <a:pt x="369" y="11"/>
                    <a:pt x="339" y="1"/>
                    <a:pt x="309" y="1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0" name="Google Shape;2520;p40"/>
            <p:cNvSpPr/>
            <p:nvPr/>
          </p:nvSpPr>
          <p:spPr>
            <a:xfrm>
              <a:off x="2182300" y="1601163"/>
              <a:ext cx="124436" cy="116243"/>
            </a:xfrm>
            <a:custGeom>
              <a:rect b="b" l="l" r="r" t="t"/>
              <a:pathLst>
                <a:path extrusionOk="0" h="3274" w="3505">
                  <a:moveTo>
                    <a:pt x="96" y="1"/>
                  </a:moveTo>
                  <a:cubicBezTo>
                    <a:pt x="44" y="1"/>
                    <a:pt x="1" y="44"/>
                    <a:pt x="1" y="97"/>
                  </a:cubicBezTo>
                  <a:lnTo>
                    <a:pt x="1" y="2141"/>
                  </a:lnTo>
                  <a:lnTo>
                    <a:pt x="1684" y="3253"/>
                  </a:lnTo>
                  <a:cubicBezTo>
                    <a:pt x="1705" y="3267"/>
                    <a:pt x="1729" y="3273"/>
                    <a:pt x="1753" y="3273"/>
                  </a:cubicBezTo>
                  <a:cubicBezTo>
                    <a:pt x="1776" y="3273"/>
                    <a:pt x="1800" y="3267"/>
                    <a:pt x="1821" y="3253"/>
                  </a:cubicBezTo>
                  <a:lnTo>
                    <a:pt x="3505" y="2141"/>
                  </a:lnTo>
                  <a:lnTo>
                    <a:pt x="3505" y="97"/>
                  </a:lnTo>
                  <a:cubicBezTo>
                    <a:pt x="3505" y="44"/>
                    <a:pt x="3462" y="1"/>
                    <a:pt x="34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1" name="Google Shape;2521;p40"/>
            <p:cNvSpPr/>
            <p:nvPr/>
          </p:nvSpPr>
          <p:spPr>
            <a:xfrm>
              <a:off x="2289699" y="1601163"/>
              <a:ext cx="17041" cy="76016"/>
            </a:xfrm>
            <a:custGeom>
              <a:rect b="b" l="l" r="r" t="t"/>
              <a:pathLst>
                <a:path extrusionOk="0" h="2141" w="480">
                  <a:moveTo>
                    <a:pt x="1" y="1"/>
                  </a:moveTo>
                  <a:cubicBezTo>
                    <a:pt x="54" y="1"/>
                    <a:pt x="97" y="44"/>
                    <a:pt x="97" y="97"/>
                  </a:cubicBezTo>
                  <a:lnTo>
                    <a:pt x="97" y="2141"/>
                  </a:lnTo>
                  <a:lnTo>
                    <a:pt x="480" y="1886"/>
                  </a:lnTo>
                  <a:lnTo>
                    <a:pt x="480" y="97"/>
                  </a:lnTo>
                  <a:cubicBezTo>
                    <a:pt x="480" y="44"/>
                    <a:pt x="437" y="1"/>
                    <a:pt x="385" y="1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2" name="Google Shape;2522;p40"/>
            <p:cNvSpPr/>
            <p:nvPr/>
          </p:nvSpPr>
          <p:spPr>
            <a:xfrm>
              <a:off x="2205413" y="1624170"/>
              <a:ext cx="78177" cy="9622"/>
            </a:xfrm>
            <a:custGeom>
              <a:rect b="b" l="l" r="r" t="t"/>
              <a:pathLst>
                <a:path extrusionOk="0" h="271" w="2202">
                  <a:moveTo>
                    <a:pt x="135" y="0"/>
                  </a:moveTo>
                  <a:cubicBezTo>
                    <a:pt x="62" y="0"/>
                    <a:pt x="0" y="62"/>
                    <a:pt x="0" y="136"/>
                  </a:cubicBezTo>
                  <a:cubicBezTo>
                    <a:pt x="0" y="209"/>
                    <a:pt x="62" y="271"/>
                    <a:pt x="135" y="271"/>
                  </a:cubicBezTo>
                  <a:lnTo>
                    <a:pt x="2068" y="271"/>
                  </a:lnTo>
                  <a:cubicBezTo>
                    <a:pt x="2141" y="271"/>
                    <a:pt x="2202" y="212"/>
                    <a:pt x="2202" y="136"/>
                  </a:cubicBezTo>
                  <a:cubicBezTo>
                    <a:pt x="2202" y="62"/>
                    <a:pt x="2141" y="0"/>
                    <a:pt x="2068" y="0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3" name="Google Shape;2523;p40"/>
            <p:cNvSpPr/>
            <p:nvPr/>
          </p:nvSpPr>
          <p:spPr>
            <a:xfrm>
              <a:off x="2205413" y="1644549"/>
              <a:ext cx="78177" cy="9622"/>
            </a:xfrm>
            <a:custGeom>
              <a:rect b="b" l="l" r="r" t="t"/>
              <a:pathLst>
                <a:path extrusionOk="0" h="271" w="2202">
                  <a:moveTo>
                    <a:pt x="135" y="0"/>
                  </a:moveTo>
                  <a:cubicBezTo>
                    <a:pt x="62" y="0"/>
                    <a:pt x="0" y="62"/>
                    <a:pt x="0" y="136"/>
                  </a:cubicBezTo>
                  <a:cubicBezTo>
                    <a:pt x="0" y="209"/>
                    <a:pt x="62" y="271"/>
                    <a:pt x="135" y="271"/>
                  </a:cubicBezTo>
                  <a:lnTo>
                    <a:pt x="2068" y="271"/>
                  </a:lnTo>
                  <a:cubicBezTo>
                    <a:pt x="2141" y="271"/>
                    <a:pt x="2202" y="211"/>
                    <a:pt x="2202" y="136"/>
                  </a:cubicBezTo>
                  <a:cubicBezTo>
                    <a:pt x="2202" y="62"/>
                    <a:pt x="2141" y="0"/>
                    <a:pt x="2068" y="0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4" name="Google Shape;2524;p40"/>
            <p:cNvSpPr/>
            <p:nvPr/>
          </p:nvSpPr>
          <p:spPr>
            <a:xfrm>
              <a:off x="2221070" y="1664928"/>
              <a:ext cx="46863" cy="9586"/>
            </a:xfrm>
            <a:custGeom>
              <a:rect b="b" l="l" r="r" t="t"/>
              <a:pathLst>
                <a:path extrusionOk="0" h="270" w="1320">
                  <a:moveTo>
                    <a:pt x="135" y="1"/>
                  </a:moveTo>
                  <a:cubicBezTo>
                    <a:pt x="61" y="1"/>
                    <a:pt x="1" y="61"/>
                    <a:pt x="1" y="136"/>
                  </a:cubicBezTo>
                  <a:cubicBezTo>
                    <a:pt x="1" y="209"/>
                    <a:pt x="61" y="270"/>
                    <a:pt x="135" y="270"/>
                  </a:cubicBezTo>
                  <a:lnTo>
                    <a:pt x="1184" y="270"/>
                  </a:lnTo>
                  <a:cubicBezTo>
                    <a:pt x="1260" y="270"/>
                    <a:pt x="1319" y="211"/>
                    <a:pt x="1319" y="136"/>
                  </a:cubicBezTo>
                  <a:cubicBezTo>
                    <a:pt x="1319" y="61"/>
                    <a:pt x="1257" y="1"/>
                    <a:pt x="1184" y="1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5" name="Google Shape;2525;p40"/>
            <p:cNvSpPr/>
            <p:nvPr/>
          </p:nvSpPr>
          <p:spPr>
            <a:xfrm>
              <a:off x="2330209" y="1610891"/>
              <a:ext cx="9834" cy="9870"/>
            </a:xfrm>
            <a:custGeom>
              <a:rect b="b" l="l" r="r" t="t"/>
              <a:pathLst>
                <a:path extrusionOk="0" h="278" w="277">
                  <a:moveTo>
                    <a:pt x="139" y="0"/>
                  </a:moveTo>
                  <a:cubicBezTo>
                    <a:pt x="63" y="0"/>
                    <a:pt x="1" y="62"/>
                    <a:pt x="1" y="138"/>
                  </a:cubicBezTo>
                  <a:cubicBezTo>
                    <a:pt x="1" y="216"/>
                    <a:pt x="63" y="278"/>
                    <a:pt x="139" y="278"/>
                  </a:cubicBezTo>
                  <a:cubicBezTo>
                    <a:pt x="215" y="278"/>
                    <a:pt x="277" y="216"/>
                    <a:pt x="277" y="138"/>
                  </a:cubicBezTo>
                  <a:cubicBezTo>
                    <a:pt x="277" y="62"/>
                    <a:pt x="215" y="0"/>
                    <a:pt x="13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6" name="Google Shape;2526;p40"/>
            <p:cNvSpPr/>
            <p:nvPr/>
          </p:nvSpPr>
          <p:spPr>
            <a:xfrm>
              <a:off x="2327865" y="1570275"/>
              <a:ext cx="56342" cy="53329"/>
            </a:xfrm>
            <a:custGeom>
              <a:rect b="b" l="l" r="r" t="t"/>
              <a:pathLst>
                <a:path extrusionOk="0" h="1502" w="1587">
                  <a:moveTo>
                    <a:pt x="426" y="0"/>
                  </a:moveTo>
                  <a:cubicBezTo>
                    <a:pt x="321" y="0"/>
                    <a:pt x="215" y="16"/>
                    <a:pt x="111" y="48"/>
                  </a:cubicBezTo>
                  <a:cubicBezTo>
                    <a:pt x="39" y="69"/>
                    <a:pt x="0" y="144"/>
                    <a:pt x="22" y="216"/>
                  </a:cubicBezTo>
                  <a:cubicBezTo>
                    <a:pt x="40" y="275"/>
                    <a:pt x="93" y="312"/>
                    <a:pt x="151" y="312"/>
                  </a:cubicBezTo>
                  <a:cubicBezTo>
                    <a:pt x="164" y="312"/>
                    <a:pt x="177" y="311"/>
                    <a:pt x="190" y="307"/>
                  </a:cubicBezTo>
                  <a:cubicBezTo>
                    <a:pt x="269" y="282"/>
                    <a:pt x="349" y="271"/>
                    <a:pt x="428" y="271"/>
                  </a:cubicBezTo>
                  <a:cubicBezTo>
                    <a:pt x="642" y="271"/>
                    <a:pt x="851" y="355"/>
                    <a:pt x="1008" y="512"/>
                  </a:cubicBezTo>
                  <a:cubicBezTo>
                    <a:pt x="1219" y="725"/>
                    <a:pt x="1298" y="1039"/>
                    <a:pt x="1212" y="1328"/>
                  </a:cubicBezTo>
                  <a:cubicBezTo>
                    <a:pt x="1191" y="1399"/>
                    <a:pt x="1231" y="1474"/>
                    <a:pt x="1303" y="1495"/>
                  </a:cubicBezTo>
                  <a:cubicBezTo>
                    <a:pt x="1317" y="1500"/>
                    <a:pt x="1329" y="1501"/>
                    <a:pt x="1342" y="1501"/>
                  </a:cubicBezTo>
                  <a:cubicBezTo>
                    <a:pt x="1401" y="1501"/>
                    <a:pt x="1455" y="1464"/>
                    <a:pt x="1471" y="1407"/>
                  </a:cubicBezTo>
                  <a:cubicBezTo>
                    <a:pt x="1586" y="1022"/>
                    <a:pt x="1483" y="607"/>
                    <a:pt x="1198" y="322"/>
                  </a:cubicBezTo>
                  <a:cubicBezTo>
                    <a:pt x="989" y="113"/>
                    <a:pt x="710" y="0"/>
                    <a:pt x="42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7" name="Google Shape;2527;p40"/>
            <p:cNvSpPr/>
            <p:nvPr/>
          </p:nvSpPr>
          <p:spPr>
            <a:xfrm>
              <a:off x="2336564" y="1592855"/>
              <a:ext cx="23574" cy="22084"/>
            </a:xfrm>
            <a:custGeom>
              <a:rect b="b" l="l" r="r" t="t"/>
              <a:pathLst>
                <a:path extrusionOk="0" h="622" w="664">
                  <a:moveTo>
                    <a:pt x="228" y="0"/>
                  </a:moveTo>
                  <a:cubicBezTo>
                    <a:pt x="189" y="0"/>
                    <a:pt x="149" y="6"/>
                    <a:pt x="111" y="17"/>
                  </a:cubicBezTo>
                  <a:cubicBezTo>
                    <a:pt x="39" y="39"/>
                    <a:pt x="0" y="115"/>
                    <a:pt x="22" y="187"/>
                  </a:cubicBezTo>
                  <a:cubicBezTo>
                    <a:pt x="39" y="246"/>
                    <a:pt x="92" y="282"/>
                    <a:pt x="150" y="282"/>
                  </a:cubicBezTo>
                  <a:cubicBezTo>
                    <a:pt x="163" y="282"/>
                    <a:pt x="177" y="280"/>
                    <a:pt x="190" y="276"/>
                  </a:cubicBezTo>
                  <a:cubicBezTo>
                    <a:pt x="203" y="273"/>
                    <a:pt x="216" y="271"/>
                    <a:pt x="228" y="271"/>
                  </a:cubicBezTo>
                  <a:cubicBezTo>
                    <a:pt x="265" y="271"/>
                    <a:pt x="300" y="286"/>
                    <a:pt x="327" y="312"/>
                  </a:cubicBezTo>
                  <a:cubicBezTo>
                    <a:pt x="363" y="348"/>
                    <a:pt x="376" y="400"/>
                    <a:pt x="361" y="449"/>
                  </a:cubicBezTo>
                  <a:cubicBezTo>
                    <a:pt x="340" y="520"/>
                    <a:pt x="379" y="594"/>
                    <a:pt x="451" y="616"/>
                  </a:cubicBezTo>
                  <a:cubicBezTo>
                    <a:pt x="465" y="620"/>
                    <a:pt x="478" y="622"/>
                    <a:pt x="491" y="622"/>
                  </a:cubicBezTo>
                  <a:cubicBezTo>
                    <a:pt x="548" y="622"/>
                    <a:pt x="602" y="584"/>
                    <a:pt x="620" y="524"/>
                  </a:cubicBezTo>
                  <a:cubicBezTo>
                    <a:pt x="663" y="380"/>
                    <a:pt x="623" y="226"/>
                    <a:pt x="518" y="120"/>
                  </a:cubicBezTo>
                  <a:cubicBezTo>
                    <a:pt x="440" y="43"/>
                    <a:pt x="335" y="0"/>
                    <a:pt x="22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8" name="Google Shape;2528;p40"/>
            <p:cNvSpPr/>
            <p:nvPr/>
          </p:nvSpPr>
          <p:spPr>
            <a:xfrm>
              <a:off x="2153791" y="1649413"/>
              <a:ext cx="181311" cy="131333"/>
            </a:xfrm>
            <a:custGeom>
              <a:rect b="b" l="l" r="r" t="t"/>
              <a:pathLst>
                <a:path extrusionOk="0" h="3699" w="5107">
                  <a:moveTo>
                    <a:pt x="1" y="0"/>
                  </a:moveTo>
                  <a:lnTo>
                    <a:pt x="1" y="3547"/>
                  </a:lnTo>
                  <a:cubicBezTo>
                    <a:pt x="1" y="3631"/>
                    <a:pt x="70" y="3698"/>
                    <a:pt x="152" y="3698"/>
                  </a:cubicBezTo>
                  <a:lnTo>
                    <a:pt x="4955" y="3698"/>
                  </a:lnTo>
                  <a:cubicBezTo>
                    <a:pt x="5037" y="3698"/>
                    <a:pt x="5106" y="3631"/>
                    <a:pt x="5106" y="3547"/>
                  </a:cubicBezTo>
                  <a:lnTo>
                    <a:pt x="5106" y="0"/>
                  </a:lnTo>
                  <a:lnTo>
                    <a:pt x="2620" y="1642"/>
                  </a:lnTo>
                  <a:cubicBezTo>
                    <a:pt x="2601" y="1656"/>
                    <a:pt x="2578" y="1663"/>
                    <a:pt x="2555" y="1663"/>
                  </a:cubicBezTo>
                  <a:cubicBezTo>
                    <a:pt x="2532" y="1663"/>
                    <a:pt x="2508" y="1656"/>
                    <a:pt x="2487" y="1642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9" name="Google Shape;2529;p40"/>
            <p:cNvSpPr/>
            <p:nvPr/>
          </p:nvSpPr>
          <p:spPr>
            <a:xfrm>
              <a:off x="2316611" y="1649342"/>
              <a:ext cx="18532" cy="131369"/>
            </a:xfrm>
            <a:custGeom>
              <a:rect b="b" l="l" r="r" t="t"/>
              <a:pathLst>
                <a:path extrusionOk="0" h="3700" w="522">
                  <a:moveTo>
                    <a:pt x="522" y="1"/>
                  </a:moveTo>
                  <a:lnTo>
                    <a:pt x="152" y="245"/>
                  </a:lnTo>
                  <a:lnTo>
                    <a:pt x="152" y="3548"/>
                  </a:lnTo>
                  <a:cubicBezTo>
                    <a:pt x="152" y="3630"/>
                    <a:pt x="83" y="3699"/>
                    <a:pt x="1" y="3699"/>
                  </a:cubicBezTo>
                  <a:lnTo>
                    <a:pt x="371" y="3699"/>
                  </a:lnTo>
                  <a:cubicBezTo>
                    <a:pt x="454" y="3699"/>
                    <a:pt x="522" y="3630"/>
                    <a:pt x="522" y="3548"/>
                  </a:cubicBezTo>
                  <a:lnTo>
                    <a:pt x="522" y="1"/>
                  </a:ln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30" name="Google Shape;2530;p40"/>
          <p:cNvGrpSpPr/>
          <p:nvPr/>
        </p:nvGrpSpPr>
        <p:grpSpPr>
          <a:xfrm>
            <a:off x="1495375" y="1515173"/>
            <a:ext cx="327024" cy="325393"/>
            <a:chOff x="1495375" y="1515173"/>
            <a:chExt cx="327024" cy="325393"/>
          </a:xfrm>
        </p:grpSpPr>
        <p:sp>
          <p:nvSpPr>
            <p:cNvPr id="2531" name="Google Shape;2531;p40"/>
            <p:cNvSpPr/>
            <p:nvPr/>
          </p:nvSpPr>
          <p:spPr>
            <a:xfrm>
              <a:off x="1495375" y="1561541"/>
              <a:ext cx="327014" cy="208130"/>
            </a:xfrm>
            <a:custGeom>
              <a:rect b="b" l="l" r="r" t="t"/>
              <a:pathLst>
                <a:path extrusionOk="0" h="5862" w="9211">
                  <a:moveTo>
                    <a:pt x="339" y="0"/>
                  </a:moveTo>
                  <a:cubicBezTo>
                    <a:pt x="152" y="0"/>
                    <a:pt x="1" y="151"/>
                    <a:pt x="1" y="338"/>
                  </a:cubicBezTo>
                  <a:lnTo>
                    <a:pt x="1" y="5522"/>
                  </a:lnTo>
                  <a:cubicBezTo>
                    <a:pt x="1" y="5710"/>
                    <a:pt x="152" y="5861"/>
                    <a:pt x="339" y="5861"/>
                  </a:cubicBezTo>
                  <a:lnTo>
                    <a:pt x="8873" y="5861"/>
                  </a:lnTo>
                  <a:cubicBezTo>
                    <a:pt x="9060" y="5861"/>
                    <a:pt x="9211" y="5710"/>
                    <a:pt x="9211" y="5522"/>
                  </a:cubicBezTo>
                  <a:lnTo>
                    <a:pt x="9211" y="338"/>
                  </a:lnTo>
                  <a:cubicBezTo>
                    <a:pt x="9211" y="151"/>
                    <a:pt x="9060" y="0"/>
                    <a:pt x="887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2" name="Google Shape;2532;p40"/>
            <p:cNvSpPr/>
            <p:nvPr/>
          </p:nvSpPr>
          <p:spPr>
            <a:xfrm>
              <a:off x="1797192" y="1561541"/>
              <a:ext cx="25207" cy="213598"/>
            </a:xfrm>
            <a:custGeom>
              <a:rect b="b" l="l" r="r" t="t"/>
              <a:pathLst>
                <a:path extrusionOk="0" h="6016" w="710">
                  <a:moveTo>
                    <a:pt x="0" y="0"/>
                  </a:moveTo>
                  <a:cubicBezTo>
                    <a:pt x="187" y="0"/>
                    <a:pt x="338" y="151"/>
                    <a:pt x="338" y="338"/>
                  </a:cubicBezTo>
                  <a:lnTo>
                    <a:pt x="338" y="5677"/>
                  </a:lnTo>
                  <a:cubicBezTo>
                    <a:pt x="338" y="5864"/>
                    <a:pt x="187" y="6015"/>
                    <a:pt x="0" y="6015"/>
                  </a:cubicBezTo>
                  <a:lnTo>
                    <a:pt x="372" y="6015"/>
                  </a:lnTo>
                  <a:cubicBezTo>
                    <a:pt x="559" y="6015"/>
                    <a:pt x="710" y="5864"/>
                    <a:pt x="710" y="5677"/>
                  </a:cubicBezTo>
                  <a:lnTo>
                    <a:pt x="710" y="340"/>
                  </a:lnTo>
                  <a:cubicBezTo>
                    <a:pt x="710" y="153"/>
                    <a:pt x="559" y="1"/>
                    <a:pt x="372" y="0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3" name="Google Shape;2533;p40"/>
            <p:cNvSpPr/>
            <p:nvPr/>
          </p:nvSpPr>
          <p:spPr>
            <a:xfrm>
              <a:off x="1627626" y="1773818"/>
              <a:ext cx="62520" cy="40582"/>
            </a:xfrm>
            <a:custGeom>
              <a:rect b="b" l="l" r="r" t="t"/>
              <a:pathLst>
                <a:path extrusionOk="0" h="1143" w="1761">
                  <a:moveTo>
                    <a:pt x="150" y="0"/>
                  </a:moveTo>
                  <a:cubicBezTo>
                    <a:pt x="150" y="0"/>
                    <a:pt x="99" y="740"/>
                    <a:pt x="0" y="1143"/>
                  </a:cubicBezTo>
                  <a:lnTo>
                    <a:pt x="1760" y="1143"/>
                  </a:lnTo>
                  <a:cubicBezTo>
                    <a:pt x="1661" y="740"/>
                    <a:pt x="1613" y="0"/>
                    <a:pt x="16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4" name="Google Shape;2534;p40"/>
            <p:cNvSpPr/>
            <p:nvPr/>
          </p:nvSpPr>
          <p:spPr>
            <a:xfrm>
              <a:off x="1670870" y="1773818"/>
              <a:ext cx="19278" cy="40582"/>
            </a:xfrm>
            <a:custGeom>
              <a:rect b="b" l="l" r="r" t="t"/>
              <a:pathLst>
                <a:path extrusionOk="0" h="1143" w="543">
                  <a:moveTo>
                    <a:pt x="1" y="0"/>
                  </a:moveTo>
                  <a:cubicBezTo>
                    <a:pt x="1" y="0"/>
                    <a:pt x="51" y="740"/>
                    <a:pt x="151" y="1143"/>
                  </a:cubicBezTo>
                  <a:lnTo>
                    <a:pt x="542" y="1143"/>
                  </a:lnTo>
                  <a:cubicBezTo>
                    <a:pt x="443" y="740"/>
                    <a:pt x="395" y="0"/>
                    <a:pt x="392" y="0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5" name="Google Shape;2535;p40"/>
            <p:cNvSpPr/>
            <p:nvPr/>
          </p:nvSpPr>
          <p:spPr>
            <a:xfrm>
              <a:off x="1495375" y="1740090"/>
              <a:ext cx="327014" cy="35079"/>
            </a:xfrm>
            <a:custGeom>
              <a:rect b="b" l="l" r="r" t="t"/>
              <a:pathLst>
                <a:path extrusionOk="0" h="988" w="9211">
                  <a:moveTo>
                    <a:pt x="1" y="0"/>
                  </a:moveTo>
                  <a:lnTo>
                    <a:pt x="1" y="649"/>
                  </a:lnTo>
                  <a:cubicBezTo>
                    <a:pt x="1" y="837"/>
                    <a:pt x="152" y="988"/>
                    <a:pt x="339" y="988"/>
                  </a:cubicBezTo>
                  <a:lnTo>
                    <a:pt x="8873" y="988"/>
                  </a:lnTo>
                  <a:cubicBezTo>
                    <a:pt x="9060" y="988"/>
                    <a:pt x="9211" y="837"/>
                    <a:pt x="9211" y="649"/>
                  </a:cubicBezTo>
                  <a:lnTo>
                    <a:pt x="921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6" name="Google Shape;2536;p40"/>
            <p:cNvSpPr/>
            <p:nvPr/>
          </p:nvSpPr>
          <p:spPr>
            <a:xfrm>
              <a:off x="1797192" y="1740090"/>
              <a:ext cx="25207" cy="35079"/>
            </a:xfrm>
            <a:custGeom>
              <a:rect b="b" l="l" r="r" t="t"/>
              <a:pathLst>
                <a:path extrusionOk="0" h="988" w="710">
                  <a:moveTo>
                    <a:pt x="338" y="0"/>
                  </a:moveTo>
                  <a:lnTo>
                    <a:pt x="338" y="649"/>
                  </a:lnTo>
                  <a:cubicBezTo>
                    <a:pt x="338" y="837"/>
                    <a:pt x="187" y="988"/>
                    <a:pt x="0" y="988"/>
                  </a:cubicBezTo>
                  <a:lnTo>
                    <a:pt x="372" y="988"/>
                  </a:lnTo>
                  <a:cubicBezTo>
                    <a:pt x="559" y="988"/>
                    <a:pt x="710" y="837"/>
                    <a:pt x="710" y="649"/>
                  </a:cubicBezTo>
                  <a:lnTo>
                    <a:pt x="710" y="0"/>
                  </a:ln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7" name="Google Shape;2537;p40"/>
            <p:cNvSpPr/>
            <p:nvPr/>
          </p:nvSpPr>
          <p:spPr>
            <a:xfrm>
              <a:off x="1560844" y="1813050"/>
              <a:ext cx="196222" cy="27516"/>
            </a:xfrm>
            <a:custGeom>
              <a:rect b="b" l="l" r="r" t="t"/>
              <a:pathLst>
                <a:path extrusionOk="0" h="775" w="5527">
                  <a:moveTo>
                    <a:pt x="589" y="0"/>
                  </a:moveTo>
                  <a:cubicBezTo>
                    <a:pt x="264" y="0"/>
                    <a:pt x="0" y="264"/>
                    <a:pt x="0" y="587"/>
                  </a:cubicBezTo>
                  <a:lnTo>
                    <a:pt x="0" y="775"/>
                  </a:lnTo>
                  <a:lnTo>
                    <a:pt x="5526" y="775"/>
                  </a:lnTo>
                  <a:lnTo>
                    <a:pt x="5526" y="587"/>
                  </a:lnTo>
                  <a:cubicBezTo>
                    <a:pt x="5526" y="262"/>
                    <a:pt x="5261" y="0"/>
                    <a:pt x="493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8" name="Google Shape;2538;p40"/>
            <p:cNvSpPr/>
            <p:nvPr/>
          </p:nvSpPr>
          <p:spPr>
            <a:xfrm>
              <a:off x="1722066" y="1813050"/>
              <a:ext cx="34934" cy="27516"/>
            </a:xfrm>
            <a:custGeom>
              <a:rect b="b" l="l" r="r" t="t"/>
              <a:pathLst>
                <a:path extrusionOk="0" h="775" w="984">
                  <a:moveTo>
                    <a:pt x="1" y="0"/>
                  </a:moveTo>
                  <a:cubicBezTo>
                    <a:pt x="328" y="0"/>
                    <a:pt x="589" y="264"/>
                    <a:pt x="589" y="587"/>
                  </a:cubicBezTo>
                  <a:lnTo>
                    <a:pt x="589" y="775"/>
                  </a:lnTo>
                  <a:lnTo>
                    <a:pt x="984" y="775"/>
                  </a:lnTo>
                  <a:lnTo>
                    <a:pt x="984" y="587"/>
                  </a:lnTo>
                  <a:cubicBezTo>
                    <a:pt x="984" y="264"/>
                    <a:pt x="720" y="0"/>
                    <a:pt x="395" y="0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9" name="Google Shape;2539;p40"/>
            <p:cNvSpPr/>
            <p:nvPr/>
          </p:nvSpPr>
          <p:spPr>
            <a:xfrm>
              <a:off x="1517423" y="1643732"/>
              <a:ext cx="117726" cy="76407"/>
            </a:xfrm>
            <a:custGeom>
              <a:rect b="b" l="l" r="r" t="t"/>
              <a:pathLst>
                <a:path extrusionOk="0" h="2152" w="3316">
                  <a:moveTo>
                    <a:pt x="415" y="0"/>
                  </a:moveTo>
                  <a:cubicBezTo>
                    <a:pt x="227" y="416"/>
                    <a:pt x="0" y="903"/>
                    <a:pt x="98" y="1370"/>
                  </a:cubicBezTo>
                  <a:cubicBezTo>
                    <a:pt x="203" y="1875"/>
                    <a:pt x="594" y="2116"/>
                    <a:pt x="1076" y="2152"/>
                  </a:cubicBezTo>
                  <a:lnTo>
                    <a:pt x="2238" y="2152"/>
                  </a:lnTo>
                  <a:cubicBezTo>
                    <a:pt x="2720" y="2116"/>
                    <a:pt x="3113" y="1875"/>
                    <a:pt x="3216" y="1370"/>
                  </a:cubicBezTo>
                  <a:cubicBezTo>
                    <a:pt x="3316" y="903"/>
                    <a:pt x="3088" y="416"/>
                    <a:pt x="290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0" name="Google Shape;2540;p40"/>
            <p:cNvSpPr/>
            <p:nvPr/>
          </p:nvSpPr>
          <p:spPr>
            <a:xfrm>
              <a:off x="1591022" y="1643768"/>
              <a:ext cx="44130" cy="76371"/>
            </a:xfrm>
            <a:custGeom>
              <a:rect b="b" l="l" r="r" t="t"/>
              <a:pathLst>
                <a:path extrusionOk="0" h="2151" w="1243">
                  <a:moveTo>
                    <a:pt x="445" y="1"/>
                  </a:moveTo>
                  <a:cubicBezTo>
                    <a:pt x="630" y="412"/>
                    <a:pt x="861" y="985"/>
                    <a:pt x="775" y="1401"/>
                  </a:cubicBezTo>
                  <a:cubicBezTo>
                    <a:pt x="684" y="1830"/>
                    <a:pt x="386" y="2067"/>
                    <a:pt x="1" y="2151"/>
                  </a:cubicBezTo>
                  <a:lnTo>
                    <a:pt x="166" y="2151"/>
                  </a:lnTo>
                  <a:cubicBezTo>
                    <a:pt x="648" y="2115"/>
                    <a:pt x="1040" y="1876"/>
                    <a:pt x="1145" y="1369"/>
                  </a:cubicBezTo>
                  <a:cubicBezTo>
                    <a:pt x="1243" y="902"/>
                    <a:pt x="1015" y="415"/>
                    <a:pt x="828" y="1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1" name="Google Shape;2541;p40"/>
            <p:cNvSpPr/>
            <p:nvPr/>
          </p:nvSpPr>
          <p:spPr>
            <a:xfrm>
              <a:off x="1531624" y="1608229"/>
              <a:ext cx="89289" cy="90928"/>
            </a:xfrm>
            <a:custGeom>
              <a:rect b="b" l="l" r="r" t="t"/>
              <a:pathLst>
                <a:path extrusionOk="0" h="2561" w="2515">
                  <a:moveTo>
                    <a:pt x="1256" y="0"/>
                  </a:moveTo>
                  <a:lnTo>
                    <a:pt x="0" y="828"/>
                  </a:lnTo>
                  <a:lnTo>
                    <a:pt x="0" y="1303"/>
                  </a:lnTo>
                  <a:cubicBezTo>
                    <a:pt x="0" y="1996"/>
                    <a:pt x="563" y="2560"/>
                    <a:pt x="1256" y="2560"/>
                  </a:cubicBezTo>
                  <a:cubicBezTo>
                    <a:pt x="1951" y="2560"/>
                    <a:pt x="2514" y="1996"/>
                    <a:pt x="2514" y="1303"/>
                  </a:cubicBezTo>
                  <a:lnTo>
                    <a:pt x="2514" y="828"/>
                  </a:lnTo>
                  <a:lnTo>
                    <a:pt x="12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2" name="Google Shape;2542;p40"/>
            <p:cNvSpPr/>
            <p:nvPr/>
          </p:nvSpPr>
          <p:spPr>
            <a:xfrm>
              <a:off x="1514511" y="1632762"/>
              <a:ext cx="20698" cy="24037"/>
            </a:xfrm>
            <a:custGeom>
              <a:rect b="b" l="l" r="r" t="t"/>
              <a:pathLst>
                <a:path extrusionOk="0" h="677" w="583">
                  <a:moveTo>
                    <a:pt x="338" y="0"/>
                  </a:moveTo>
                  <a:cubicBezTo>
                    <a:pt x="151" y="0"/>
                    <a:pt x="0" y="151"/>
                    <a:pt x="0" y="338"/>
                  </a:cubicBezTo>
                  <a:cubicBezTo>
                    <a:pt x="0" y="525"/>
                    <a:pt x="151" y="676"/>
                    <a:pt x="338" y="676"/>
                  </a:cubicBezTo>
                  <a:lnTo>
                    <a:pt x="583" y="676"/>
                  </a:lnTo>
                  <a:lnTo>
                    <a:pt x="58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3" name="Google Shape;2543;p40"/>
            <p:cNvSpPr/>
            <p:nvPr/>
          </p:nvSpPr>
          <p:spPr>
            <a:xfrm>
              <a:off x="1617046" y="1632762"/>
              <a:ext cx="20982" cy="24037"/>
            </a:xfrm>
            <a:custGeom>
              <a:rect b="b" l="l" r="r" t="t"/>
              <a:pathLst>
                <a:path extrusionOk="0" h="677" w="591">
                  <a:moveTo>
                    <a:pt x="0" y="0"/>
                  </a:moveTo>
                  <a:lnTo>
                    <a:pt x="0" y="676"/>
                  </a:lnTo>
                  <a:lnTo>
                    <a:pt x="252" y="676"/>
                  </a:lnTo>
                  <a:cubicBezTo>
                    <a:pt x="439" y="676"/>
                    <a:pt x="590" y="525"/>
                    <a:pt x="590" y="338"/>
                  </a:cubicBezTo>
                  <a:cubicBezTo>
                    <a:pt x="590" y="151"/>
                    <a:pt x="439" y="0"/>
                    <a:pt x="2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4" name="Google Shape;2544;p40"/>
            <p:cNvSpPr/>
            <p:nvPr/>
          </p:nvSpPr>
          <p:spPr>
            <a:xfrm>
              <a:off x="1620881" y="1633117"/>
              <a:ext cx="17148" cy="23682"/>
            </a:xfrm>
            <a:custGeom>
              <a:rect b="b" l="l" r="r" t="t"/>
              <a:pathLst>
                <a:path extrusionOk="0" h="667" w="483">
                  <a:moveTo>
                    <a:pt x="230" y="0"/>
                  </a:moveTo>
                  <a:cubicBezTo>
                    <a:pt x="253" y="46"/>
                    <a:pt x="266" y="98"/>
                    <a:pt x="266" y="154"/>
                  </a:cubicBezTo>
                  <a:cubicBezTo>
                    <a:pt x="266" y="315"/>
                    <a:pt x="153" y="452"/>
                    <a:pt x="0" y="485"/>
                  </a:cubicBezTo>
                  <a:lnTo>
                    <a:pt x="0" y="666"/>
                  </a:lnTo>
                  <a:lnTo>
                    <a:pt x="144" y="666"/>
                  </a:lnTo>
                  <a:cubicBezTo>
                    <a:pt x="331" y="666"/>
                    <a:pt x="482" y="515"/>
                    <a:pt x="482" y="328"/>
                  </a:cubicBezTo>
                  <a:cubicBezTo>
                    <a:pt x="482" y="235"/>
                    <a:pt x="445" y="150"/>
                    <a:pt x="383" y="89"/>
                  </a:cubicBezTo>
                  <a:cubicBezTo>
                    <a:pt x="341" y="48"/>
                    <a:pt x="289" y="17"/>
                    <a:pt x="230" y="0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5" name="Google Shape;2545;p40"/>
            <p:cNvSpPr/>
            <p:nvPr/>
          </p:nvSpPr>
          <p:spPr>
            <a:xfrm>
              <a:off x="1552820" y="1643590"/>
              <a:ext cx="9834" cy="15232"/>
            </a:xfrm>
            <a:custGeom>
              <a:rect b="b" l="l" r="r" t="t"/>
              <a:pathLst>
                <a:path extrusionOk="0" h="429" w="277">
                  <a:moveTo>
                    <a:pt x="138" y="0"/>
                  </a:moveTo>
                  <a:cubicBezTo>
                    <a:pt x="62" y="0"/>
                    <a:pt x="0" y="62"/>
                    <a:pt x="0" y="140"/>
                  </a:cubicBezTo>
                  <a:lnTo>
                    <a:pt x="0" y="291"/>
                  </a:lnTo>
                  <a:cubicBezTo>
                    <a:pt x="0" y="366"/>
                    <a:pt x="61" y="429"/>
                    <a:pt x="138" y="429"/>
                  </a:cubicBezTo>
                  <a:cubicBezTo>
                    <a:pt x="216" y="429"/>
                    <a:pt x="277" y="367"/>
                    <a:pt x="277" y="291"/>
                  </a:cubicBezTo>
                  <a:lnTo>
                    <a:pt x="277" y="140"/>
                  </a:lnTo>
                  <a:cubicBezTo>
                    <a:pt x="277" y="63"/>
                    <a:pt x="216" y="0"/>
                    <a:pt x="13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6" name="Google Shape;2546;p40"/>
            <p:cNvSpPr/>
            <p:nvPr/>
          </p:nvSpPr>
          <p:spPr>
            <a:xfrm>
              <a:off x="1591696" y="1643590"/>
              <a:ext cx="9834" cy="15232"/>
            </a:xfrm>
            <a:custGeom>
              <a:rect b="b" l="l" r="r" t="t"/>
              <a:pathLst>
                <a:path extrusionOk="0" h="429" w="277">
                  <a:moveTo>
                    <a:pt x="139" y="0"/>
                  </a:moveTo>
                  <a:cubicBezTo>
                    <a:pt x="64" y="0"/>
                    <a:pt x="0" y="62"/>
                    <a:pt x="0" y="140"/>
                  </a:cubicBezTo>
                  <a:lnTo>
                    <a:pt x="0" y="291"/>
                  </a:lnTo>
                  <a:cubicBezTo>
                    <a:pt x="0" y="366"/>
                    <a:pt x="61" y="429"/>
                    <a:pt x="139" y="429"/>
                  </a:cubicBezTo>
                  <a:cubicBezTo>
                    <a:pt x="216" y="429"/>
                    <a:pt x="277" y="367"/>
                    <a:pt x="277" y="291"/>
                  </a:cubicBezTo>
                  <a:lnTo>
                    <a:pt x="277" y="140"/>
                  </a:lnTo>
                  <a:cubicBezTo>
                    <a:pt x="277" y="63"/>
                    <a:pt x="216" y="0"/>
                    <a:pt x="13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7" name="Google Shape;2547;p40"/>
            <p:cNvSpPr/>
            <p:nvPr/>
          </p:nvSpPr>
          <p:spPr>
            <a:xfrm>
              <a:off x="1702681" y="1663437"/>
              <a:ext cx="105513" cy="9906"/>
            </a:xfrm>
            <a:custGeom>
              <a:rect b="b" l="l" r="r" t="t"/>
              <a:pathLst>
                <a:path extrusionOk="0" h="279" w="2972">
                  <a:moveTo>
                    <a:pt x="140" y="1"/>
                  </a:moveTo>
                  <a:cubicBezTo>
                    <a:pt x="63" y="1"/>
                    <a:pt x="0" y="63"/>
                    <a:pt x="0" y="139"/>
                  </a:cubicBezTo>
                  <a:cubicBezTo>
                    <a:pt x="0" y="215"/>
                    <a:pt x="62" y="279"/>
                    <a:pt x="140" y="279"/>
                  </a:cubicBezTo>
                  <a:lnTo>
                    <a:pt x="2833" y="279"/>
                  </a:lnTo>
                  <a:cubicBezTo>
                    <a:pt x="2911" y="279"/>
                    <a:pt x="2972" y="215"/>
                    <a:pt x="2972" y="139"/>
                  </a:cubicBezTo>
                  <a:cubicBezTo>
                    <a:pt x="2972" y="64"/>
                    <a:pt x="2911" y="1"/>
                    <a:pt x="2833" y="1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8" name="Google Shape;2548;p40"/>
            <p:cNvSpPr/>
            <p:nvPr/>
          </p:nvSpPr>
          <p:spPr>
            <a:xfrm>
              <a:off x="1646372" y="1663437"/>
              <a:ext cx="43242" cy="9906"/>
            </a:xfrm>
            <a:custGeom>
              <a:rect b="b" l="l" r="r" t="t"/>
              <a:pathLst>
                <a:path extrusionOk="0" h="279" w="1218">
                  <a:moveTo>
                    <a:pt x="138" y="1"/>
                  </a:moveTo>
                  <a:cubicBezTo>
                    <a:pt x="64" y="1"/>
                    <a:pt x="0" y="63"/>
                    <a:pt x="0" y="139"/>
                  </a:cubicBezTo>
                  <a:cubicBezTo>
                    <a:pt x="0" y="215"/>
                    <a:pt x="61" y="279"/>
                    <a:pt x="138" y="279"/>
                  </a:cubicBezTo>
                  <a:lnTo>
                    <a:pt x="1079" y="279"/>
                  </a:lnTo>
                  <a:cubicBezTo>
                    <a:pt x="1157" y="279"/>
                    <a:pt x="1218" y="215"/>
                    <a:pt x="1218" y="139"/>
                  </a:cubicBezTo>
                  <a:cubicBezTo>
                    <a:pt x="1218" y="64"/>
                    <a:pt x="1157" y="1"/>
                    <a:pt x="1079" y="1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9" name="Google Shape;2549;p40"/>
            <p:cNvSpPr/>
            <p:nvPr/>
          </p:nvSpPr>
          <p:spPr>
            <a:xfrm>
              <a:off x="1778801" y="1685414"/>
              <a:ext cx="29396" cy="9906"/>
            </a:xfrm>
            <a:custGeom>
              <a:rect b="b" l="l" r="r" t="t"/>
              <a:pathLst>
                <a:path extrusionOk="0" h="279" w="828">
                  <a:moveTo>
                    <a:pt x="140" y="1"/>
                  </a:moveTo>
                  <a:cubicBezTo>
                    <a:pt x="64" y="1"/>
                    <a:pt x="0" y="63"/>
                    <a:pt x="0" y="139"/>
                  </a:cubicBezTo>
                  <a:cubicBezTo>
                    <a:pt x="0" y="215"/>
                    <a:pt x="62" y="278"/>
                    <a:pt x="140" y="278"/>
                  </a:cubicBezTo>
                  <a:lnTo>
                    <a:pt x="689" y="278"/>
                  </a:lnTo>
                  <a:cubicBezTo>
                    <a:pt x="767" y="278"/>
                    <a:pt x="828" y="217"/>
                    <a:pt x="828" y="139"/>
                  </a:cubicBezTo>
                  <a:cubicBezTo>
                    <a:pt x="828" y="64"/>
                    <a:pt x="767" y="1"/>
                    <a:pt x="689" y="1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0" name="Google Shape;2550;p40"/>
            <p:cNvSpPr/>
            <p:nvPr/>
          </p:nvSpPr>
          <p:spPr>
            <a:xfrm>
              <a:off x="1646372" y="1685414"/>
              <a:ext cx="119253" cy="9906"/>
            </a:xfrm>
            <a:custGeom>
              <a:rect b="b" l="l" r="r" t="t"/>
              <a:pathLst>
                <a:path extrusionOk="0" h="279" w="3359">
                  <a:moveTo>
                    <a:pt x="138" y="1"/>
                  </a:moveTo>
                  <a:cubicBezTo>
                    <a:pt x="64" y="1"/>
                    <a:pt x="0" y="63"/>
                    <a:pt x="0" y="139"/>
                  </a:cubicBezTo>
                  <a:cubicBezTo>
                    <a:pt x="0" y="215"/>
                    <a:pt x="61" y="278"/>
                    <a:pt x="138" y="278"/>
                  </a:cubicBezTo>
                  <a:lnTo>
                    <a:pt x="3219" y="278"/>
                  </a:lnTo>
                  <a:cubicBezTo>
                    <a:pt x="3297" y="278"/>
                    <a:pt x="3359" y="217"/>
                    <a:pt x="3359" y="139"/>
                  </a:cubicBezTo>
                  <a:cubicBezTo>
                    <a:pt x="3359" y="64"/>
                    <a:pt x="3297" y="1"/>
                    <a:pt x="3219" y="1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1" name="Google Shape;2551;p40"/>
            <p:cNvSpPr/>
            <p:nvPr/>
          </p:nvSpPr>
          <p:spPr>
            <a:xfrm>
              <a:off x="1646372" y="1707426"/>
              <a:ext cx="161820" cy="9906"/>
            </a:xfrm>
            <a:custGeom>
              <a:rect b="b" l="l" r="r" t="t"/>
              <a:pathLst>
                <a:path extrusionOk="0" h="279" w="4558">
                  <a:moveTo>
                    <a:pt x="138" y="1"/>
                  </a:moveTo>
                  <a:cubicBezTo>
                    <a:pt x="64" y="1"/>
                    <a:pt x="0" y="63"/>
                    <a:pt x="0" y="140"/>
                  </a:cubicBezTo>
                  <a:cubicBezTo>
                    <a:pt x="0" y="215"/>
                    <a:pt x="61" y="279"/>
                    <a:pt x="138" y="279"/>
                  </a:cubicBezTo>
                  <a:lnTo>
                    <a:pt x="4419" y="279"/>
                  </a:lnTo>
                  <a:cubicBezTo>
                    <a:pt x="4497" y="279"/>
                    <a:pt x="4558" y="215"/>
                    <a:pt x="4558" y="140"/>
                  </a:cubicBezTo>
                  <a:cubicBezTo>
                    <a:pt x="4558" y="64"/>
                    <a:pt x="4497" y="1"/>
                    <a:pt x="4419" y="1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2" name="Google Shape;2552;p40"/>
            <p:cNvSpPr/>
            <p:nvPr/>
          </p:nvSpPr>
          <p:spPr>
            <a:xfrm>
              <a:off x="1719119" y="1550783"/>
              <a:ext cx="84176" cy="93485"/>
            </a:xfrm>
            <a:custGeom>
              <a:rect b="b" l="l" r="r" t="t"/>
              <a:pathLst>
                <a:path extrusionOk="0" h="2633" w="2371">
                  <a:moveTo>
                    <a:pt x="124" y="1"/>
                  </a:moveTo>
                  <a:cubicBezTo>
                    <a:pt x="55" y="1"/>
                    <a:pt x="0" y="57"/>
                    <a:pt x="0" y="125"/>
                  </a:cubicBezTo>
                  <a:lnTo>
                    <a:pt x="0" y="2509"/>
                  </a:lnTo>
                  <a:cubicBezTo>
                    <a:pt x="0" y="2577"/>
                    <a:pt x="55" y="2633"/>
                    <a:pt x="124" y="2633"/>
                  </a:cubicBezTo>
                  <a:lnTo>
                    <a:pt x="2247" y="2633"/>
                  </a:lnTo>
                  <a:cubicBezTo>
                    <a:pt x="2314" y="2633"/>
                    <a:pt x="2370" y="2577"/>
                    <a:pt x="2370" y="2509"/>
                  </a:cubicBezTo>
                  <a:lnTo>
                    <a:pt x="2370" y="125"/>
                  </a:lnTo>
                  <a:cubicBezTo>
                    <a:pt x="2370" y="57"/>
                    <a:pt x="2314" y="1"/>
                    <a:pt x="22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3" name="Google Shape;2553;p40"/>
            <p:cNvSpPr/>
            <p:nvPr/>
          </p:nvSpPr>
          <p:spPr>
            <a:xfrm>
              <a:off x="1785582" y="1550783"/>
              <a:ext cx="17716" cy="93485"/>
            </a:xfrm>
            <a:custGeom>
              <a:rect b="b" l="l" r="r" t="t"/>
              <a:pathLst>
                <a:path extrusionOk="0" h="2633" w="499">
                  <a:moveTo>
                    <a:pt x="1" y="1"/>
                  </a:moveTo>
                  <a:cubicBezTo>
                    <a:pt x="68" y="1"/>
                    <a:pt x="124" y="57"/>
                    <a:pt x="124" y="125"/>
                  </a:cubicBezTo>
                  <a:lnTo>
                    <a:pt x="124" y="2509"/>
                  </a:lnTo>
                  <a:cubicBezTo>
                    <a:pt x="124" y="2577"/>
                    <a:pt x="68" y="2633"/>
                    <a:pt x="1" y="2633"/>
                  </a:cubicBezTo>
                  <a:lnTo>
                    <a:pt x="375" y="2633"/>
                  </a:lnTo>
                  <a:cubicBezTo>
                    <a:pt x="442" y="2633"/>
                    <a:pt x="498" y="2577"/>
                    <a:pt x="498" y="2509"/>
                  </a:cubicBezTo>
                  <a:lnTo>
                    <a:pt x="498" y="125"/>
                  </a:lnTo>
                  <a:cubicBezTo>
                    <a:pt x="498" y="57"/>
                    <a:pt x="442" y="1"/>
                    <a:pt x="375" y="1"/>
                  </a:cubicBezTo>
                  <a:close/>
                </a:path>
              </a:pathLst>
            </a:custGeom>
            <a:solidFill>
              <a:srgbClr val="E8ED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4" name="Google Shape;2554;p40"/>
            <p:cNvSpPr/>
            <p:nvPr/>
          </p:nvSpPr>
          <p:spPr>
            <a:xfrm>
              <a:off x="1642751" y="1515173"/>
              <a:ext cx="84212" cy="110776"/>
            </a:xfrm>
            <a:custGeom>
              <a:rect b="b" l="l" r="r" t="t"/>
              <a:pathLst>
                <a:path extrusionOk="0" h="3120" w="2372">
                  <a:moveTo>
                    <a:pt x="124" y="1"/>
                  </a:moveTo>
                  <a:cubicBezTo>
                    <a:pt x="55" y="1"/>
                    <a:pt x="0" y="56"/>
                    <a:pt x="0" y="125"/>
                  </a:cubicBezTo>
                  <a:lnTo>
                    <a:pt x="0" y="2299"/>
                  </a:lnTo>
                  <a:cubicBezTo>
                    <a:pt x="0" y="2368"/>
                    <a:pt x="55" y="2423"/>
                    <a:pt x="124" y="2423"/>
                  </a:cubicBezTo>
                  <a:lnTo>
                    <a:pt x="317" y="2423"/>
                  </a:lnTo>
                  <a:cubicBezTo>
                    <a:pt x="376" y="2423"/>
                    <a:pt x="425" y="2470"/>
                    <a:pt x="427" y="2529"/>
                  </a:cubicBezTo>
                  <a:cubicBezTo>
                    <a:pt x="433" y="2664"/>
                    <a:pt x="425" y="2898"/>
                    <a:pt x="312" y="3062"/>
                  </a:cubicBezTo>
                  <a:cubicBezTo>
                    <a:pt x="294" y="3087"/>
                    <a:pt x="314" y="3119"/>
                    <a:pt x="342" y="3119"/>
                  </a:cubicBezTo>
                  <a:cubicBezTo>
                    <a:pt x="345" y="3119"/>
                    <a:pt x="348" y="3119"/>
                    <a:pt x="351" y="3118"/>
                  </a:cubicBezTo>
                  <a:cubicBezTo>
                    <a:pt x="556" y="3056"/>
                    <a:pt x="966" y="2886"/>
                    <a:pt x="1157" y="2487"/>
                  </a:cubicBezTo>
                  <a:cubicBezTo>
                    <a:pt x="1176" y="2449"/>
                    <a:pt x="1215" y="2423"/>
                    <a:pt x="1258" y="2423"/>
                  </a:cubicBezTo>
                  <a:lnTo>
                    <a:pt x="2248" y="2423"/>
                  </a:lnTo>
                  <a:cubicBezTo>
                    <a:pt x="2315" y="2423"/>
                    <a:pt x="2372" y="2368"/>
                    <a:pt x="2372" y="2299"/>
                  </a:cubicBezTo>
                  <a:lnTo>
                    <a:pt x="2372" y="125"/>
                  </a:lnTo>
                  <a:cubicBezTo>
                    <a:pt x="2370" y="56"/>
                    <a:pt x="2314" y="1"/>
                    <a:pt x="224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5" name="Google Shape;2555;p40"/>
            <p:cNvSpPr/>
            <p:nvPr/>
          </p:nvSpPr>
          <p:spPr>
            <a:xfrm>
              <a:off x="1653153" y="1601163"/>
              <a:ext cx="34224" cy="24782"/>
            </a:xfrm>
            <a:custGeom>
              <a:rect b="b" l="l" r="r" t="t"/>
              <a:pathLst>
                <a:path extrusionOk="0" h="698" w="964">
                  <a:moveTo>
                    <a:pt x="593" y="1"/>
                  </a:moveTo>
                  <a:cubicBezTo>
                    <a:pt x="550" y="1"/>
                    <a:pt x="510" y="27"/>
                    <a:pt x="493" y="65"/>
                  </a:cubicBezTo>
                  <a:cubicBezTo>
                    <a:pt x="393" y="271"/>
                    <a:pt x="237" y="415"/>
                    <a:pt x="81" y="516"/>
                  </a:cubicBezTo>
                  <a:cubicBezTo>
                    <a:pt x="64" y="559"/>
                    <a:pt x="45" y="602"/>
                    <a:pt x="18" y="640"/>
                  </a:cubicBezTo>
                  <a:cubicBezTo>
                    <a:pt x="0" y="665"/>
                    <a:pt x="19" y="697"/>
                    <a:pt x="46" y="697"/>
                  </a:cubicBezTo>
                  <a:cubicBezTo>
                    <a:pt x="50" y="697"/>
                    <a:pt x="53" y="697"/>
                    <a:pt x="57" y="696"/>
                  </a:cubicBezTo>
                  <a:cubicBezTo>
                    <a:pt x="261" y="632"/>
                    <a:pt x="671" y="464"/>
                    <a:pt x="863" y="65"/>
                  </a:cubicBezTo>
                  <a:cubicBezTo>
                    <a:pt x="883" y="27"/>
                    <a:pt x="920" y="1"/>
                    <a:pt x="963" y="1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6" name="Google Shape;2556;p40"/>
            <p:cNvSpPr/>
            <p:nvPr/>
          </p:nvSpPr>
          <p:spPr>
            <a:xfrm>
              <a:off x="1709249" y="1515173"/>
              <a:ext cx="17609" cy="86029"/>
            </a:xfrm>
            <a:custGeom>
              <a:rect b="b" l="l" r="r" t="t"/>
              <a:pathLst>
                <a:path extrusionOk="0" h="2423" w="496">
                  <a:moveTo>
                    <a:pt x="1" y="1"/>
                  </a:moveTo>
                  <a:cubicBezTo>
                    <a:pt x="70" y="1"/>
                    <a:pt x="124" y="56"/>
                    <a:pt x="124" y="125"/>
                  </a:cubicBezTo>
                  <a:lnTo>
                    <a:pt x="124" y="2299"/>
                  </a:lnTo>
                  <a:cubicBezTo>
                    <a:pt x="124" y="2368"/>
                    <a:pt x="70" y="2423"/>
                    <a:pt x="1" y="2423"/>
                  </a:cubicBezTo>
                  <a:lnTo>
                    <a:pt x="372" y="2423"/>
                  </a:lnTo>
                  <a:cubicBezTo>
                    <a:pt x="440" y="2423"/>
                    <a:pt x="496" y="2368"/>
                    <a:pt x="496" y="2299"/>
                  </a:cubicBezTo>
                  <a:lnTo>
                    <a:pt x="496" y="125"/>
                  </a:lnTo>
                  <a:cubicBezTo>
                    <a:pt x="496" y="56"/>
                    <a:pt x="441" y="1"/>
                    <a:pt x="372" y="1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7" name="Google Shape;2557;p40"/>
            <p:cNvSpPr/>
            <p:nvPr/>
          </p:nvSpPr>
          <p:spPr>
            <a:xfrm>
              <a:off x="1735096" y="1567364"/>
              <a:ext cx="52295" cy="60323"/>
            </a:xfrm>
            <a:custGeom>
              <a:rect b="b" l="l" r="r" t="t"/>
              <a:pathLst>
                <a:path extrusionOk="0" h="1699" w="1473">
                  <a:moveTo>
                    <a:pt x="735" y="0"/>
                  </a:moveTo>
                  <a:cubicBezTo>
                    <a:pt x="658" y="0"/>
                    <a:pt x="597" y="63"/>
                    <a:pt x="597" y="138"/>
                  </a:cubicBezTo>
                  <a:lnTo>
                    <a:pt x="597" y="380"/>
                  </a:lnTo>
                  <a:lnTo>
                    <a:pt x="140" y="380"/>
                  </a:lnTo>
                  <a:cubicBezTo>
                    <a:pt x="63" y="380"/>
                    <a:pt x="1" y="442"/>
                    <a:pt x="1" y="518"/>
                  </a:cubicBezTo>
                  <a:cubicBezTo>
                    <a:pt x="1" y="596"/>
                    <a:pt x="64" y="656"/>
                    <a:pt x="140" y="656"/>
                  </a:cubicBezTo>
                  <a:lnTo>
                    <a:pt x="946" y="656"/>
                  </a:lnTo>
                  <a:cubicBezTo>
                    <a:pt x="913" y="757"/>
                    <a:pt x="854" y="899"/>
                    <a:pt x="738" y="1051"/>
                  </a:cubicBezTo>
                  <a:cubicBezTo>
                    <a:pt x="670" y="964"/>
                    <a:pt x="622" y="882"/>
                    <a:pt x="589" y="813"/>
                  </a:cubicBezTo>
                  <a:cubicBezTo>
                    <a:pt x="567" y="764"/>
                    <a:pt x="517" y="734"/>
                    <a:pt x="465" y="734"/>
                  </a:cubicBezTo>
                  <a:cubicBezTo>
                    <a:pt x="444" y="734"/>
                    <a:pt x="423" y="739"/>
                    <a:pt x="404" y="748"/>
                  </a:cubicBezTo>
                  <a:cubicBezTo>
                    <a:pt x="336" y="780"/>
                    <a:pt x="306" y="865"/>
                    <a:pt x="339" y="934"/>
                  </a:cubicBezTo>
                  <a:cubicBezTo>
                    <a:pt x="385" y="1028"/>
                    <a:pt x="450" y="1138"/>
                    <a:pt x="545" y="1253"/>
                  </a:cubicBezTo>
                  <a:cubicBezTo>
                    <a:pt x="471" y="1317"/>
                    <a:pt x="386" y="1380"/>
                    <a:pt x="286" y="1439"/>
                  </a:cubicBezTo>
                  <a:cubicBezTo>
                    <a:pt x="220" y="1478"/>
                    <a:pt x="198" y="1563"/>
                    <a:pt x="235" y="1629"/>
                  </a:cubicBezTo>
                  <a:cubicBezTo>
                    <a:pt x="260" y="1675"/>
                    <a:pt x="307" y="1698"/>
                    <a:pt x="356" y="1698"/>
                  </a:cubicBezTo>
                  <a:cubicBezTo>
                    <a:pt x="379" y="1698"/>
                    <a:pt x="404" y="1692"/>
                    <a:pt x="425" y="1678"/>
                  </a:cubicBezTo>
                  <a:cubicBezTo>
                    <a:pt x="546" y="1607"/>
                    <a:pt x="648" y="1533"/>
                    <a:pt x="738" y="1454"/>
                  </a:cubicBezTo>
                  <a:cubicBezTo>
                    <a:pt x="825" y="1531"/>
                    <a:pt x="928" y="1606"/>
                    <a:pt x="1048" y="1678"/>
                  </a:cubicBezTo>
                  <a:cubicBezTo>
                    <a:pt x="1070" y="1691"/>
                    <a:pt x="1094" y="1698"/>
                    <a:pt x="1119" y="1698"/>
                  </a:cubicBezTo>
                  <a:cubicBezTo>
                    <a:pt x="1166" y="1698"/>
                    <a:pt x="1212" y="1672"/>
                    <a:pt x="1238" y="1629"/>
                  </a:cubicBezTo>
                  <a:cubicBezTo>
                    <a:pt x="1279" y="1563"/>
                    <a:pt x="1256" y="1478"/>
                    <a:pt x="1188" y="1439"/>
                  </a:cubicBezTo>
                  <a:cubicBezTo>
                    <a:pt x="1087" y="1382"/>
                    <a:pt x="1004" y="1318"/>
                    <a:pt x="932" y="1253"/>
                  </a:cubicBezTo>
                  <a:cubicBezTo>
                    <a:pt x="1122" y="1020"/>
                    <a:pt x="1202" y="793"/>
                    <a:pt x="1236" y="656"/>
                  </a:cubicBezTo>
                  <a:lnTo>
                    <a:pt x="1335" y="656"/>
                  </a:lnTo>
                  <a:cubicBezTo>
                    <a:pt x="1411" y="656"/>
                    <a:pt x="1473" y="593"/>
                    <a:pt x="1473" y="518"/>
                  </a:cubicBezTo>
                  <a:cubicBezTo>
                    <a:pt x="1469" y="442"/>
                    <a:pt x="1408" y="380"/>
                    <a:pt x="1330" y="380"/>
                  </a:cubicBezTo>
                  <a:lnTo>
                    <a:pt x="874" y="380"/>
                  </a:lnTo>
                  <a:lnTo>
                    <a:pt x="874" y="138"/>
                  </a:lnTo>
                  <a:cubicBezTo>
                    <a:pt x="874" y="61"/>
                    <a:pt x="811" y="0"/>
                    <a:pt x="73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8" name="Google Shape;2558;p40"/>
            <p:cNvSpPr/>
            <p:nvPr/>
          </p:nvSpPr>
          <p:spPr>
            <a:xfrm>
              <a:off x="1659225" y="1528061"/>
              <a:ext cx="51053" cy="60358"/>
            </a:xfrm>
            <a:custGeom>
              <a:rect b="b" l="l" r="r" t="t"/>
              <a:pathLst>
                <a:path extrusionOk="0" h="1700" w="1438">
                  <a:moveTo>
                    <a:pt x="723" y="472"/>
                  </a:moveTo>
                  <a:lnTo>
                    <a:pt x="949" y="1071"/>
                  </a:lnTo>
                  <a:lnTo>
                    <a:pt x="494" y="1071"/>
                  </a:lnTo>
                  <a:lnTo>
                    <a:pt x="723" y="472"/>
                  </a:lnTo>
                  <a:close/>
                  <a:moveTo>
                    <a:pt x="720" y="0"/>
                  </a:moveTo>
                  <a:cubicBezTo>
                    <a:pt x="651" y="0"/>
                    <a:pt x="589" y="42"/>
                    <a:pt x="562" y="107"/>
                  </a:cubicBezTo>
                  <a:cubicBezTo>
                    <a:pt x="562" y="108"/>
                    <a:pt x="562" y="108"/>
                    <a:pt x="561" y="110"/>
                  </a:cubicBezTo>
                  <a:lnTo>
                    <a:pt x="28" y="1510"/>
                  </a:lnTo>
                  <a:cubicBezTo>
                    <a:pt x="1" y="1582"/>
                    <a:pt x="37" y="1661"/>
                    <a:pt x="109" y="1690"/>
                  </a:cubicBezTo>
                  <a:cubicBezTo>
                    <a:pt x="125" y="1696"/>
                    <a:pt x="142" y="1699"/>
                    <a:pt x="158" y="1699"/>
                  </a:cubicBezTo>
                  <a:cubicBezTo>
                    <a:pt x="214" y="1699"/>
                    <a:pt x="266" y="1665"/>
                    <a:pt x="289" y="1609"/>
                  </a:cubicBezTo>
                  <a:lnTo>
                    <a:pt x="388" y="1350"/>
                  </a:lnTo>
                  <a:lnTo>
                    <a:pt x="1054" y="1350"/>
                  </a:lnTo>
                  <a:lnTo>
                    <a:pt x="1151" y="1609"/>
                  </a:lnTo>
                  <a:cubicBezTo>
                    <a:pt x="1172" y="1664"/>
                    <a:pt x="1224" y="1699"/>
                    <a:pt x="1280" y="1699"/>
                  </a:cubicBezTo>
                  <a:cubicBezTo>
                    <a:pt x="1296" y="1699"/>
                    <a:pt x="1313" y="1696"/>
                    <a:pt x="1329" y="1690"/>
                  </a:cubicBezTo>
                  <a:cubicBezTo>
                    <a:pt x="1401" y="1663"/>
                    <a:pt x="1437" y="1582"/>
                    <a:pt x="1410" y="1510"/>
                  </a:cubicBezTo>
                  <a:lnTo>
                    <a:pt x="882" y="110"/>
                  </a:lnTo>
                  <a:cubicBezTo>
                    <a:pt x="882" y="108"/>
                    <a:pt x="879" y="108"/>
                    <a:pt x="879" y="107"/>
                  </a:cubicBezTo>
                  <a:cubicBezTo>
                    <a:pt x="853" y="42"/>
                    <a:pt x="791" y="0"/>
                    <a:pt x="720" y="0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9" name="Google Shape;2559;p40"/>
            <p:cNvSpPr/>
            <p:nvPr/>
          </p:nvSpPr>
          <p:spPr>
            <a:xfrm>
              <a:off x="1564110" y="1663402"/>
              <a:ext cx="24355" cy="13101"/>
            </a:xfrm>
            <a:custGeom>
              <a:rect b="b" l="l" r="r" t="t"/>
              <a:pathLst>
                <a:path extrusionOk="0" h="369" w="686">
                  <a:moveTo>
                    <a:pt x="529" y="0"/>
                  </a:moveTo>
                  <a:cubicBezTo>
                    <a:pt x="488" y="0"/>
                    <a:pt x="447" y="18"/>
                    <a:pt x="419" y="52"/>
                  </a:cubicBezTo>
                  <a:cubicBezTo>
                    <a:pt x="399" y="75"/>
                    <a:pt x="373" y="90"/>
                    <a:pt x="341" y="90"/>
                  </a:cubicBezTo>
                  <a:cubicBezTo>
                    <a:pt x="311" y="90"/>
                    <a:pt x="282" y="78"/>
                    <a:pt x="265" y="54"/>
                  </a:cubicBezTo>
                  <a:cubicBezTo>
                    <a:pt x="238" y="20"/>
                    <a:pt x="198" y="3"/>
                    <a:pt x="157" y="3"/>
                  </a:cubicBezTo>
                  <a:cubicBezTo>
                    <a:pt x="126" y="3"/>
                    <a:pt x="94" y="14"/>
                    <a:pt x="68" y="35"/>
                  </a:cubicBezTo>
                  <a:cubicBezTo>
                    <a:pt x="9" y="82"/>
                    <a:pt x="0" y="172"/>
                    <a:pt x="49" y="231"/>
                  </a:cubicBezTo>
                  <a:cubicBezTo>
                    <a:pt x="121" y="318"/>
                    <a:pt x="229" y="369"/>
                    <a:pt x="341" y="369"/>
                  </a:cubicBezTo>
                  <a:cubicBezTo>
                    <a:pt x="457" y="369"/>
                    <a:pt x="564" y="317"/>
                    <a:pt x="636" y="226"/>
                  </a:cubicBezTo>
                  <a:cubicBezTo>
                    <a:pt x="685" y="166"/>
                    <a:pt x="675" y="80"/>
                    <a:pt x="615" y="31"/>
                  </a:cubicBezTo>
                  <a:cubicBezTo>
                    <a:pt x="589" y="10"/>
                    <a:pt x="559" y="0"/>
                    <a:pt x="52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0" name="Google Shape;2560;p40"/>
            <p:cNvSpPr/>
            <p:nvPr/>
          </p:nvSpPr>
          <p:spPr>
            <a:xfrm>
              <a:off x="1569684" y="1631484"/>
              <a:ext cx="51230" cy="67673"/>
            </a:xfrm>
            <a:custGeom>
              <a:rect b="b" l="l" r="r" t="t"/>
              <a:pathLst>
                <a:path extrusionOk="0" h="1906" w="1443">
                  <a:moveTo>
                    <a:pt x="1072" y="0"/>
                  </a:moveTo>
                  <a:lnTo>
                    <a:pt x="1072" y="648"/>
                  </a:lnTo>
                  <a:cubicBezTo>
                    <a:pt x="1072" y="1279"/>
                    <a:pt x="606" y="1800"/>
                    <a:pt x="0" y="1891"/>
                  </a:cubicBezTo>
                  <a:cubicBezTo>
                    <a:pt x="61" y="1900"/>
                    <a:pt x="123" y="1905"/>
                    <a:pt x="184" y="1905"/>
                  </a:cubicBezTo>
                  <a:cubicBezTo>
                    <a:pt x="879" y="1905"/>
                    <a:pt x="1442" y="1341"/>
                    <a:pt x="1442" y="648"/>
                  </a:cubicBezTo>
                  <a:lnTo>
                    <a:pt x="1442" y="173"/>
                  </a:lnTo>
                  <a:lnTo>
                    <a:pt x="1072" y="0"/>
                  </a:ln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1" name="Google Shape;2561;p40"/>
            <p:cNvSpPr/>
            <p:nvPr/>
          </p:nvSpPr>
          <p:spPr>
            <a:xfrm>
              <a:off x="1531624" y="1580394"/>
              <a:ext cx="89289" cy="58264"/>
            </a:xfrm>
            <a:custGeom>
              <a:rect b="b" l="l" r="r" t="t"/>
              <a:pathLst>
                <a:path extrusionOk="0" h="1641" w="2515">
                  <a:moveTo>
                    <a:pt x="1256" y="0"/>
                  </a:moveTo>
                  <a:cubicBezTo>
                    <a:pt x="563" y="0"/>
                    <a:pt x="0" y="563"/>
                    <a:pt x="0" y="1258"/>
                  </a:cubicBezTo>
                  <a:lnTo>
                    <a:pt x="0" y="1641"/>
                  </a:lnTo>
                  <a:cubicBezTo>
                    <a:pt x="0" y="1641"/>
                    <a:pt x="1" y="1641"/>
                    <a:pt x="1" y="1641"/>
                  </a:cubicBezTo>
                  <a:cubicBezTo>
                    <a:pt x="37" y="1641"/>
                    <a:pt x="825" y="1634"/>
                    <a:pt x="1256" y="1035"/>
                  </a:cubicBezTo>
                  <a:cubicBezTo>
                    <a:pt x="1689" y="1634"/>
                    <a:pt x="2477" y="1641"/>
                    <a:pt x="2513" y="1641"/>
                  </a:cubicBezTo>
                  <a:cubicBezTo>
                    <a:pt x="2514" y="1641"/>
                    <a:pt x="2514" y="1641"/>
                    <a:pt x="2514" y="1641"/>
                  </a:cubicBezTo>
                  <a:lnTo>
                    <a:pt x="2514" y="1258"/>
                  </a:lnTo>
                  <a:cubicBezTo>
                    <a:pt x="2514" y="563"/>
                    <a:pt x="1951" y="0"/>
                    <a:pt x="12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2" name="Google Shape;2562;p40"/>
            <p:cNvSpPr/>
            <p:nvPr/>
          </p:nvSpPr>
          <p:spPr>
            <a:xfrm>
              <a:off x="1573909" y="1580429"/>
              <a:ext cx="47005" cy="58228"/>
            </a:xfrm>
            <a:custGeom>
              <a:rect b="b" l="l" r="r" t="t"/>
              <a:pathLst>
                <a:path extrusionOk="0" h="1640" w="1324">
                  <a:moveTo>
                    <a:pt x="68" y="0"/>
                  </a:moveTo>
                  <a:cubicBezTo>
                    <a:pt x="67" y="0"/>
                    <a:pt x="66" y="0"/>
                    <a:pt x="65" y="0"/>
                  </a:cubicBezTo>
                  <a:cubicBezTo>
                    <a:pt x="44" y="0"/>
                    <a:pt x="22" y="0"/>
                    <a:pt x="1" y="2"/>
                  </a:cubicBezTo>
                  <a:cubicBezTo>
                    <a:pt x="548" y="139"/>
                    <a:pt x="953" y="634"/>
                    <a:pt x="953" y="1222"/>
                  </a:cubicBezTo>
                  <a:lnTo>
                    <a:pt x="953" y="1591"/>
                  </a:lnTo>
                  <a:cubicBezTo>
                    <a:pt x="1155" y="1638"/>
                    <a:pt x="1306" y="1640"/>
                    <a:pt x="1322" y="1640"/>
                  </a:cubicBezTo>
                  <a:cubicBezTo>
                    <a:pt x="1323" y="1640"/>
                    <a:pt x="1323" y="1640"/>
                    <a:pt x="1323" y="1640"/>
                  </a:cubicBezTo>
                  <a:lnTo>
                    <a:pt x="1323" y="1257"/>
                  </a:lnTo>
                  <a:cubicBezTo>
                    <a:pt x="1323" y="563"/>
                    <a:pt x="762" y="0"/>
                    <a:pt x="68" y="0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31"/>
          <p:cNvSpPr txBox="1"/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rgbClr val="A4C2F4"/>
                </a:solidFill>
              </a:rPr>
              <a:t>Goals </a:t>
            </a:r>
            <a:r>
              <a:rPr lang="en"/>
              <a:t>of this Project</a:t>
            </a:r>
            <a:endParaRPr/>
          </a:p>
        </p:txBody>
      </p:sp>
      <p:sp>
        <p:nvSpPr>
          <p:cNvPr id="1263" name="Google Shape;1263;p31"/>
          <p:cNvSpPr txBox="1"/>
          <p:nvPr>
            <p:ph idx="1" type="body"/>
          </p:nvPr>
        </p:nvSpPr>
        <p:spPr>
          <a:xfrm>
            <a:off x="720000" y="1237083"/>
            <a:ext cx="7704000" cy="33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100"/>
              <a:t>Implement a faithful 5-stage MIPS pipeline (IF, ID, EX, MEM, WB)</a:t>
            </a: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 sz="1100"/>
              <a:t>Support a specific instruction set:</a:t>
            </a:r>
            <a:endParaRPr sz="1100"/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○"/>
            </a:pPr>
            <a:r>
              <a:rPr lang="en" sz="1100"/>
              <a:t>ADD, ADDI, SUB, MUL, AND, OR, SLL, SRL, LW, SW, BEQ, J, NOP</a:t>
            </a: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 sz="1100"/>
              <a:t>Decode instructions from assembly text</a:t>
            </a:r>
            <a:endParaRPr b="1" sz="1100" u="sng">
              <a:highlight>
                <a:schemeClr val="accent4"/>
              </a:highlight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 sz="1100"/>
              <a:t>Maintain register file + memory</a:t>
            </a: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 sz="1100"/>
              <a:t>Print final results</a:t>
            </a:r>
            <a:endParaRPr b="1" sz="1100" u="sng">
              <a:highlight>
                <a:schemeClr val="accent4"/>
              </a:highlight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Provide debug mode showing:</a:t>
            </a:r>
            <a:endParaRPr sz="1100"/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100"/>
              <a:t>Pipeline registers</a:t>
            </a:r>
            <a:endParaRPr sz="1100"/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100"/>
              <a:t>Control signals</a:t>
            </a:r>
            <a:endParaRPr sz="1100"/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100"/>
              <a:t>Register file each cycle</a:t>
            </a:r>
            <a:endParaRPr sz="11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100"/>
          </a:p>
        </p:txBody>
      </p:sp>
      <p:grpSp>
        <p:nvGrpSpPr>
          <p:cNvPr id="1264" name="Google Shape;1264;p31"/>
          <p:cNvGrpSpPr/>
          <p:nvPr/>
        </p:nvGrpSpPr>
        <p:grpSpPr>
          <a:xfrm>
            <a:off x="8423269" y="673307"/>
            <a:ext cx="245004" cy="297692"/>
            <a:chOff x="6038444" y="1543132"/>
            <a:chExt cx="245004" cy="297692"/>
          </a:xfrm>
        </p:grpSpPr>
        <p:sp>
          <p:nvSpPr>
            <p:cNvPr id="1265" name="Google Shape;1265;p31"/>
            <p:cNvSpPr/>
            <p:nvPr/>
          </p:nvSpPr>
          <p:spPr>
            <a:xfrm>
              <a:off x="6056433" y="1741979"/>
              <a:ext cx="209021" cy="24542"/>
            </a:xfrm>
            <a:custGeom>
              <a:rect b="b" l="l" r="r" t="t"/>
              <a:pathLst>
                <a:path extrusionOk="0" h="764" w="6507">
                  <a:moveTo>
                    <a:pt x="0" y="1"/>
                  </a:moveTo>
                  <a:lnTo>
                    <a:pt x="0" y="764"/>
                  </a:lnTo>
                  <a:lnTo>
                    <a:pt x="6506" y="764"/>
                  </a:lnTo>
                  <a:lnTo>
                    <a:pt x="650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6" name="Google Shape;1266;p31"/>
            <p:cNvSpPr/>
            <p:nvPr/>
          </p:nvSpPr>
          <p:spPr>
            <a:xfrm>
              <a:off x="6038701" y="1706129"/>
              <a:ext cx="244741" cy="38900"/>
            </a:xfrm>
            <a:custGeom>
              <a:rect b="b" l="l" r="r" t="t"/>
              <a:pathLst>
                <a:path extrusionOk="0" h="1211" w="7619">
                  <a:moveTo>
                    <a:pt x="3944" y="1"/>
                  </a:moveTo>
                  <a:lnTo>
                    <a:pt x="14" y="92"/>
                  </a:lnTo>
                  <a:lnTo>
                    <a:pt x="1" y="920"/>
                  </a:lnTo>
                  <a:cubicBezTo>
                    <a:pt x="1" y="1073"/>
                    <a:pt x="120" y="1204"/>
                    <a:pt x="273" y="1204"/>
                  </a:cubicBezTo>
                  <a:lnTo>
                    <a:pt x="290" y="1211"/>
                  </a:lnTo>
                  <a:lnTo>
                    <a:pt x="7338" y="1211"/>
                  </a:lnTo>
                  <a:cubicBezTo>
                    <a:pt x="7492" y="1211"/>
                    <a:pt x="7618" y="1083"/>
                    <a:pt x="7618" y="930"/>
                  </a:cubicBezTo>
                  <a:lnTo>
                    <a:pt x="7618" y="90"/>
                  </a:lnTo>
                  <a:lnTo>
                    <a:pt x="394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7" name="Google Shape;1267;p31"/>
            <p:cNvSpPr/>
            <p:nvPr/>
          </p:nvSpPr>
          <p:spPr>
            <a:xfrm>
              <a:off x="6038476" y="1706001"/>
              <a:ext cx="9669" cy="38997"/>
            </a:xfrm>
            <a:custGeom>
              <a:rect b="b" l="l" r="r" t="t"/>
              <a:pathLst>
                <a:path extrusionOk="0" h="1214" w="301">
                  <a:moveTo>
                    <a:pt x="150" y="0"/>
                  </a:moveTo>
                  <a:lnTo>
                    <a:pt x="1" y="93"/>
                  </a:lnTo>
                  <a:lnTo>
                    <a:pt x="1" y="933"/>
                  </a:lnTo>
                  <a:cubicBezTo>
                    <a:pt x="1" y="1087"/>
                    <a:pt x="128" y="1213"/>
                    <a:pt x="281" y="1213"/>
                  </a:cubicBezTo>
                  <a:lnTo>
                    <a:pt x="300" y="1213"/>
                  </a:lnTo>
                  <a:lnTo>
                    <a:pt x="300" y="94"/>
                  </a:lnTo>
                  <a:lnTo>
                    <a:pt x="150" y="0"/>
                  </a:lnTo>
                  <a:close/>
                </a:path>
              </a:pathLst>
            </a:custGeom>
            <a:solidFill>
              <a:srgbClr val="000000">
                <a:alpha val="13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8" name="Google Shape;1268;p31"/>
            <p:cNvSpPr/>
            <p:nvPr/>
          </p:nvSpPr>
          <p:spPr>
            <a:xfrm>
              <a:off x="6038993" y="1547332"/>
              <a:ext cx="244324" cy="164692"/>
            </a:xfrm>
            <a:custGeom>
              <a:rect b="b" l="l" r="r" t="t"/>
              <a:pathLst>
                <a:path extrusionOk="0" h="5127" w="7606">
                  <a:moveTo>
                    <a:pt x="277" y="1"/>
                  </a:moveTo>
                  <a:lnTo>
                    <a:pt x="259" y="11"/>
                  </a:lnTo>
                  <a:cubicBezTo>
                    <a:pt x="102" y="11"/>
                    <a:pt x="1" y="140"/>
                    <a:pt x="1" y="293"/>
                  </a:cubicBezTo>
                  <a:lnTo>
                    <a:pt x="46" y="5114"/>
                  </a:lnTo>
                  <a:lnTo>
                    <a:pt x="7565" y="5127"/>
                  </a:lnTo>
                  <a:lnTo>
                    <a:pt x="7605" y="4866"/>
                  </a:lnTo>
                  <a:lnTo>
                    <a:pt x="7605" y="280"/>
                  </a:lnTo>
                  <a:cubicBezTo>
                    <a:pt x="7605" y="127"/>
                    <a:pt x="7479" y="1"/>
                    <a:pt x="732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9" name="Google Shape;1269;p31"/>
            <p:cNvSpPr/>
            <p:nvPr/>
          </p:nvSpPr>
          <p:spPr>
            <a:xfrm>
              <a:off x="6038476" y="1543132"/>
              <a:ext cx="244966" cy="165913"/>
            </a:xfrm>
            <a:custGeom>
              <a:rect b="b" l="l" r="r" t="t"/>
              <a:pathLst>
                <a:path extrusionOk="0" h="5165" w="7626">
                  <a:moveTo>
                    <a:pt x="281" y="1"/>
                  </a:moveTo>
                  <a:cubicBezTo>
                    <a:pt x="127" y="1"/>
                    <a:pt x="1" y="127"/>
                    <a:pt x="1" y="280"/>
                  </a:cubicBezTo>
                  <a:lnTo>
                    <a:pt x="1" y="5164"/>
                  </a:lnTo>
                  <a:lnTo>
                    <a:pt x="7625" y="5164"/>
                  </a:lnTo>
                  <a:lnTo>
                    <a:pt x="7625" y="4866"/>
                  </a:lnTo>
                  <a:lnTo>
                    <a:pt x="355" y="4866"/>
                  </a:lnTo>
                  <a:cubicBezTo>
                    <a:pt x="325" y="4866"/>
                    <a:pt x="300" y="4840"/>
                    <a:pt x="300" y="4810"/>
                  </a:cubicBezTo>
                  <a:lnTo>
                    <a:pt x="300" y="1"/>
                  </a:lnTo>
                  <a:close/>
                </a:path>
              </a:pathLst>
            </a:custGeom>
            <a:solidFill>
              <a:srgbClr val="000000">
                <a:alpha val="13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0" name="Google Shape;1270;p31"/>
            <p:cNvSpPr/>
            <p:nvPr/>
          </p:nvSpPr>
          <p:spPr>
            <a:xfrm>
              <a:off x="6056369" y="1561089"/>
              <a:ext cx="209085" cy="130000"/>
            </a:xfrm>
            <a:custGeom>
              <a:rect b="b" l="l" r="r" t="t"/>
              <a:pathLst>
                <a:path extrusionOk="0" h="4047" w="6509">
                  <a:moveTo>
                    <a:pt x="57" y="0"/>
                  </a:moveTo>
                  <a:cubicBezTo>
                    <a:pt x="27" y="0"/>
                    <a:pt x="1" y="25"/>
                    <a:pt x="1" y="57"/>
                  </a:cubicBezTo>
                  <a:lnTo>
                    <a:pt x="1" y="3990"/>
                  </a:lnTo>
                  <a:cubicBezTo>
                    <a:pt x="1" y="4020"/>
                    <a:pt x="27" y="4047"/>
                    <a:pt x="57" y="4047"/>
                  </a:cubicBezTo>
                  <a:lnTo>
                    <a:pt x="6453" y="4047"/>
                  </a:lnTo>
                  <a:cubicBezTo>
                    <a:pt x="6485" y="4047"/>
                    <a:pt x="6508" y="4020"/>
                    <a:pt x="6508" y="3990"/>
                  </a:cubicBezTo>
                  <a:lnTo>
                    <a:pt x="6508" y="57"/>
                  </a:lnTo>
                  <a:cubicBezTo>
                    <a:pt x="6508" y="25"/>
                    <a:pt x="6484" y="0"/>
                    <a:pt x="64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1" name="Google Shape;1271;p31"/>
            <p:cNvSpPr/>
            <p:nvPr/>
          </p:nvSpPr>
          <p:spPr>
            <a:xfrm>
              <a:off x="6072977" y="1577216"/>
              <a:ext cx="176385" cy="97363"/>
            </a:xfrm>
            <a:custGeom>
              <a:rect b="b" l="l" r="r" t="t"/>
              <a:pathLst>
                <a:path extrusionOk="0" h="3031" w="5491">
                  <a:moveTo>
                    <a:pt x="251" y="1"/>
                  </a:moveTo>
                  <a:lnTo>
                    <a:pt x="62" y="8"/>
                  </a:lnTo>
                  <a:cubicBezTo>
                    <a:pt x="31" y="8"/>
                    <a:pt x="5" y="34"/>
                    <a:pt x="5" y="64"/>
                  </a:cubicBezTo>
                  <a:lnTo>
                    <a:pt x="1" y="2974"/>
                  </a:lnTo>
                  <a:cubicBezTo>
                    <a:pt x="1" y="3005"/>
                    <a:pt x="25" y="3031"/>
                    <a:pt x="56" y="3031"/>
                  </a:cubicBezTo>
                  <a:lnTo>
                    <a:pt x="5419" y="3029"/>
                  </a:lnTo>
                  <a:cubicBezTo>
                    <a:pt x="5451" y="3029"/>
                    <a:pt x="5476" y="3005"/>
                    <a:pt x="5477" y="2973"/>
                  </a:cubicBezTo>
                  <a:lnTo>
                    <a:pt x="5490" y="2779"/>
                  </a:lnTo>
                  <a:lnTo>
                    <a:pt x="5490" y="57"/>
                  </a:lnTo>
                  <a:cubicBezTo>
                    <a:pt x="5490" y="27"/>
                    <a:pt x="5466" y="1"/>
                    <a:pt x="5434" y="1"/>
                  </a:cubicBezTo>
                  <a:close/>
                </a:path>
              </a:pathLst>
            </a:custGeom>
            <a:solidFill>
              <a:srgbClr val="9CE6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2" name="Google Shape;1272;p31"/>
            <p:cNvSpPr/>
            <p:nvPr/>
          </p:nvSpPr>
          <p:spPr>
            <a:xfrm>
              <a:off x="6072624" y="1577216"/>
              <a:ext cx="176674" cy="97652"/>
            </a:xfrm>
            <a:custGeom>
              <a:rect b="b" l="l" r="r" t="t"/>
              <a:pathLst>
                <a:path extrusionOk="0" h="3040" w="5500">
                  <a:moveTo>
                    <a:pt x="57" y="1"/>
                  </a:moveTo>
                  <a:cubicBezTo>
                    <a:pt x="25" y="1"/>
                    <a:pt x="0" y="27"/>
                    <a:pt x="0" y="57"/>
                  </a:cubicBezTo>
                  <a:lnTo>
                    <a:pt x="0" y="2983"/>
                  </a:lnTo>
                  <a:cubicBezTo>
                    <a:pt x="0" y="3015"/>
                    <a:pt x="25" y="3039"/>
                    <a:pt x="57" y="3039"/>
                  </a:cubicBezTo>
                  <a:lnTo>
                    <a:pt x="5443" y="3039"/>
                  </a:lnTo>
                  <a:cubicBezTo>
                    <a:pt x="5474" y="3039"/>
                    <a:pt x="5500" y="3015"/>
                    <a:pt x="5500" y="2983"/>
                  </a:cubicBezTo>
                  <a:lnTo>
                    <a:pt x="5500" y="2779"/>
                  </a:lnTo>
                  <a:lnTo>
                    <a:pt x="298" y="2779"/>
                  </a:lnTo>
                  <a:cubicBezTo>
                    <a:pt x="277" y="2779"/>
                    <a:pt x="261" y="2761"/>
                    <a:pt x="261" y="2741"/>
                  </a:cubicBezTo>
                  <a:lnTo>
                    <a:pt x="261" y="1"/>
                  </a:lnTo>
                  <a:close/>
                </a:path>
              </a:pathLst>
            </a:custGeom>
            <a:solidFill>
              <a:srgbClr val="000000">
                <a:alpha val="13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3" name="Google Shape;1273;p31"/>
            <p:cNvSpPr/>
            <p:nvPr/>
          </p:nvSpPr>
          <p:spPr>
            <a:xfrm>
              <a:off x="6038861" y="1763470"/>
              <a:ext cx="244581" cy="76773"/>
            </a:xfrm>
            <a:custGeom>
              <a:rect b="b" l="l" r="r" t="t"/>
              <a:pathLst>
                <a:path extrusionOk="0" h="2390" w="7614">
                  <a:moveTo>
                    <a:pt x="269" y="1"/>
                  </a:moveTo>
                  <a:lnTo>
                    <a:pt x="187" y="14"/>
                  </a:lnTo>
                  <a:cubicBezTo>
                    <a:pt x="83" y="14"/>
                    <a:pt x="0" y="98"/>
                    <a:pt x="0" y="200"/>
                  </a:cubicBezTo>
                  <a:lnTo>
                    <a:pt x="32" y="2172"/>
                  </a:lnTo>
                  <a:cubicBezTo>
                    <a:pt x="32" y="2276"/>
                    <a:pt x="116" y="2359"/>
                    <a:pt x="219" y="2359"/>
                  </a:cubicBezTo>
                  <a:lnTo>
                    <a:pt x="7408" y="2389"/>
                  </a:lnTo>
                  <a:cubicBezTo>
                    <a:pt x="7512" y="2389"/>
                    <a:pt x="7595" y="2307"/>
                    <a:pt x="7593" y="2204"/>
                  </a:cubicBezTo>
                  <a:lnTo>
                    <a:pt x="7613" y="2126"/>
                  </a:lnTo>
                  <a:lnTo>
                    <a:pt x="7613" y="1845"/>
                  </a:lnTo>
                  <a:lnTo>
                    <a:pt x="7542" y="280"/>
                  </a:lnTo>
                  <a:cubicBezTo>
                    <a:pt x="7542" y="177"/>
                    <a:pt x="7458" y="93"/>
                    <a:pt x="7356" y="93"/>
                  </a:cubicBezTo>
                  <a:lnTo>
                    <a:pt x="282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4" name="Google Shape;1274;p31"/>
            <p:cNvSpPr/>
            <p:nvPr/>
          </p:nvSpPr>
          <p:spPr>
            <a:xfrm>
              <a:off x="6165430" y="1763470"/>
              <a:ext cx="118018" cy="35945"/>
            </a:xfrm>
            <a:custGeom>
              <a:rect b="b" l="l" r="r" t="t"/>
              <a:pathLst>
                <a:path extrusionOk="0" h="1119" w="3674">
                  <a:moveTo>
                    <a:pt x="1" y="1"/>
                  </a:moveTo>
                  <a:lnTo>
                    <a:pt x="1" y="1118"/>
                  </a:lnTo>
                  <a:lnTo>
                    <a:pt x="3673" y="1118"/>
                  </a:lnTo>
                  <a:lnTo>
                    <a:pt x="3673" y="187"/>
                  </a:lnTo>
                  <a:cubicBezTo>
                    <a:pt x="3673" y="86"/>
                    <a:pt x="3589" y="1"/>
                    <a:pt x="348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5" name="Google Shape;1275;p31"/>
            <p:cNvSpPr/>
            <p:nvPr/>
          </p:nvSpPr>
          <p:spPr>
            <a:xfrm>
              <a:off x="6162603" y="1763470"/>
              <a:ext cx="120845" cy="39703"/>
            </a:xfrm>
            <a:custGeom>
              <a:rect b="b" l="l" r="r" t="t"/>
              <a:pathLst>
                <a:path extrusionOk="0" h="1236" w="3762">
                  <a:moveTo>
                    <a:pt x="89" y="1"/>
                  </a:moveTo>
                  <a:lnTo>
                    <a:pt x="0" y="483"/>
                  </a:lnTo>
                  <a:lnTo>
                    <a:pt x="89" y="1120"/>
                  </a:lnTo>
                  <a:lnTo>
                    <a:pt x="1985" y="1235"/>
                  </a:lnTo>
                  <a:lnTo>
                    <a:pt x="3761" y="1120"/>
                  </a:lnTo>
                  <a:lnTo>
                    <a:pt x="3761" y="859"/>
                  </a:lnTo>
                  <a:lnTo>
                    <a:pt x="3761" y="858"/>
                  </a:lnTo>
                  <a:lnTo>
                    <a:pt x="406" y="858"/>
                  </a:lnTo>
                  <a:cubicBezTo>
                    <a:pt x="375" y="858"/>
                    <a:pt x="349" y="831"/>
                    <a:pt x="349" y="801"/>
                  </a:cubicBezTo>
                  <a:lnTo>
                    <a:pt x="349" y="1"/>
                  </a:lnTo>
                  <a:close/>
                </a:path>
              </a:pathLst>
            </a:custGeom>
            <a:solidFill>
              <a:srgbClr val="000000">
                <a:alpha val="13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6" name="Google Shape;1276;p31"/>
            <p:cNvSpPr/>
            <p:nvPr/>
          </p:nvSpPr>
          <p:spPr>
            <a:xfrm>
              <a:off x="6038444" y="1763502"/>
              <a:ext cx="244998" cy="77319"/>
            </a:xfrm>
            <a:custGeom>
              <a:rect b="b" l="l" r="r" t="t"/>
              <a:pathLst>
                <a:path extrusionOk="0" h="2407" w="7627">
                  <a:moveTo>
                    <a:pt x="187" y="1"/>
                  </a:moveTo>
                  <a:cubicBezTo>
                    <a:pt x="84" y="1"/>
                    <a:pt x="0" y="85"/>
                    <a:pt x="0" y="188"/>
                  </a:cubicBezTo>
                  <a:lnTo>
                    <a:pt x="0" y="2220"/>
                  </a:lnTo>
                  <a:cubicBezTo>
                    <a:pt x="0" y="2323"/>
                    <a:pt x="84" y="2407"/>
                    <a:pt x="187" y="2407"/>
                  </a:cubicBezTo>
                  <a:lnTo>
                    <a:pt x="456" y="2407"/>
                  </a:lnTo>
                  <a:lnTo>
                    <a:pt x="591" y="2356"/>
                  </a:lnTo>
                  <a:lnTo>
                    <a:pt x="736" y="2407"/>
                  </a:lnTo>
                  <a:lnTo>
                    <a:pt x="1015" y="2407"/>
                  </a:lnTo>
                  <a:lnTo>
                    <a:pt x="1142" y="2356"/>
                  </a:lnTo>
                  <a:lnTo>
                    <a:pt x="1296" y="2407"/>
                  </a:lnTo>
                  <a:lnTo>
                    <a:pt x="1577" y="2407"/>
                  </a:lnTo>
                  <a:lnTo>
                    <a:pt x="1736" y="2356"/>
                  </a:lnTo>
                  <a:lnTo>
                    <a:pt x="1858" y="2407"/>
                  </a:lnTo>
                  <a:lnTo>
                    <a:pt x="2137" y="2407"/>
                  </a:lnTo>
                  <a:lnTo>
                    <a:pt x="2289" y="2356"/>
                  </a:lnTo>
                  <a:lnTo>
                    <a:pt x="2416" y="2407"/>
                  </a:lnTo>
                  <a:lnTo>
                    <a:pt x="2697" y="2407"/>
                  </a:lnTo>
                  <a:lnTo>
                    <a:pt x="2842" y="2356"/>
                  </a:lnTo>
                  <a:lnTo>
                    <a:pt x="2975" y="2407"/>
                  </a:lnTo>
                  <a:lnTo>
                    <a:pt x="7440" y="2407"/>
                  </a:lnTo>
                  <a:cubicBezTo>
                    <a:pt x="7542" y="2407"/>
                    <a:pt x="7626" y="2323"/>
                    <a:pt x="7626" y="2220"/>
                  </a:cubicBezTo>
                  <a:lnTo>
                    <a:pt x="7626" y="2126"/>
                  </a:lnTo>
                  <a:lnTo>
                    <a:pt x="355" y="2126"/>
                  </a:lnTo>
                  <a:cubicBezTo>
                    <a:pt x="313" y="2126"/>
                    <a:pt x="281" y="2094"/>
                    <a:pt x="281" y="2052"/>
                  </a:cubicBezTo>
                  <a:lnTo>
                    <a:pt x="281" y="1"/>
                  </a:lnTo>
                  <a:close/>
                </a:path>
              </a:pathLst>
            </a:custGeom>
            <a:solidFill>
              <a:srgbClr val="000000">
                <a:alpha val="13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7" name="Google Shape;1277;p31"/>
            <p:cNvSpPr/>
            <p:nvPr/>
          </p:nvSpPr>
          <p:spPr>
            <a:xfrm>
              <a:off x="6165430" y="1799417"/>
              <a:ext cx="118018" cy="23385"/>
            </a:xfrm>
            <a:custGeom>
              <a:rect b="b" l="l" r="r" t="t"/>
              <a:pathLst>
                <a:path extrusionOk="0" h="728" w="3674">
                  <a:moveTo>
                    <a:pt x="1" y="1"/>
                  </a:moveTo>
                  <a:lnTo>
                    <a:pt x="1" y="727"/>
                  </a:lnTo>
                  <a:lnTo>
                    <a:pt x="3673" y="727"/>
                  </a:lnTo>
                  <a:lnTo>
                    <a:pt x="367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8" name="Google Shape;1278;p31"/>
            <p:cNvSpPr/>
            <p:nvPr/>
          </p:nvSpPr>
          <p:spPr>
            <a:xfrm>
              <a:off x="6172048" y="1805938"/>
              <a:ext cx="104880" cy="10311"/>
            </a:xfrm>
            <a:custGeom>
              <a:rect b="b" l="l" r="r" t="t"/>
              <a:pathLst>
                <a:path extrusionOk="0" h="321" w="3265">
                  <a:moveTo>
                    <a:pt x="38" y="0"/>
                  </a:moveTo>
                  <a:cubicBezTo>
                    <a:pt x="16" y="0"/>
                    <a:pt x="0" y="18"/>
                    <a:pt x="0" y="38"/>
                  </a:cubicBezTo>
                  <a:lnTo>
                    <a:pt x="0" y="282"/>
                  </a:lnTo>
                  <a:cubicBezTo>
                    <a:pt x="0" y="304"/>
                    <a:pt x="16" y="320"/>
                    <a:pt x="38" y="320"/>
                  </a:cubicBezTo>
                  <a:lnTo>
                    <a:pt x="3226" y="320"/>
                  </a:lnTo>
                  <a:cubicBezTo>
                    <a:pt x="3247" y="320"/>
                    <a:pt x="3265" y="303"/>
                    <a:pt x="3265" y="282"/>
                  </a:cubicBezTo>
                  <a:lnTo>
                    <a:pt x="3265" y="38"/>
                  </a:lnTo>
                  <a:cubicBezTo>
                    <a:pt x="3265" y="16"/>
                    <a:pt x="3246" y="0"/>
                    <a:pt x="3226" y="0"/>
                  </a:cubicBezTo>
                  <a:close/>
                </a:path>
              </a:pathLst>
            </a:custGeom>
            <a:solidFill>
              <a:srgbClr val="000000">
                <a:alpha val="13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9" name="Google Shape;1279;p31"/>
            <p:cNvSpPr/>
            <p:nvPr/>
          </p:nvSpPr>
          <p:spPr>
            <a:xfrm>
              <a:off x="6099576" y="1722512"/>
              <a:ext cx="20687" cy="8994"/>
            </a:xfrm>
            <a:custGeom>
              <a:rect b="b" l="l" r="r" t="t"/>
              <a:pathLst>
                <a:path extrusionOk="0" h="280" w="644">
                  <a:moveTo>
                    <a:pt x="140" y="0"/>
                  </a:moveTo>
                  <a:cubicBezTo>
                    <a:pt x="65" y="0"/>
                    <a:pt x="1" y="62"/>
                    <a:pt x="1" y="139"/>
                  </a:cubicBezTo>
                  <a:cubicBezTo>
                    <a:pt x="1" y="216"/>
                    <a:pt x="63" y="280"/>
                    <a:pt x="140" y="280"/>
                  </a:cubicBezTo>
                  <a:lnTo>
                    <a:pt x="503" y="280"/>
                  </a:lnTo>
                  <a:cubicBezTo>
                    <a:pt x="581" y="280"/>
                    <a:pt x="644" y="217"/>
                    <a:pt x="644" y="139"/>
                  </a:cubicBezTo>
                  <a:cubicBezTo>
                    <a:pt x="644" y="64"/>
                    <a:pt x="581" y="0"/>
                    <a:pt x="503" y="0"/>
                  </a:cubicBezTo>
                  <a:close/>
                </a:path>
              </a:pathLst>
            </a:custGeom>
            <a:solidFill>
              <a:srgbClr val="000000">
                <a:alpha val="13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0" name="Google Shape;1280;p31"/>
            <p:cNvSpPr/>
            <p:nvPr/>
          </p:nvSpPr>
          <p:spPr>
            <a:xfrm>
              <a:off x="6051968" y="1722512"/>
              <a:ext cx="38611" cy="8994"/>
            </a:xfrm>
            <a:custGeom>
              <a:rect b="b" l="l" r="r" t="t"/>
              <a:pathLst>
                <a:path extrusionOk="0" h="280" w="1202">
                  <a:moveTo>
                    <a:pt x="139" y="0"/>
                  </a:moveTo>
                  <a:cubicBezTo>
                    <a:pt x="64" y="0"/>
                    <a:pt x="0" y="62"/>
                    <a:pt x="0" y="139"/>
                  </a:cubicBezTo>
                  <a:cubicBezTo>
                    <a:pt x="0" y="216"/>
                    <a:pt x="63" y="280"/>
                    <a:pt x="139" y="280"/>
                  </a:cubicBezTo>
                  <a:lnTo>
                    <a:pt x="1063" y="280"/>
                  </a:lnTo>
                  <a:cubicBezTo>
                    <a:pt x="1141" y="280"/>
                    <a:pt x="1202" y="217"/>
                    <a:pt x="1202" y="139"/>
                  </a:cubicBezTo>
                  <a:cubicBezTo>
                    <a:pt x="1202" y="64"/>
                    <a:pt x="1141" y="0"/>
                    <a:pt x="1063" y="0"/>
                  </a:cubicBezTo>
                  <a:close/>
                </a:path>
              </a:pathLst>
            </a:custGeom>
            <a:solidFill>
              <a:srgbClr val="000000">
                <a:alpha val="13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1" name="Google Shape;1281;p31"/>
            <p:cNvSpPr/>
            <p:nvPr/>
          </p:nvSpPr>
          <p:spPr>
            <a:xfrm>
              <a:off x="6207063" y="1722512"/>
              <a:ext cx="8994" cy="8962"/>
            </a:xfrm>
            <a:custGeom>
              <a:rect b="b" l="l" r="r" t="t"/>
              <a:pathLst>
                <a:path extrusionOk="0" h="279" w="280">
                  <a:moveTo>
                    <a:pt x="139" y="0"/>
                  </a:moveTo>
                  <a:cubicBezTo>
                    <a:pt x="63" y="0"/>
                    <a:pt x="0" y="62"/>
                    <a:pt x="0" y="139"/>
                  </a:cubicBezTo>
                  <a:cubicBezTo>
                    <a:pt x="0" y="216"/>
                    <a:pt x="63" y="278"/>
                    <a:pt x="139" y="278"/>
                  </a:cubicBezTo>
                  <a:cubicBezTo>
                    <a:pt x="217" y="278"/>
                    <a:pt x="280" y="216"/>
                    <a:pt x="280" y="139"/>
                  </a:cubicBezTo>
                  <a:cubicBezTo>
                    <a:pt x="280" y="62"/>
                    <a:pt x="217" y="0"/>
                    <a:pt x="13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2" name="Google Shape;1282;p31"/>
            <p:cNvSpPr/>
            <p:nvPr/>
          </p:nvSpPr>
          <p:spPr>
            <a:xfrm>
              <a:off x="6225052" y="1722512"/>
              <a:ext cx="8962" cy="8962"/>
            </a:xfrm>
            <a:custGeom>
              <a:rect b="b" l="l" r="r" t="t"/>
              <a:pathLst>
                <a:path extrusionOk="0" h="279" w="279">
                  <a:moveTo>
                    <a:pt x="140" y="0"/>
                  </a:moveTo>
                  <a:cubicBezTo>
                    <a:pt x="63" y="0"/>
                    <a:pt x="1" y="62"/>
                    <a:pt x="1" y="139"/>
                  </a:cubicBezTo>
                  <a:cubicBezTo>
                    <a:pt x="1" y="216"/>
                    <a:pt x="63" y="278"/>
                    <a:pt x="140" y="278"/>
                  </a:cubicBezTo>
                  <a:cubicBezTo>
                    <a:pt x="216" y="278"/>
                    <a:pt x="279" y="216"/>
                    <a:pt x="279" y="139"/>
                  </a:cubicBezTo>
                  <a:cubicBezTo>
                    <a:pt x="279" y="62"/>
                    <a:pt x="216" y="0"/>
                    <a:pt x="14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3" name="Google Shape;1283;p31"/>
            <p:cNvSpPr/>
            <p:nvPr/>
          </p:nvSpPr>
          <p:spPr>
            <a:xfrm>
              <a:off x="6243010" y="1722512"/>
              <a:ext cx="8962" cy="8962"/>
            </a:xfrm>
            <a:custGeom>
              <a:rect b="b" l="l" r="r" t="t"/>
              <a:pathLst>
                <a:path extrusionOk="0" h="279" w="279">
                  <a:moveTo>
                    <a:pt x="139" y="0"/>
                  </a:moveTo>
                  <a:cubicBezTo>
                    <a:pt x="63" y="0"/>
                    <a:pt x="0" y="62"/>
                    <a:pt x="0" y="139"/>
                  </a:cubicBezTo>
                  <a:cubicBezTo>
                    <a:pt x="0" y="216"/>
                    <a:pt x="63" y="278"/>
                    <a:pt x="139" y="278"/>
                  </a:cubicBezTo>
                  <a:cubicBezTo>
                    <a:pt x="216" y="278"/>
                    <a:pt x="278" y="216"/>
                    <a:pt x="278" y="139"/>
                  </a:cubicBezTo>
                  <a:cubicBezTo>
                    <a:pt x="278" y="62"/>
                    <a:pt x="216" y="0"/>
                    <a:pt x="13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4" name="Google Shape;1284;p31"/>
            <p:cNvSpPr/>
            <p:nvPr/>
          </p:nvSpPr>
          <p:spPr>
            <a:xfrm>
              <a:off x="6260967" y="1722512"/>
              <a:ext cx="8962" cy="8962"/>
            </a:xfrm>
            <a:custGeom>
              <a:rect b="b" l="l" r="r" t="t"/>
              <a:pathLst>
                <a:path extrusionOk="0" h="279" w="279">
                  <a:moveTo>
                    <a:pt x="139" y="0"/>
                  </a:moveTo>
                  <a:cubicBezTo>
                    <a:pt x="62" y="0"/>
                    <a:pt x="0" y="62"/>
                    <a:pt x="0" y="139"/>
                  </a:cubicBezTo>
                  <a:cubicBezTo>
                    <a:pt x="0" y="216"/>
                    <a:pt x="62" y="278"/>
                    <a:pt x="139" y="278"/>
                  </a:cubicBezTo>
                  <a:cubicBezTo>
                    <a:pt x="216" y="278"/>
                    <a:pt x="278" y="216"/>
                    <a:pt x="278" y="139"/>
                  </a:cubicBezTo>
                  <a:cubicBezTo>
                    <a:pt x="278" y="62"/>
                    <a:pt x="216" y="0"/>
                    <a:pt x="13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5" name="Google Shape;1285;p31"/>
            <p:cNvSpPr/>
            <p:nvPr/>
          </p:nvSpPr>
          <p:spPr>
            <a:xfrm>
              <a:off x="6178922" y="1777059"/>
              <a:ext cx="8994" cy="8962"/>
            </a:xfrm>
            <a:custGeom>
              <a:rect b="b" l="l" r="r" t="t"/>
              <a:pathLst>
                <a:path extrusionOk="0" h="279" w="280">
                  <a:moveTo>
                    <a:pt x="141" y="0"/>
                  </a:moveTo>
                  <a:cubicBezTo>
                    <a:pt x="63" y="0"/>
                    <a:pt x="1" y="62"/>
                    <a:pt x="1" y="139"/>
                  </a:cubicBezTo>
                  <a:cubicBezTo>
                    <a:pt x="1" y="216"/>
                    <a:pt x="63" y="278"/>
                    <a:pt x="141" y="278"/>
                  </a:cubicBezTo>
                  <a:cubicBezTo>
                    <a:pt x="218" y="278"/>
                    <a:pt x="280" y="216"/>
                    <a:pt x="280" y="139"/>
                  </a:cubicBezTo>
                  <a:cubicBezTo>
                    <a:pt x="280" y="62"/>
                    <a:pt x="218" y="0"/>
                    <a:pt x="141" y="0"/>
                  </a:cubicBezTo>
                  <a:close/>
                </a:path>
              </a:pathLst>
            </a:custGeom>
            <a:solidFill>
              <a:srgbClr val="000000">
                <a:alpha val="13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6" name="Google Shape;1286;p31"/>
            <p:cNvSpPr/>
            <p:nvPr/>
          </p:nvSpPr>
          <p:spPr>
            <a:xfrm>
              <a:off x="6196880" y="1777059"/>
              <a:ext cx="73111" cy="8962"/>
            </a:xfrm>
            <a:custGeom>
              <a:rect b="b" l="l" r="r" t="t"/>
              <a:pathLst>
                <a:path extrusionOk="0" h="279" w="2276">
                  <a:moveTo>
                    <a:pt x="141" y="0"/>
                  </a:moveTo>
                  <a:cubicBezTo>
                    <a:pt x="64" y="0"/>
                    <a:pt x="0" y="61"/>
                    <a:pt x="0" y="139"/>
                  </a:cubicBezTo>
                  <a:cubicBezTo>
                    <a:pt x="0" y="214"/>
                    <a:pt x="63" y="278"/>
                    <a:pt x="141" y="278"/>
                  </a:cubicBezTo>
                  <a:lnTo>
                    <a:pt x="2134" y="278"/>
                  </a:lnTo>
                  <a:cubicBezTo>
                    <a:pt x="2212" y="278"/>
                    <a:pt x="2276" y="217"/>
                    <a:pt x="2275" y="139"/>
                  </a:cubicBezTo>
                  <a:cubicBezTo>
                    <a:pt x="2275" y="62"/>
                    <a:pt x="2212" y="0"/>
                    <a:pt x="2134" y="0"/>
                  </a:cubicBezTo>
                  <a:close/>
                </a:path>
              </a:pathLst>
            </a:custGeom>
            <a:solidFill>
              <a:srgbClr val="000000">
                <a:alpha val="13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7" name="Google Shape;1287;p31"/>
            <p:cNvSpPr/>
            <p:nvPr/>
          </p:nvSpPr>
          <p:spPr>
            <a:xfrm>
              <a:off x="6056369" y="1781460"/>
              <a:ext cx="18085" cy="18021"/>
            </a:xfrm>
            <a:custGeom>
              <a:rect b="b" l="l" r="r" t="t"/>
              <a:pathLst>
                <a:path extrusionOk="0" h="561" w="563">
                  <a:moveTo>
                    <a:pt x="40" y="1"/>
                  </a:moveTo>
                  <a:cubicBezTo>
                    <a:pt x="18" y="1"/>
                    <a:pt x="1" y="18"/>
                    <a:pt x="1" y="38"/>
                  </a:cubicBezTo>
                  <a:lnTo>
                    <a:pt x="1" y="523"/>
                  </a:lnTo>
                  <a:cubicBezTo>
                    <a:pt x="1" y="545"/>
                    <a:pt x="20" y="561"/>
                    <a:pt x="40" y="561"/>
                  </a:cubicBezTo>
                  <a:lnTo>
                    <a:pt x="525" y="561"/>
                  </a:lnTo>
                  <a:cubicBezTo>
                    <a:pt x="545" y="561"/>
                    <a:pt x="563" y="544"/>
                    <a:pt x="563" y="523"/>
                  </a:cubicBezTo>
                  <a:lnTo>
                    <a:pt x="563" y="38"/>
                  </a:lnTo>
                  <a:cubicBezTo>
                    <a:pt x="563" y="17"/>
                    <a:pt x="544" y="1"/>
                    <a:pt x="52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8" name="Google Shape;1288;p31"/>
            <p:cNvSpPr/>
            <p:nvPr/>
          </p:nvSpPr>
          <p:spPr>
            <a:xfrm>
              <a:off x="6129548" y="1763470"/>
              <a:ext cx="35913" cy="35977"/>
            </a:xfrm>
            <a:custGeom>
              <a:rect b="b" l="l" r="r" t="t"/>
              <a:pathLst>
                <a:path extrusionOk="0" h="1120" w="1118">
                  <a:moveTo>
                    <a:pt x="0" y="1"/>
                  </a:moveTo>
                  <a:lnTo>
                    <a:pt x="0" y="1046"/>
                  </a:lnTo>
                  <a:cubicBezTo>
                    <a:pt x="0" y="1086"/>
                    <a:pt x="32" y="1120"/>
                    <a:pt x="74" y="1120"/>
                  </a:cubicBezTo>
                  <a:lnTo>
                    <a:pt x="1118" y="1120"/>
                  </a:lnTo>
                  <a:lnTo>
                    <a:pt x="111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9" name="Google Shape;1289;p31"/>
            <p:cNvSpPr/>
            <p:nvPr/>
          </p:nvSpPr>
          <p:spPr>
            <a:xfrm>
              <a:off x="6071178" y="1817728"/>
              <a:ext cx="8962" cy="23064"/>
            </a:xfrm>
            <a:custGeom>
              <a:rect b="b" l="l" r="r" t="t"/>
              <a:pathLst>
                <a:path extrusionOk="0" h="718" w="279">
                  <a:moveTo>
                    <a:pt x="139" y="1"/>
                  </a:moveTo>
                  <a:cubicBezTo>
                    <a:pt x="63" y="1"/>
                    <a:pt x="0" y="62"/>
                    <a:pt x="0" y="140"/>
                  </a:cubicBezTo>
                  <a:lnTo>
                    <a:pt x="0" y="717"/>
                  </a:lnTo>
                  <a:lnTo>
                    <a:pt x="139" y="674"/>
                  </a:lnTo>
                  <a:lnTo>
                    <a:pt x="278" y="717"/>
                  </a:lnTo>
                  <a:lnTo>
                    <a:pt x="278" y="140"/>
                  </a:lnTo>
                  <a:cubicBezTo>
                    <a:pt x="278" y="62"/>
                    <a:pt x="216" y="1"/>
                    <a:pt x="139" y="1"/>
                  </a:cubicBezTo>
                  <a:close/>
                </a:path>
              </a:pathLst>
            </a:custGeom>
            <a:solidFill>
              <a:srgbClr val="000000">
                <a:alpha val="13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0" name="Google Shape;1290;p31"/>
            <p:cNvSpPr/>
            <p:nvPr/>
          </p:nvSpPr>
          <p:spPr>
            <a:xfrm>
              <a:off x="6089135" y="1817728"/>
              <a:ext cx="8994" cy="23064"/>
            </a:xfrm>
            <a:custGeom>
              <a:rect b="b" l="l" r="r" t="t"/>
              <a:pathLst>
                <a:path extrusionOk="0" h="718" w="280">
                  <a:moveTo>
                    <a:pt x="139" y="1"/>
                  </a:moveTo>
                  <a:cubicBezTo>
                    <a:pt x="64" y="1"/>
                    <a:pt x="0" y="62"/>
                    <a:pt x="0" y="140"/>
                  </a:cubicBezTo>
                  <a:lnTo>
                    <a:pt x="0" y="717"/>
                  </a:lnTo>
                  <a:lnTo>
                    <a:pt x="125" y="670"/>
                  </a:lnTo>
                  <a:lnTo>
                    <a:pt x="280" y="717"/>
                  </a:lnTo>
                  <a:lnTo>
                    <a:pt x="280" y="140"/>
                  </a:lnTo>
                  <a:cubicBezTo>
                    <a:pt x="280" y="62"/>
                    <a:pt x="216" y="1"/>
                    <a:pt x="139" y="1"/>
                  </a:cubicBezTo>
                  <a:close/>
                </a:path>
              </a:pathLst>
            </a:custGeom>
            <a:solidFill>
              <a:srgbClr val="000000">
                <a:alpha val="13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1" name="Google Shape;1291;p31"/>
            <p:cNvSpPr/>
            <p:nvPr/>
          </p:nvSpPr>
          <p:spPr>
            <a:xfrm>
              <a:off x="6107061" y="1817728"/>
              <a:ext cx="9026" cy="23064"/>
            </a:xfrm>
            <a:custGeom>
              <a:rect b="b" l="l" r="r" t="t"/>
              <a:pathLst>
                <a:path extrusionOk="0" h="718" w="281">
                  <a:moveTo>
                    <a:pt x="140" y="1"/>
                  </a:moveTo>
                  <a:cubicBezTo>
                    <a:pt x="65" y="1"/>
                    <a:pt x="1" y="62"/>
                    <a:pt x="1" y="140"/>
                  </a:cubicBezTo>
                  <a:lnTo>
                    <a:pt x="1" y="717"/>
                  </a:lnTo>
                  <a:lnTo>
                    <a:pt x="140" y="678"/>
                  </a:lnTo>
                  <a:lnTo>
                    <a:pt x="280" y="717"/>
                  </a:lnTo>
                  <a:lnTo>
                    <a:pt x="280" y="140"/>
                  </a:lnTo>
                  <a:cubicBezTo>
                    <a:pt x="280" y="62"/>
                    <a:pt x="217" y="1"/>
                    <a:pt x="140" y="1"/>
                  </a:cubicBezTo>
                  <a:close/>
                </a:path>
              </a:pathLst>
            </a:custGeom>
            <a:solidFill>
              <a:srgbClr val="000000">
                <a:alpha val="13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2" name="Google Shape;1292;p31"/>
            <p:cNvSpPr/>
            <p:nvPr/>
          </p:nvSpPr>
          <p:spPr>
            <a:xfrm>
              <a:off x="6125082" y="1817728"/>
              <a:ext cx="8962" cy="23064"/>
            </a:xfrm>
            <a:custGeom>
              <a:rect b="b" l="l" r="r" t="t"/>
              <a:pathLst>
                <a:path extrusionOk="0" h="718" w="279">
                  <a:moveTo>
                    <a:pt x="139" y="1"/>
                  </a:moveTo>
                  <a:cubicBezTo>
                    <a:pt x="62" y="1"/>
                    <a:pt x="0" y="62"/>
                    <a:pt x="0" y="140"/>
                  </a:cubicBezTo>
                  <a:lnTo>
                    <a:pt x="0" y="717"/>
                  </a:lnTo>
                  <a:lnTo>
                    <a:pt x="139" y="674"/>
                  </a:lnTo>
                  <a:lnTo>
                    <a:pt x="278" y="717"/>
                  </a:lnTo>
                  <a:lnTo>
                    <a:pt x="278" y="140"/>
                  </a:lnTo>
                  <a:cubicBezTo>
                    <a:pt x="278" y="62"/>
                    <a:pt x="214" y="1"/>
                    <a:pt x="139" y="1"/>
                  </a:cubicBezTo>
                  <a:close/>
                </a:path>
              </a:pathLst>
            </a:custGeom>
            <a:solidFill>
              <a:srgbClr val="000000">
                <a:alpha val="13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3" name="Google Shape;1293;p31"/>
            <p:cNvSpPr/>
            <p:nvPr/>
          </p:nvSpPr>
          <p:spPr>
            <a:xfrm>
              <a:off x="6053124" y="1817728"/>
              <a:ext cx="9059" cy="23064"/>
            </a:xfrm>
            <a:custGeom>
              <a:rect b="b" l="l" r="r" t="t"/>
              <a:pathLst>
                <a:path extrusionOk="0" h="718" w="282">
                  <a:moveTo>
                    <a:pt x="141" y="1"/>
                  </a:moveTo>
                  <a:cubicBezTo>
                    <a:pt x="64" y="1"/>
                    <a:pt x="1" y="62"/>
                    <a:pt x="1" y="140"/>
                  </a:cubicBezTo>
                  <a:lnTo>
                    <a:pt x="1" y="717"/>
                  </a:lnTo>
                  <a:lnTo>
                    <a:pt x="134" y="683"/>
                  </a:lnTo>
                  <a:lnTo>
                    <a:pt x="281" y="717"/>
                  </a:lnTo>
                  <a:lnTo>
                    <a:pt x="281" y="140"/>
                  </a:lnTo>
                  <a:cubicBezTo>
                    <a:pt x="281" y="62"/>
                    <a:pt x="216" y="1"/>
                    <a:pt x="141" y="1"/>
                  </a:cubicBezTo>
                  <a:close/>
                </a:path>
              </a:pathLst>
            </a:custGeom>
            <a:solidFill>
              <a:srgbClr val="000000">
                <a:alpha val="13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4" name="Google Shape;1294;p31"/>
            <p:cNvSpPr/>
            <p:nvPr/>
          </p:nvSpPr>
          <p:spPr>
            <a:xfrm>
              <a:off x="6071114" y="1831798"/>
              <a:ext cx="9026" cy="9026"/>
            </a:xfrm>
            <a:custGeom>
              <a:rect b="b" l="l" r="r" t="t"/>
              <a:pathLst>
                <a:path extrusionOk="0" h="281" w="281">
                  <a:moveTo>
                    <a:pt x="1" y="0"/>
                  </a:moveTo>
                  <a:lnTo>
                    <a:pt x="1" y="281"/>
                  </a:lnTo>
                  <a:lnTo>
                    <a:pt x="280" y="281"/>
                  </a:lnTo>
                  <a:lnTo>
                    <a:pt x="280" y="0"/>
                  </a:lnTo>
                  <a:close/>
                </a:path>
              </a:pathLst>
            </a:custGeom>
            <a:solidFill>
              <a:srgbClr val="000000">
                <a:alpha val="13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5" name="Google Shape;1295;p31"/>
            <p:cNvSpPr/>
            <p:nvPr/>
          </p:nvSpPr>
          <p:spPr>
            <a:xfrm>
              <a:off x="6089071" y="1831798"/>
              <a:ext cx="9059" cy="9026"/>
            </a:xfrm>
            <a:custGeom>
              <a:rect b="b" l="l" r="r" t="t"/>
              <a:pathLst>
                <a:path extrusionOk="0" h="281" w="282">
                  <a:moveTo>
                    <a:pt x="1" y="0"/>
                  </a:moveTo>
                  <a:lnTo>
                    <a:pt x="1" y="281"/>
                  </a:lnTo>
                  <a:lnTo>
                    <a:pt x="282" y="281"/>
                  </a:lnTo>
                  <a:lnTo>
                    <a:pt x="282" y="0"/>
                  </a:lnTo>
                  <a:close/>
                </a:path>
              </a:pathLst>
            </a:custGeom>
            <a:solidFill>
              <a:srgbClr val="000000">
                <a:alpha val="13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6" name="Google Shape;1296;p31"/>
            <p:cNvSpPr/>
            <p:nvPr/>
          </p:nvSpPr>
          <p:spPr>
            <a:xfrm>
              <a:off x="6107061" y="1831798"/>
              <a:ext cx="9059" cy="9026"/>
            </a:xfrm>
            <a:custGeom>
              <a:rect b="b" l="l" r="r" t="t"/>
              <a:pathLst>
                <a:path extrusionOk="0" h="281" w="282">
                  <a:moveTo>
                    <a:pt x="1" y="0"/>
                  </a:moveTo>
                  <a:lnTo>
                    <a:pt x="1" y="281"/>
                  </a:lnTo>
                  <a:lnTo>
                    <a:pt x="282" y="281"/>
                  </a:lnTo>
                  <a:lnTo>
                    <a:pt x="282" y="0"/>
                  </a:lnTo>
                  <a:close/>
                </a:path>
              </a:pathLst>
            </a:custGeom>
            <a:solidFill>
              <a:srgbClr val="000000">
                <a:alpha val="13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7" name="Google Shape;1297;p31"/>
            <p:cNvSpPr/>
            <p:nvPr/>
          </p:nvSpPr>
          <p:spPr>
            <a:xfrm>
              <a:off x="6125082" y="1831798"/>
              <a:ext cx="8994" cy="9026"/>
            </a:xfrm>
            <a:custGeom>
              <a:rect b="b" l="l" r="r" t="t"/>
              <a:pathLst>
                <a:path extrusionOk="0" h="281" w="280">
                  <a:moveTo>
                    <a:pt x="0" y="0"/>
                  </a:moveTo>
                  <a:lnTo>
                    <a:pt x="0" y="281"/>
                  </a:lnTo>
                  <a:lnTo>
                    <a:pt x="280" y="281"/>
                  </a:lnTo>
                  <a:lnTo>
                    <a:pt x="280" y="0"/>
                  </a:lnTo>
                  <a:close/>
                </a:path>
              </a:pathLst>
            </a:custGeom>
            <a:solidFill>
              <a:srgbClr val="000000">
                <a:alpha val="13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8" name="Google Shape;1298;p31"/>
            <p:cNvSpPr/>
            <p:nvPr/>
          </p:nvSpPr>
          <p:spPr>
            <a:xfrm>
              <a:off x="6053124" y="1831798"/>
              <a:ext cx="9059" cy="9026"/>
            </a:xfrm>
            <a:custGeom>
              <a:rect b="b" l="l" r="r" t="t"/>
              <a:pathLst>
                <a:path extrusionOk="0" h="281" w="282">
                  <a:moveTo>
                    <a:pt x="1" y="0"/>
                  </a:moveTo>
                  <a:lnTo>
                    <a:pt x="1" y="281"/>
                  </a:lnTo>
                  <a:lnTo>
                    <a:pt x="281" y="281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rgbClr val="000000">
                <a:alpha val="13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9" name="Google Shape;1299;p31"/>
            <p:cNvSpPr/>
            <p:nvPr/>
          </p:nvSpPr>
          <p:spPr>
            <a:xfrm>
              <a:off x="6087915" y="1785989"/>
              <a:ext cx="8962" cy="8962"/>
            </a:xfrm>
            <a:custGeom>
              <a:rect b="b" l="l" r="r" t="t"/>
              <a:pathLst>
                <a:path extrusionOk="0" h="279" w="279">
                  <a:moveTo>
                    <a:pt x="139" y="0"/>
                  </a:moveTo>
                  <a:cubicBezTo>
                    <a:pt x="63" y="0"/>
                    <a:pt x="0" y="62"/>
                    <a:pt x="0" y="139"/>
                  </a:cubicBezTo>
                  <a:cubicBezTo>
                    <a:pt x="0" y="216"/>
                    <a:pt x="63" y="278"/>
                    <a:pt x="139" y="278"/>
                  </a:cubicBezTo>
                  <a:cubicBezTo>
                    <a:pt x="216" y="278"/>
                    <a:pt x="278" y="216"/>
                    <a:pt x="278" y="139"/>
                  </a:cubicBezTo>
                  <a:cubicBezTo>
                    <a:pt x="278" y="62"/>
                    <a:pt x="216" y="0"/>
                    <a:pt x="139" y="0"/>
                  </a:cubicBezTo>
                  <a:close/>
                </a:path>
              </a:pathLst>
            </a:custGeom>
            <a:solidFill>
              <a:srgbClr val="9CE6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0" name="Google Shape;1300;p31"/>
            <p:cNvSpPr/>
            <p:nvPr/>
          </p:nvSpPr>
          <p:spPr>
            <a:xfrm>
              <a:off x="6105872" y="1785989"/>
              <a:ext cx="8962" cy="8962"/>
            </a:xfrm>
            <a:custGeom>
              <a:rect b="b" l="l" r="r" t="t"/>
              <a:pathLst>
                <a:path extrusionOk="0" h="279" w="279">
                  <a:moveTo>
                    <a:pt x="139" y="0"/>
                  </a:moveTo>
                  <a:cubicBezTo>
                    <a:pt x="63" y="0"/>
                    <a:pt x="0" y="62"/>
                    <a:pt x="0" y="139"/>
                  </a:cubicBezTo>
                  <a:cubicBezTo>
                    <a:pt x="0" y="216"/>
                    <a:pt x="63" y="278"/>
                    <a:pt x="139" y="278"/>
                  </a:cubicBezTo>
                  <a:cubicBezTo>
                    <a:pt x="216" y="278"/>
                    <a:pt x="278" y="216"/>
                    <a:pt x="278" y="139"/>
                  </a:cubicBezTo>
                  <a:cubicBezTo>
                    <a:pt x="278" y="62"/>
                    <a:pt x="216" y="0"/>
                    <a:pt x="139" y="0"/>
                  </a:cubicBezTo>
                  <a:close/>
                </a:path>
              </a:pathLst>
            </a:custGeom>
            <a:solidFill>
              <a:srgbClr val="9CE6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1" name="Google Shape;1301;p31"/>
            <p:cNvSpPr/>
            <p:nvPr/>
          </p:nvSpPr>
          <p:spPr>
            <a:xfrm>
              <a:off x="6190905" y="1648563"/>
              <a:ext cx="8962" cy="8994"/>
            </a:xfrm>
            <a:custGeom>
              <a:rect b="b" l="l" r="r" t="t"/>
              <a:pathLst>
                <a:path extrusionOk="0" h="280" w="279">
                  <a:moveTo>
                    <a:pt x="140" y="0"/>
                  </a:moveTo>
                  <a:cubicBezTo>
                    <a:pt x="63" y="0"/>
                    <a:pt x="1" y="63"/>
                    <a:pt x="1" y="139"/>
                  </a:cubicBezTo>
                  <a:cubicBezTo>
                    <a:pt x="1" y="216"/>
                    <a:pt x="63" y="280"/>
                    <a:pt x="140" y="280"/>
                  </a:cubicBezTo>
                  <a:cubicBezTo>
                    <a:pt x="217" y="280"/>
                    <a:pt x="279" y="216"/>
                    <a:pt x="279" y="139"/>
                  </a:cubicBezTo>
                  <a:cubicBezTo>
                    <a:pt x="279" y="63"/>
                    <a:pt x="217" y="0"/>
                    <a:pt x="140" y="0"/>
                  </a:cubicBezTo>
                  <a:close/>
                </a:path>
              </a:pathLst>
            </a:custGeom>
            <a:solidFill>
              <a:srgbClr val="000000">
                <a:alpha val="13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2" name="Google Shape;1302;p31"/>
            <p:cNvSpPr/>
            <p:nvPr/>
          </p:nvSpPr>
          <p:spPr>
            <a:xfrm>
              <a:off x="6208862" y="1648563"/>
              <a:ext cx="9026" cy="8994"/>
            </a:xfrm>
            <a:custGeom>
              <a:rect b="b" l="l" r="r" t="t"/>
              <a:pathLst>
                <a:path extrusionOk="0" h="280" w="281">
                  <a:moveTo>
                    <a:pt x="140" y="0"/>
                  </a:moveTo>
                  <a:cubicBezTo>
                    <a:pt x="63" y="0"/>
                    <a:pt x="1" y="63"/>
                    <a:pt x="1" y="139"/>
                  </a:cubicBezTo>
                  <a:cubicBezTo>
                    <a:pt x="1" y="216"/>
                    <a:pt x="63" y="280"/>
                    <a:pt x="140" y="280"/>
                  </a:cubicBezTo>
                  <a:cubicBezTo>
                    <a:pt x="216" y="280"/>
                    <a:pt x="280" y="216"/>
                    <a:pt x="280" y="139"/>
                  </a:cubicBezTo>
                  <a:cubicBezTo>
                    <a:pt x="280" y="63"/>
                    <a:pt x="216" y="0"/>
                    <a:pt x="140" y="0"/>
                  </a:cubicBezTo>
                  <a:close/>
                </a:path>
              </a:pathLst>
            </a:custGeom>
            <a:solidFill>
              <a:srgbClr val="000000">
                <a:alpha val="13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3" name="Google Shape;1303;p31"/>
            <p:cNvSpPr/>
            <p:nvPr/>
          </p:nvSpPr>
          <p:spPr>
            <a:xfrm>
              <a:off x="6226819" y="1648563"/>
              <a:ext cx="8994" cy="8994"/>
            </a:xfrm>
            <a:custGeom>
              <a:rect b="b" l="l" r="r" t="t"/>
              <a:pathLst>
                <a:path extrusionOk="0" h="280" w="280">
                  <a:moveTo>
                    <a:pt x="140" y="0"/>
                  </a:moveTo>
                  <a:cubicBezTo>
                    <a:pt x="63" y="0"/>
                    <a:pt x="1" y="63"/>
                    <a:pt x="1" y="139"/>
                  </a:cubicBezTo>
                  <a:cubicBezTo>
                    <a:pt x="1" y="216"/>
                    <a:pt x="63" y="280"/>
                    <a:pt x="140" y="280"/>
                  </a:cubicBezTo>
                  <a:cubicBezTo>
                    <a:pt x="218" y="280"/>
                    <a:pt x="280" y="216"/>
                    <a:pt x="280" y="139"/>
                  </a:cubicBezTo>
                  <a:cubicBezTo>
                    <a:pt x="280" y="63"/>
                    <a:pt x="218" y="0"/>
                    <a:pt x="140" y="0"/>
                  </a:cubicBezTo>
                  <a:close/>
                </a:path>
              </a:pathLst>
            </a:custGeom>
            <a:solidFill>
              <a:srgbClr val="000000">
                <a:alpha val="13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4" name="Google Shape;1304;p31"/>
            <p:cNvSpPr/>
            <p:nvPr/>
          </p:nvSpPr>
          <p:spPr>
            <a:xfrm>
              <a:off x="6186118" y="1594659"/>
              <a:ext cx="22775" cy="8994"/>
            </a:xfrm>
            <a:custGeom>
              <a:rect b="b" l="l" r="r" t="t"/>
              <a:pathLst>
                <a:path extrusionOk="0" h="280" w="709">
                  <a:moveTo>
                    <a:pt x="140" y="1"/>
                  </a:moveTo>
                  <a:cubicBezTo>
                    <a:pt x="65" y="1"/>
                    <a:pt x="1" y="64"/>
                    <a:pt x="1" y="141"/>
                  </a:cubicBezTo>
                  <a:cubicBezTo>
                    <a:pt x="1" y="216"/>
                    <a:pt x="63" y="280"/>
                    <a:pt x="140" y="280"/>
                  </a:cubicBezTo>
                  <a:lnTo>
                    <a:pt x="570" y="280"/>
                  </a:lnTo>
                  <a:cubicBezTo>
                    <a:pt x="645" y="280"/>
                    <a:pt x="709" y="216"/>
                    <a:pt x="709" y="141"/>
                  </a:cubicBezTo>
                  <a:cubicBezTo>
                    <a:pt x="709" y="64"/>
                    <a:pt x="647" y="1"/>
                    <a:pt x="570" y="1"/>
                  </a:cubicBezTo>
                  <a:close/>
                </a:path>
              </a:pathLst>
            </a:custGeom>
            <a:solidFill>
              <a:srgbClr val="000000">
                <a:alpha val="13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5" name="Google Shape;1305;p31"/>
            <p:cNvSpPr/>
            <p:nvPr/>
          </p:nvSpPr>
          <p:spPr>
            <a:xfrm>
              <a:off x="6113068" y="1594659"/>
              <a:ext cx="64020" cy="8994"/>
            </a:xfrm>
            <a:custGeom>
              <a:rect b="b" l="l" r="r" t="t"/>
              <a:pathLst>
                <a:path extrusionOk="0" h="280" w="1993">
                  <a:moveTo>
                    <a:pt x="140" y="1"/>
                  </a:moveTo>
                  <a:cubicBezTo>
                    <a:pt x="64" y="1"/>
                    <a:pt x="1" y="64"/>
                    <a:pt x="1" y="141"/>
                  </a:cubicBezTo>
                  <a:cubicBezTo>
                    <a:pt x="1" y="216"/>
                    <a:pt x="63" y="280"/>
                    <a:pt x="140" y="280"/>
                  </a:cubicBezTo>
                  <a:lnTo>
                    <a:pt x="1854" y="280"/>
                  </a:lnTo>
                  <a:cubicBezTo>
                    <a:pt x="1932" y="280"/>
                    <a:pt x="1993" y="216"/>
                    <a:pt x="1993" y="141"/>
                  </a:cubicBezTo>
                  <a:cubicBezTo>
                    <a:pt x="1993" y="64"/>
                    <a:pt x="1932" y="1"/>
                    <a:pt x="1854" y="1"/>
                  </a:cubicBezTo>
                  <a:close/>
                </a:path>
              </a:pathLst>
            </a:custGeom>
            <a:solidFill>
              <a:srgbClr val="000000">
                <a:alpha val="13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6" name="Google Shape;1306;p31"/>
            <p:cNvSpPr/>
            <p:nvPr/>
          </p:nvSpPr>
          <p:spPr>
            <a:xfrm>
              <a:off x="6134655" y="1612648"/>
              <a:ext cx="52681" cy="8962"/>
            </a:xfrm>
            <a:custGeom>
              <a:rect b="b" l="l" r="r" t="t"/>
              <a:pathLst>
                <a:path extrusionOk="0" h="279" w="1640">
                  <a:moveTo>
                    <a:pt x="139" y="1"/>
                  </a:moveTo>
                  <a:cubicBezTo>
                    <a:pt x="64" y="1"/>
                    <a:pt x="0" y="62"/>
                    <a:pt x="0" y="140"/>
                  </a:cubicBezTo>
                  <a:cubicBezTo>
                    <a:pt x="0" y="215"/>
                    <a:pt x="61" y="279"/>
                    <a:pt x="139" y="279"/>
                  </a:cubicBezTo>
                  <a:lnTo>
                    <a:pt x="1500" y="279"/>
                  </a:lnTo>
                  <a:cubicBezTo>
                    <a:pt x="1577" y="279"/>
                    <a:pt x="1639" y="215"/>
                    <a:pt x="1639" y="140"/>
                  </a:cubicBezTo>
                  <a:cubicBezTo>
                    <a:pt x="1639" y="63"/>
                    <a:pt x="1578" y="1"/>
                    <a:pt x="1500" y="1"/>
                  </a:cubicBezTo>
                  <a:close/>
                </a:path>
              </a:pathLst>
            </a:custGeom>
            <a:solidFill>
              <a:srgbClr val="000000">
                <a:alpha val="13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7" name="Google Shape;1307;p31"/>
            <p:cNvSpPr/>
            <p:nvPr/>
          </p:nvSpPr>
          <p:spPr>
            <a:xfrm>
              <a:off x="6135201" y="1630606"/>
              <a:ext cx="91356" cy="8962"/>
            </a:xfrm>
            <a:custGeom>
              <a:rect b="b" l="l" r="r" t="t"/>
              <a:pathLst>
                <a:path extrusionOk="0" h="279" w="2844">
                  <a:moveTo>
                    <a:pt x="141" y="1"/>
                  </a:moveTo>
                  <a:cubicBezTo>
                    <a:pt x="64" y="1"/>
                    <a:pt x="1" y="61"/>
                    <a:pt x="1" y="140"/>
                  </a:cubicBezTo>
                  <a:cubicBezTo>
                    <a:pt x="1" y="216"/>
                    <a:pt x="63" y="279"/>
                    <a:pt x="141" y="279"/>
                  </a:cubicBezTo>
                  <a:lnTo>
                    <a:pt x="2703" y="279"/>
                  </a:lnTo>
                  <a:cubicBezTo>
                    <a:pt x="2780" y="279"/>
                    <a:pt x="2844" y="216"/>
                    <a:pt x="2842" y="140"/>
                  </a:cubicBezTo>
                  <a:cubicBezTo>
                    <a:pt x="2842" y="64"/>
                    <a:pt x="2780" y="1"/>
                    <a:pt x="2703" y="1"/>
                  </a:cubicBezTo>
                  <a:close/>
                </a:path>
              </a:pathLst>
            </a:custGeom>
            <a:solidFill>
              <a:srgbClr val="000000">
                <a:alpha val="13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8" name="Google Shape;1308;p31"/>
            <p:cNvSpPr/>
            <p:nvPr/>
          </p:nvSpPr>
          <p:spPr>
            <a:xfrm>
              <a:off x="6095400" y="1630606"/>
              <a:ext cx="30870" cy="8962"/>
            </a:xfrm>
            <a:custGeom>
              <a:rect b="b" l="l" r="r" t="t"/>
              <a:pathLst>
                <a:path extrusionOk="0" h="279" w="961">
                  <a:moveTo>
                    <a:pt x="140" y="1"/>
                  </a:moveTo>
                  <a:cubicBezTo>
                    <a:pt x="64" y="1"/>
                    <a:pt x="1" y="61"/>
                    <a:pt x="1" y="140"/>
                  </a:cubicBezTo>
                  <a:cubicBezTo>
                    <a:pt x="1" y="216"/>
                    <a:pt x="63" y="279"/>
                    <a:pt x="140" y="279"/>
                  </a:cubicBezTo>
                  <a:lnTo>
                    <a:pt x="820" y="279"/>
                  </a:lnTo>
                  <a:cubicBezTo>
                    <a:pt x="898" y="279"/>
                    <a:pt x="960" y="216"/>
                    <a:pt x="960" y="140"/>
                  </a:cubicBezTo>
                  <a:cubicBezTo>
                    <a:pt x="960" y="64"/>
                    <a:pt x="898" y="1"/>
                    <a:pt x="820" y="1"/>
                  </a:cubicBezTo>
                  <a:close/>
                </a:path>
              </a:pathLst>
            </a:custGeom>
            <a:solidFill>
              <a:srgbClr val="000000">
                <a:alpha val="13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9" name="Google Shape;1309;p31"/>
            <p:cNvSpPr/>
            <p:nvPr/>
          </p:nvSpPr>
          <p:spPr>
            <a:xfrm>
              <a:off x="6086116" y="1648563"/>
              <a:ext cx="95821" cy="8994"/>
            </a:xfrm>
            <a:custGeom>
              <a:rect b="b" l="l" r="r" t="t"/>
              <a:pathLst>
                <a:path extrusionOk="0" h="280" w="2983">
                  <a:moveTo>
                    <a:pt x="139" y="0"/>
                  </a:moveTo>
                  <a:cubicBezTo>
                    <a:pt x="64" y="0"/>
                    <a:pt x="0" y="64"/>
                    <a:pt x="0" y="139"/>
                  </a:cubicBezTo>
                  <a:cubicBezTo>
                    <a:pt x="0" y="216"/>
                    <a:pt x="62" y="280"/>
                    <a:pt x="139" y="280"/>
                  </a:cubicBezTo>
                  <a:lnTo>
                    <a:pt x="2843" y="280"/>
                  </a:lnTo>
                  <a:cubicBezTo>
                    <a:pt x="2921" y="280"/>
                    <a:pt x="2982" y="216"/>
                    <a:pt x="2982" y="139"/>
                  </a:cubicBezTo>
                  <a:cubicBezTo>
                    <a:pt x="2982" y="64"/>
                    <a:pt x="2921" y="0"/>
                    <a:pt x="2843" y="0"/>
                  </a:cubicBezTo>
                  <a:close/>
                </a:path>
              </a:pathLst>
            </a:custGeom>
            <a:solidFill>
              <a:srgbClr val="000000">
                <a:alpha val="13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0" name="Google Shape;1310;p31"/>
            <p:cNvSpPr/>
            <p:nvPr/>
          </p:nvSpPr>
          <p:spPr>
            <a:xfrm>
              <a:off x="6143008" y="1776962"/>
              <a:ext cx="8962" cy="8994"/>
            </a:xfrm>
            <a:custGeom>
              <a:rect b="b" l="l" r="r" t="t"/>
              <a:pathLst>
                <a:path extrusionOk="0" h="280" w="279">
                  <a:moveTo>
                    <a:pt x="140" y="0"/>
                  </a:moveTo>
                  <a:cubicBezTo>
                    <a:pt x="63" y="0"/>
                    <a:pt x="1" y="63"/>
                    <a:pt x="1" y="139"/>
                  </a:cubicBezTo>
                  <a:cubicBezTo>
                    <a:pt x="1" y="217"/>
                    <a:pt x="63" y="280"/>
                    <a:pt x="140" y="280"/>
                  </a:cubicBezTo>
                  <a:cubicBezTo>
                    <a:pt x="217" y="280"/>
                    <a:pt x="279" y="217"/>
                    <a:pt x="279" y="139"/>
                  </a:cubicBezTo>
                  <a:cubicBezTo>
                    <a:pt x="279" y="63"/>
                    <a:pt x="217" y="0"/>
                    <a:pt x="140" y="0"/>
                  </a:cubicBezTo>
                  <a:close/>
                </a:path>
              </a:pathLst>
            </a:custGeom>
            <a:solidFill>
              <a:srgbClr val="000000">
                <a:alpha val="13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14" name="Shape 1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5" name="Google Shape;1315;p32"/>
          <p:cNvSpPr txBox="1"/>
          <p:nvPr>
            <p:ph type="title"/>
          </p:nvPr>
        </p:nvSpPr>
        <p:spPr>
          <a:xfrm>
            <a:off x="442475" y="647575"/>
            <a:ext cx="3595200" cy="396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chemeClr val="lt1"/>
                </a:solidFill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</a:rPr>
              <a:t>main.cpp</a:t>
            </a:r>
            <a:br>
              <a:rPr b="1" lang="en" sz="1100">
                <a:solidFill>
                  <a:schemeClr val="lt1"/>
                </a:solidFill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</a:rPr>
            </a:br>
            <a:r>
              <a:rPr lang="en" sz="1100">
                <a:solidFill>
                  <a:schemeClr val="lt1"/>
                </a:solidFill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</a:rPr>
              <a:t> • Program entry point</a:t>
            </a:r>
            <a:br>
              <a:rPr lang="en" sz="1100">
                <a:solidFill>
                  <a:schemeClr val="lt1"/>
                </a:solidFill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</a:rPr>
            </a:br>
            <a:r>
              <a:rPr lang="en" sz="1100">
                <a:solidFill>
                  <a:schemeClr val="lt1"/>
                </a:solidFill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</a:rPr>
              <a:t> • Reads the .asm file</a:t>
            </a:r>
            <a:br>
              <a:rPr lang="en" sz="1100">
                <a:solidFill>
                  <a:schemeClr val="lt1"/>
                </a:solidFill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</a:rPr>
            </a:br>
            <a:r>
              <a:rPr lang="en" sz="1100">
                <a:solidFill>
                  <a:schemeClr val="lt1"/>
                </a:solidFill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</a:rPr>
              <a:t> • Creates the CPU object</a:t>
            </a:r>
            <a:br>
              <a:rPr lang="en" sz="1100">
                <a:solidFill>
                  <a:schemeClr val="lt1"/>
                </a:solidFill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</a:rPr>
            </a:br>
            <a:r>
              <a:rPr lang="en" sz="1100">
                <a:solidFill>
                  <a:schemeClr val="lt1"/>
                </a:solidFill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</a:rPr>
              <a:t> • Starts the simulation loop</a:t>
            </a:r>
            <a:endParaRPr sz="1100">
              <a:solidFill>
                <a:schemeClr val="lt1"/>
              </a:solidFill>
              <a:highlight>
                <a:srgbClr val="000000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chemeClr val="lt1"/>
                </a:solidFill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</a:rPr>
              <a:t>parser.cpp / parser.h</a:t>
            </a:r>
            <a:br>
              <a:rPr b="1" lang="en" sz="1100">
                <a:solidFill>
                  <a:schemeClr val="lt1"/>
                </a:solidFill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</a:rPr>
            </a:br>
            <a:r>
              <a:rPr lang="en" sz="1100">
                <a:solidFill>
                  <a:schemeClr val="lt1"/>
                </a:solidFill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</a:rPr>
              <a:t> • Reads the assembly file</a:t>
            </a:r>
            <a:br>
              <a:rPr lang="en" sz="1100">
                <a:solidFill>
                  <a:schemeClr val="lt1"/>
                </a:solidFill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</a:rPr>
            </a:br>
            <a:r>
              <a:rPr lang="en" sz="1100">
                <a:solidFill>
                  <a:schemeClr val="lt1"/>
                </a:solidFill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</a:rPr>
              <a:t> • Converts raw text into structured </a:t>
            </a:r>
            <a:br>
              <a:rPr lang="en" sz="1100">
                <a:solidFill>
                  <a:schemeClr val="lt1"/>
                </a:solidFill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</a:rPr>
            </a:br>
            <a:r>
              <a:rPr lang="en" sz="1100">
                <a:solidFill>
                  <a:schemeClr val="lt1"/>
                </a:solidFill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</a:rPr>
              <a:t>   Instruction objects</a:t>
            </a:r>
            <a:br>
              <a:rPr lang="en" sz="1100">
                <a:solidFill>
                  <a:schemeClr val="lt1"/>
                </a:solidFill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</a:rPr>
            </a:br>
            <a:r>
              <a:rPr lang="en" sz="1100">
                <a:solidFill>
                  <a:schemeClr val="lt1"/>
                </a:solidFill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</a:rPr>
              <a:t> • Resolves labels for branches and jumps</a:t>
            </a:r>
            <a:endParaRPr sz="1100">
              <a:solidFill>
                <a:schemeClr val="lt1"/>
              </a:solidFill>
              <a:highlight>
                <a:srgbClr val="000000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chemeClr val="lt1"/>
                </a:solidFill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</a:rPr>
              <a:t>cpu.cpp / cpu.h</a:t>
            </a:r>
            <a:br>
              <a:rPr b="1" lang="en" sz="1100">
                <a:solidFill>
                  <a:schemeClr val="lt1"/>
                </a:solidFill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</a:rPr>
            </a:br>
            <a:r>
              <a:rPr lang="en" sz="1100">
                <a:solidFill>
                  <a:schemeClr val="lt1"/>
                </a:solidFill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</a:rPr>
              <a:t> • Holds the CPU state:</a:t>
            </a:r>
            <a:br>
              <a:rPr lang="en" sz="1100">
                <a:solidFill>
                  <a:schemeClr val="lt1"/>
                </a:solidFill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</a:rPr>
            </a:br>
            <a:r>
              <a:rPr lang="en" sz="1100">
                <a:solidFill>
                  <a:schemeClr val="lt1"/>
                </a:solidFill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</a:rPr>
              <a:t> – Register file</a:t>
            </a:r>
            <a:br>
              <a:rPr lang="en" sz="1100">
                <a:solidFill>
                  <a:schemeClr val="lt1"/>
                </a:solidFill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</a:rPr>
            </a:br>
            <a:r>
              <a:rPr lang="en" sz="1100">
                <a:solidFill>
                  <a:schemeClr val="lt1"/>
                </a:solidFill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</a:rPr>
              <a:t> – Memory</a:t>
            </a:r>
            <a:br>
              <a:rPr lang="en" sz="1100">
                <a:solidFill>
                  <a:schemeClr val="lt1"/>
                </a:solidFill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</a:rPr>
            </a:br>
            <a:r>
              <a:rPr lang="en" sz="1100">
                <a:solidFill>
                  <a:schemeClr val="lt1"/>
                </a:solidFill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</a:rPr>
              <a:t> – Program Counter (PC)</a:t>
            </a:r>
            <a:br>
              <a:rPr lang="en" sz="1100">
                <a:solidFill>
                  <a:schemeClr val="lt1"/>
                </a:solidFill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</a:rPr>
            </a:br>
            <a:r>
              <a:rPr lang="en" sz="1100">
                <a:solidFill>
                  <a:schemeClr val="lt1"/>
                </a:solidFill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</a:rPr>
              <a:t> – Pipeline registers (IF/ID, ID/EX, EX/MEM, MEM/WB)</a:t>
            </a:r>
            <a:br>
              <a:rPr lang="en" sz="1100">
                <a:solidFill>
                  <a:schemeClr val="lt1"/>
                </a:solidFill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</a:rPr>
            </a:br>
            <a:r>
              <a:rPr lang="en" sz="1100">
                <a:solidFill>
                  <a:schemeClr val="lt1"/>
                </a:solidFill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</a:rPr>
              <a:t> • Runs the pipeline each cycle</a:t>
            </a:r>
            <a:br>
              <a:rPr lang="en" sz="1100">
                <a:solidFill>
                  <a:schemeClr val="lt1"/>
                </a:solidFill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</a:rPr>
            </a:br>
            <a:r>
              <a:rPr lang="en" sz="1100">
                <a:solidFill>
                  <a:schemeClr val="lt1"/>
                </a:solidFill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</a:rPr>
              <a:t> • Manages branching, flushing, and advancing stages</a:t>
            </a:r>
            <a:endParaRPr sz="1100">
              <a:solidFill>
                <a:schemeClr val="lt1"/>
              </a:solidFill>
              <a:highlight>
                <a:srgbClr val="000000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b="1" sz="1100">
              <a:solidFill>
                <a:schemeClr val="lt1"/>
              </a:solidFill>
              <a:highlight>
                <a:srgbClr val="000000"/>
              </a:highlight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1316" name="Google Shape;1316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73450" y="589500"/>
            <a:ext cx="2654275" cy="4193401"/>
          </a:xfrm>
          <a:prstGeom prst="rect">
            <a:avLst/>
          </a:prstGeom>
          <a:noFill/>
          <a:ln>
            <a:noFill/>
          </a:ln>
        </p:spPr>
      </p:pic>
      <p:sp>
        <p:nvSpPr>
          <p:cNvPr id="1317" name="Google Shape;1317;p32"/>
          <p:cNvSpPr txBox="1"/>
          <p:nvPr/>
        </p:nvSpPr>
        <p:spPr>
          <a:xfrm>
            <a:off x="3191575" y="647575"/>
            <a:ext cx="3000000" cy="264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highlight>
                  <a:srgbClr val="000000"/>
                </a:highlight>
              </a:rPr>
              <a:t>stages.cpp / stages.h</a:t>
            </a:r>
            <a:br>
              <a:rPr lang="en" sz="1100">
                <a:solidFill>
                  <a:schemeClr val="lt1"/>
                </a:solidFill>
                <a:highlight>
                  <a:srgbClr val="000000"/>
                </a:highlight>
              </a:rPr>
            </a:br>
            <a:r>
              <a:rPr lang="en" sz="1100">
                <a:solidFill>
                  <a:schemeClr val="lt1"/>
                </a:solidFill>
                <a:highlight>
                  <a:srgbClr val="000000"/>
                </a:highlight>
              </a:rPr>
              <a:t> • Implements logic for each pipeline stage:</a:t>
            </a:r>
            <a:br>
              <a:rPr lang="en" sz="1100">
                <a:solidFill>
                  <a:schemeClr val="lt1"/>
                </a:solidFill>
                <a:highlight>
                  <a:srgbClr val="000000"/>
                </a:highlight>
              </a:rPr>
            </a:br>
            <a:r>
              <a:rPr lang="en" sz="1100">
                <a:solidFill>
                  <a:schemeClr val="lt1"/>
                </a:solidFill>
                <a:highlight>
                  <a:srgbClr val="000000"/>
                </a:highlight>
              </a:rPr>
              <a:t> – IF: Instruction Fetch</a:t>
            </a:r>
            <a:br>
              <a:rPr lang="en" sz="1100">
                <a:solidFill>
                  <a:schemeClr val="lt1"/>
                </a:solidFill>
                <a:highlight>
                  <a:srgbClr val="000000"/>
                </a:highlight>
              </a:rPr>
            </a:br>
            <a:r>
              <a:rPr lang="en" sz="1100">
                <a:solidFill>
                  <a:schemeClr val="lt1"/>
                </a:solidFill>
                <a:highlight>
                  <a:srgbClr val="000000"/>
                </a:highlight>
              </a:rPr>
              <a:t> – ID: Instruction Decode &amp; register read</a:t>
            </a:r>
            <a:br>
              <a:rPr lang="en" sz="1100">
                <a:solidFill>
                  <a:schemeClr val="lt1"/>
                </a:solidFill>
                <a:highlight>
                  <a:srgbClr val="000000"/>
                </a:highlight>
              </a:rPr>
            </a:br>
            <a:r>
              <a:rPr lang="en" sz="1100">
                <a:solidFill>
                  <a:schemeClr val="lt1"/>
                </a:solidFill>
                <a:highlight>
                  <a:srgbClr val="000000"/>
                </a:highlight>
              </a:rPr>
              <a:t> – EX: ALU operation &amp; branch decision</a:t>
            </a:r>
            <a:br>
              <a:rPr lang="en" sz="1100">
                <a:solidFill>
                  <a:schemeClr val="lt1"/>
                </a:solidFill>
                <a:highlight>
                  <a:srgbClr val="000000"/>
                </a:highlight>
              </a:rPr>
            </a:br>
            <a:r>
              <a:rPr lang="en" sz="1100">
                <a:solidFill>
                  <a:schemeClr val="lt1"/>
                </a:solidFill>
                <a:highlight>
                  <a:srgbClr val="000000"/>
                </a:highlight>
              </a:rPr>
              <a:t> – MEM: Memory load/store</a:t>
            </a:r>
            <a:br>
              <a:rPr lang="en" sz="1100">
                <a:solidFill>
                  <a:schemeClr val="lt1"/>
                </a:solidFill>
                <a:highlight>
                  <a:srgbClr val="000000"/>
                </a:highlight>
              </a:rPr>
            </a:br>
            <a:r>
              <a:rPr lang="en" sz="1100">
                <a:solidFill>
                  <a:schemeClr val="lt1"/>
                </a:solidFill>
                <a:highlight>
                  <a:srgbClr val="000000"/>
                </a:highlight>
              </a:rPr>
              <a:t> – WB: Write results back to registers</a:t>
            </a:r>
            <a:endParaRPr sz="1100">
              <a:solidFill>
                <a:schemeClr val="lt1"/>
              </a:solidFill>
              <a:highlight>
                <a:srgbClr val="000000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100">
                <a:solidFill>
                  <a:schemeClr val="lt1"/>
                </a:solidFill>
                <a:highlight>
                  <a:srgbClr val="000000"/>
                </a:highlight>
              </a:rPr>
              <a:t>debug.cpp / debug.h</a:t>
            </a:r>
            <a:br>
              <a:rPr lang="en" sz="1100">
                <a:solidFill>
                  <a:schemeClr val="lt1"/>
                </a:solidFill>
                <a:highlight>
                  <a:srgbClr val="000000"/>
                </a:highlight>
              </a:rPr>
            </a:br>
            <a:r>
              <a:rPr lang="en" sz="1100">
                <a:solidFill>
                  <a:schemeClr val="lt1"/>
                </a:solidFill>
                <a:highlight>
                  <a:srgbClr val="000000"/>
                </a:highlight>
              </a:rPr>
              <a:t> • Prints pipeline state each cycle in debug mode</a:t>
            </a:r>
            <a:br>
              <a:rPr lang="en" sz="1100">
                <a:solidFill>
                  <a:schemeClr val="lt1"/>
                </a:solidFill>
                <a:highlight>
                  <a:srgbClr val="000000"/>
                </a:highlight>
              </a:rPr>
            </a:br>
            <a:r>
              <a:rPr lang="en" sz="1100">
                <a:solidFill>
                  <a:schemeClr val="lt1"/>
                </a:solidFill>
                <a:highlight>
                  <a:srgbClr val="000000"/>
                </a:highlight>
              </a:rPr>
              <a:t> • Prints final register file and memory contents</a:t>
            </a:r>
            <a:endParaRPr sz="1100">
              <a:solidFill>
                <a:schemeClr val="lt1"/>
              </a:solidFill>
              <a:highlight>
                <a:srgbClr val="000000"/>
              </a:highlight>
            </a:endParaRPr>
          </a:p>
        </p:txBody>
      </p:sp>
      <p:sp>
        <p:nvSpPr>
          <p:cNvPr id="1318" name="Google Shape;1318;p32"/>
          <p:cNvSpPr txBox="1"/>
          <p:nvPr/>
        </p:nvSpPr>
        <p:spPr>
          <a:xfrm>
            <a:off x="1040247" y="219622"/>
            <a:ext cx="5328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Overview with Diagram</a:t>
            </a:r>
            <a:endParaRPr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2" name="Shape 1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3" name="Google Shape;1323;p33"/>
          <p:cNvSpPr txBox="1"/>
          <p:nvPr>
            <p:ph type="title"/>
          </p:nvPr>
        </p:nvSpPr>
        <p:spPr>
          <a:xfrm>
            <a:off x="470226" y="540000"/>
            <a:ext cx="7704000" cy="56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How the Simulator Executes</a:t>
            </a:r>
            <a:endParaRPr/>
          </a:p>
        </p:txBody>
      </p:sp>
      <p:sp>
        <p:nvSpPr>
          <p:cNvPr id="1324" name="Google Shape;1324;p33"/>
          <p:cNvSpPr txBox="1"/>
          <p:nvPr>
            <p:ph idx="1" type="body"/>
          </p:nvPr>
        </p:nvSpPr>
        <p:spPr>
          <a:xfrm>
            <a:off x="720000" y="1237083"/>
            <a:ext cx="7704000" cy="33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b="1" lang="en" sz="1100"/>
              <a:t>1. We begin by running main.cpp.</a:t>
            </a:r>
            <a:endParaRPr b="1" sz="1100"/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naheim"/>
              <a:buChar char="●"/>
            </a:pPr>
            <a:r>
              <a:rPr lang="en" sz="1100"/>
              <a:t>This is the entry point of the entire program.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</a:pPr>
            <a:r>
              <a:rPr lang="en" sz="1100"/>
              <a:t>It reads the .asm file we pass on in the command line.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</a:pPr>
            <a:r>
              <a:rPr lang="en" sz="1100"/>
              <a:t>It then </a:t>
            </a:r>
            <a:r>
              <a:rPr b="1" lang="en" sz="1100"/>
              <a:t>creates a CPU object</a:t>
            </a:r>
            <a:r>
              <a:rPr lang="en" sz="1100"/>
              <a:t> and hands the loaded instructions to it.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</a:pPr>
            <a:r>
              <a:rPr lang="en" sz="1100"/>
              <a:t>Finally, it calls </a:t>
            </a:r>
            <a:r>
              <a:rPr b="1" lang="en" sz="1100"/>
              <a:t>cpu.run()</a:t>
            </a:r>
            <a:r>
              <a:rPr lang="en" sz="1100"/>
              <a:t> to start the simulation.</a:t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100"/>
          </a:p>
        </p:txBody>
      </p:sp>
      <p:sp>
        <p:nvSpPr>
          <p:cNvPr id="1325" name="Google Shape;1325;p33"/>
          <p:cNvSpPr txBox="1"/>
          <p:nvPr/>
        </p:nvSpPr>
        <p:spPr>
          <a:xfrm>
            <a:off x="453300" y="2766025"/>
            <a:ext cx="3000000" cy="12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569CD6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DCDCAA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main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50">
                <a:solidFill>
                  <a:srgbClr val="569CD6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argc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050">
                <a:solidFill>
                  <a:srgbClr val="569CD6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char*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argv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[]) {</a:t>
            </a:r>
            <a:endParaRPr sz="10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050">
                <a:solidFill>
                  <a:srgbClr val="C586C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en" sz="10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argc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B5CEA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sz="10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" sz="1050">
                <a:solidFill>
                  <a:srgbClr val="DCDCAA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printUsage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argv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n" sz="1050">
                <a:solidFill>
                  <a:srgbClr val="B5CEA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]);</a:t>
            </a:r>
            <a:endParaRPr sz="10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" sz="1050">
                <a:solidFill>
                  <a:srgbClr val="C586C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B5CEA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}</a:t>
            </a:r>
            <a:endParaRPr sz="10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326" name="Google Shape;1326;p33"/>
          <p:cNvSpPr txBox="1"/>
          <p:nvPr/>
        </p:nvSpPr>
        <p:spPr>
          <a:xfrm>
            <a:off x="3570850" y="2766025"/>
            <a:ext cx="3000000" cy="18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6A9955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// Open input file</a:t>
            </a:r>
            <a:endParaRPr sz="1050">
              <a:solidFill>
                <a:srgbClr val="6A9955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050">
                <a:solidFill>
                  <a:srgbClr val="4EC9B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ifstream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inputFile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filename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0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050">
                <a:solidFill>
                  <a:srgbClr val="C586C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en" sz="1050">
                <a:solidFill>
                  <a:srgbClr val="DCDCAA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!</a:t>
            </a:r>
            <a:r>
              <a:rPr lang="en" sz="10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inputFile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sz="10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" sz="10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cerr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DCDCAA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&lt;&lt;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"Error: Could not open file '"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DCDCAA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&lt;&lt;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filename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DCDCAA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&lt;&lt;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"'"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DCDCAA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&lt;&lt;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DCDCAA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endl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" sz="1050">
                <a:solidFill>
                  <a:srgbClr val="C586C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B5CEA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}</a:t>
            </a:r>
            <a:endParaRPr sz="10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327" name="Google Shape;1327;p33" title="cod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4141" y="0"/>
            <a:ext cx="2159868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1" name="Shape 1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2" name="Google Shape;1332;p34"/>
          <p:cNvSpPr txBox="1"/>
          <p:nvPr>
            <p:ph type="title"/>
          </p:nvPr>
        </p:nvSpPr>
        <p:spPr>
          <a:xfrm>
            <a:off x="479477" y="540000"/>
            <a:ext cx="7704000" cy="56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Parsing the Assembly</a:t>
            </a:r>
            <a:endParaRPr/>
          </a:p>
        </p:txBody>
      </p:sp>
      <p:sp>
        <p:nvSpPr>
          <p:cNvPr id="1333" name="Google Shape;1333;p34"/>
          <p:cNvSpPr txBox="1"/>
          <p:nvPr>
            <p:ph idx="1" type="body"/>
          </p:nvPr>
        </p:nvSpPr>
        <p:spPr>
          <a:xfrm>
            <a:off x="720000" y="1237075"/>
            <a:ext cx="7704000" cy="35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b="1" lang="en" sz="1100"/>
              <a:t>2</a:t>
            </a:r>
            <a:r>
              <a:rPr b="1" lang="en" sz="1100"/>
              <a:t>. </a:t>
            </a:r>
            <a:r>
              <a:rPr b="1" lang="en" sz="1100"/>
              <a:t>After main.cpp loads the file, it uses Parser::parse() from parser.cpp.</a:t>
            </a:r>
            <a:endParaRPr b="1" sz="1100"/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Reads the raw text of the .asm file</a:t>
            </a: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Detects labels (like loop:) </a:t>
            </a: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Converts each instruction line into a structured Instruction object</a:t>
            </a: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Resolves label targets for BEQ and J</a:t>
            </a: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Returns a vector of decoded instructions to the CPU </a:t>
            </a:r>
            <a:br>
              <a:rPr lang="en" sz="1100"/>
            </a:b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The CPU cannot just read plain text. The parser turns the text into the Instruction objects </a:t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the pipeline will execute. It also removes comments.</a:t>
            </a:r>
            <a:endParaRPr sz="1100"/>
          </a:p>
        </p:txBody>
      </p:sp>
      <p:pic>
        <p:nvPicPr>
          <p:cNvPr id="1334" name="Google Shape;1334;p34" title="pars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56000" y="3825050"/>
            <a:ext cx="2988001" cy="1318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5" name="Google Shape;1335;p34" title="parse1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56000" y="0"/>
            <a:ext cx="2988001" cy="39813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35"/>
          <p:cNvSpPr txBox="1"/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CPU Setup</a:t>
            </a:r>
            <a:endParaRPr/>
          </a:p>
        </p:txBody>
      </p:sp>
      <p:sp>
        <p:nvSpPr>
          <p:cNvPr id="1341" name="Google Shape;1341;p35"/>
          <p:cNvSpPr txBox="1"/>
          <p:nvPr>
            <p:ph idx="1" type="body"/>
          </p:nvPr>
        </p:nvSpPr>
        <p:spPr>
          <a:xfrm>
            <a:off x="720000" y="1237075"/>
            <a:ext cx="7704000" cy="35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b="1" lang="en" sz="1100"/>
              <a:t>3. When main.cpp calls cpu.run(), the CPU has now:</a:t>
            </a:r>
            <a:endParaRPr b="1" sz="1100"/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Created a register file of 32 registers</a:t>
            </a: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Created a block of memory</a:t>
            </a: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Set program counter (PC) to 0</a:t>
            </a: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Four pipeline registers:</a:t>
            </a:r>
            <a:endParaRPr sz="1100"/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100"/>
              <a:t>IF/ID</a:t>
            </a:r>
            <a:endParaRPr sz="1100"/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100"/>
              <a:t>ID/EX</a:t>
            </a:r>
            <a:endParaRPr sz="1100"/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100"/>
              <a:t>EX/MEM</a:t>
            </a:r>
            <a:endParaRPr sz="1100"/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100"/>
              <a:t>MEM/WB</a:t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This matches the structure of a real life 5-stage MIPS pipeline. </a:t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At this moment, the CPU is fully initialized and ready to begin the pipeline.</a:t>
            </a:r>
            <a:endParaRPr sz="1100"/>
          </a:p>
        </p:txBody>
      </p:sp>
      <p:pic>
        <p:nvPicPr>
          <p:cNvPr id="1342" name="Google Shape;1342;p35" title="top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10625" y="0"/>
            <a:ext cx="2533374" cy="3220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3" name="Google Shape;1343;p35" title="botto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10625" y="3189315"/>
            <a:ext cx="2642150" cy="20016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7" name="Shape 1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8" name="Google Shape;1348;p36"/>
          <p:cNvSpPr txBox="1"/>
          <p:nvPr>
            <p:ph type="title"/>
          </p:nvPr>
        </p:nvSpPr>
        <p:spPr>
          <a:xfrm>
            <a:off x="479477" y="540000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Pipeline Execution </a:t>
            </a:r>
            <a:r>
              <a:rPr lang="en">
                <a:solidFill>
                  <a:schemeClr val="accent4"/>
                </a:solidFill>
              </a:rPr>
              <a:t>Begins</a:t>
            </a:r>
            <a:endParaRPr>
              <a:solidFill>
                <a:schemeClr val="accent4"/>
              </a:solidFill>
            </a:endParaRPr>
          </a:p>
        </p:txBody>
      </p:sp>
      <p:sp>
        <p:nvSpPr>
          <p:cNvPr id="1349" name="Google Shape;1349;p36"/>
          <p:cNvSpPr txBox="1"/>
          <p:nvPr>
            <p:ph idx="1" type="body"/>
          </p:nvPr>
        </p:nvSpPr>
        <p:spPr>
          <a:xfrm>
            <a:off x="720000" y="1237083"/>
            <a:ext cx="7704000" cy="336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cpu.run() prints the instruction binary (optional) and then enters a loop: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Each cycle calls: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cpu.stepPipeline()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advances all 5 pipeline stages.</a:t>
            </a:r>
            <a:endParaRPr/>
          </a:p>
        </p:txBody>
      </p:sp>
      <p:pic>
        <p:nvPicPr>
          <p:cNvPr id="1350" name="Google Shape;1350;p36" title="run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43703" y="0"/>
            <a:ext cx="2800295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4" name="Shape 1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5" name="Google Shape;1355;p37"/>
          <p:cNvSpPr txBox="1"/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STAGES</a:t>
            </a:r>
            <a:endParaRPr>
              <a:solidFill>
                <a:schemeClr val="accent4"/>
              </a:solidFill>
            </a:endParaRPr>
          </a:p>
        </p:txBody>
      </p:sp>
      <p:sp>
        <p:nvSpPr>
          <p:cNvPr id="1356" name="Google Shape;1356;p37"/>
          <p:cNvSpPr txBox="1"/>
          <p:nvPr>
            <p:ph idx="1" type="body"/>
          </p:nvPr>
        </p:nvSpPr>
        <p:spPr>
          <a:xfrm>
            <a:off x="442500" y="1104300"/>
            <a:ext cx="4131600" cy="336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/>
              <a:t>1. IF (Instruction Fetch)</a:t>
            </a:r>
            <a:endParaRPr b="1" sz="1100"/>
          </a:p>
          <a:p>
            <a:pPr indent="-29845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naheim"/>
              <a:buChar char="●"/>
            </a:pPr>
            <a:r>
              <a:rPr lang="en" sz="1100"/>
              <a:t>Reads the next instruction using the PC</a:t>
            </a:r>
            <a:endParaRPr sz="1100"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naheim"/>
              <a:buChar char="●"/>
            </a:pPr>
            <a:r>
              <a:rPr lang="en" sz="1100"/>
              <a:t>Places it into the IF/ID pipeline register</a:t>
            </a:r>
            <a:endParaRPr sz="1100"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naheim"/>
              <a:buChar char="●"/>
            </a:pPr>
            <a:r>
              <a:rPr lang="en" sz="1100"/>
              <a:t>Updates PC for the next instruction</a:t>
            </a:r>
            <a:endParaRPr sz="11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/>
              <a:t>2</a:t>
            </a:r>
            <a:r>
              <a:rPr b="1" lang="en" sz="1100"/>
              <a:t>. ID (Instruction Decode &amp; Register Read)</a:t>
            </a:r>
            <a:endParaRPr b="1" sz="1100"/>
          </a:p>
          <a:p>
            <a:pPr indent="-29845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naheim"/>
              <a:buChar char="●"/>
            </a:pPr>
            <a:r>
              <a:rPr lang="en" sz="1100"/>
              <a:t>Reads instruction from IF/ID</a:t>
            </a:r>
            <a:endParaRPr sz="1100"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naheim"/>
              <a:buChar char="●"/>
            </a:pPr>
            <a:r>
              <a:rPr lang="en" sz="1100"/>
              <a:t>Extracts opcode, registers, immediate</a:t>
            </a:r>
            <a:endParaRPr sz="1100"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naheim"/>
              <a:buChar char="●"/>
            </a:pPr>
            <a:r>
              <a:rPr lang="en" sz="1100"/>
              <a:t>Reads the register file (registers[rs], registers[rt])</a:t>
            </a:r>
            <a:endParaRPr sz="1100"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naheim"/>
              <a:buChar char="●"/>
            </a:pPr>
            <a:r>
              <a:rPr lang="en" sz="1100"/>
              <a:t>Generates the control signals needed by later stages</a:t>
            </a:r>
            <a:endParaRPr sz="1100"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naheim"/>
              <a:buChar char="●"/>
            </a:pPr>
            <a:r>
              <a:rPr lang="en" sz="1100"/>
              <a:t>Writes all of this into ID/EX</a:t>
            </a:r>
            <a:endParaRPr sz="11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/>
              <a:t>3. EX (Execute / ALU)</a:t>
            </a:r>
            <a:endParaRPr b="1" sz="1100"/>
          </a:p>
          <a:p>
            <a:pPr indent="-29845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naheim"/>
              <a:buChar char="●"/>
            </a:pPr>
            <a:r>
              <a:rPr lang="en" sz="1100"/>
              <a:t>Performs arithmetic and logic: ADD, SUB, MUL, AND, OR, shifts</a:t>
            </a:r>
            <a:endParaRPr sz="1100"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naheim"/>
              <a:buChar char="●"/>
            </a:pPr>
            <a:r>
              <a:rPr lang="en" sz="1100"/>
              <a:t>Calculates addresses for LW/SW</a:t>
            </a:r>
            <a:endParaRPr sz="1100"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naheim"/>
              <a:buChar char="●"/>
            </a:pPr>
            <a:r>
              <a:rPr lang="en" sz="1100"/>
              <a:t>Evaluates BEQ (branch taken or not) and Handles J (jump)</a:t>
            </a:r>
            <a:endParaRPr sz="1100"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naheim"/>
              <a:buChar char="●"/>
            </a:pPr>
            <a:r>
              <a:rPr lang="en" sz="1100"/>
              <a:t>Passes results to EX/MEM</a:t>
            </a:r>
            <a:endParaRPr sz="1100"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naheim"/>
              <a:buChar char="●"/>
            </a:pPr>
            <a:r>
              <a:rPr lang="en" sz="1100"/>
              <a:t>If a branch/jump is taken, CPU flushes incorrect instructions and updates PC</a:t>
            </a:r>
            <a:endParaRPr sz="11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7" name="Google Shape;1357;p37"/>
          <p:cNvSpPr txBox="1"/>
          <p:nvPr>
            <p:ph idx="1" type="body"/>
          </p:nvPr>
        </p:nvSpPr>
        <p:spPr>
          <a:xfrm>
            <a:off x="4448150" y="1104300"/>
            <a:ext cx="3613500" cy="37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/>
              <a:t>4. MEM (Memory access)</a:t>
            </a:r>
            <a:endParaRPr b="1" sz="1100"/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naheim"/>
              <a:buChar char="●"/>
            </a:pPr>
            <a:r>
              <a:rPr lang="en" sz="1100"/>
              <a:t>LW (Load Word): fetch a 32-bit value from memory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naheim"/>
              <a:buChar char="●"/>
            </a:pPr>
            <a:r>
              <a:rPr lang="en" sz="1100"/>
              <a:t>SW (Store Word): save a 32-bit value into memory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naheim"/>
              <a:buChar char="●"/>
            </a:pPr>
            <a:r>
              <a:rPr lang="en" sz="1100"/>
              <a:t>Uses the address computed in EX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naheim"/>
              <a:buChar char="●"/>
            </a:pPr>
            <a:r>
              <a:rPr lang="en" sz="1100"/>
              <a:t>Writes result into MEM/WB</a:t>
            </a:r>
            <a:endParaRPr sz="11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/>
              <a:t>5. WB (Write Back)</a:t>
            </a:r>
            <a:endParaRPr b="1" sz="1100"/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If regWrite is set, the result is written to the destination register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If the instruction was LW, the value comes from memory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Otherwise, it comes from the ALU</a:t>
            </a:r>
            <a:endParaRPr sz="11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1" name="Shape 1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2" name="Google Shape;1362;p38"/>
          <p:cNvSpPr txBox="1"/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Debug Output </a:t>
            </a:r>
            <a:endParaRPr/>
          </a:p>
        </p:txBody>
      </p:sp>
      <p:sp>
        <p:nvSpPr>
          <p:cNvPr id="1363" name="Google Shape;1363;p38"/>
          <p:cNvSpPr txBox="1"/>
          <p:nvPr>
            <p:ph idx="1" type="body"/>
          </p:nvPr>
        </p:nvSpPr>
        <p:spPr>
          <a:xfrm>
            <a:off x="720000" y="1237083"/>
            <a:ext cx="7704000" cy="336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If --debug is used, each cycle prints:</a:t>
            </a:r>
            <a:endParaRPr b="1"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Pipeline registers (IF/ID, ID/EX, EX/MEM, MEM/WB)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Register file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Control signal</a:t>
            </a:r>
            <a:r>
              <a:rPr lang="en" sz="1100"/>
              <a:t>s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PC value</a:t>
            </a:r>
            <a:endParaRPr sz="11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/>
          </a:p>
        </p:txBody>
      </p:sp>
      <p:pic>
        <p:nvPicPr>
          <p:cNvPr id="1364" name="Google Shape;1364;p38" title="print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188075"/>
            <a:ext cx="3871025" cy="195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5" name="Google Shape;1365;p38" title="1print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8948" y="0"/>
            <a:ext cx="3295055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 Computer Science Degree for College by Slidesgo">
  <a:themeElements>
    <a:clrScheme name="Simple Light">
      <a:dk1>
        <a:srgbClr val="000000"/>
      </a:dk1>
      <a:lt1>
        <a:srgbClr val="FFFFFF"/>
      </a:lt1>
      <a:dk2>
        <a:srgbClr val="ECE5B4"/>
      </a:dk2>
      <a:lt2>
        <a:srgbClr val="F673A9"/>
      </a:lt2>
      <a:accent1>
        <a:srgbClr val="D899B3"/>
      </a:accent1>
      <a:accent2>
        <a:srgbClr val="9A4496"/>
      </a:accent2>
      <a:accent3>
        <a:srgbClr val="7EC8D4"/>
      </a:accent3>
      <a:accent4>
        <a:srgbClr val="6AA4D6"/>
      </a:accent4>
      <a:accent5>
        <a:srgbClr val="06467E"/>
      </a:accent5>
      <a:accent6>
        <a:srgbClr val="2F2B19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